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4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80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3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7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9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1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5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4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3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0E28-3F77-4617-BB02-FF70D568998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0D2615-CC77-4F70-BEE4-558A9DE3E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D506-AD5F-83D0-7D4A-2743E9E71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Content Strategies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0488A-3F5D-A2B9-E57D-05E368979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Unveiling Trends in Netflix Viewership: Content Preferences, Peak Periods, and Growth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51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E4EDD-451D-2069-687B-7FB02CAD1FCC}"/>
              </a:ext>
            </a:extLst>
          </p:cNvPr>
          <p:cNvSpPr txBox="1"/>
          <p:nvPr/>
        </p:nvSpPr>
        <p:spPr>
          <a:xfrm>
            <a:off x="1303713" y="1145055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6)What is the trend of viewership of Netflix for this period (2011 – 2023)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B6814-44C1-8BE4-2EB6-C00C3924B027}"/>
              </a:ext>
            </a:extLst>
          </p:cNvPr>
          <p:cNvSpPr txBox="1"/>
          <p:nvPr/>
        </p:nvSpPr>
        <p:spPr>
          <a:xfrm>
            <a:off x="1303713" y="1514387"/>
            <a:ext cx="8388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year_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lag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lag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percentage_change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#temptable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7B3BE-7A90-F86B-FBEC-E52571E3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69" y="2867703"/>
            <a:ext cx="4822132" cy="37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6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CE854-CD9A-5450-1B2B-E22DCEE4686F}"/>
              </a:ext>
            </a:extLst>
          </p:cNvPr>
          <p:cNvSpPr txBox="1"/>
          <p:nvPr/>
        </p:nvSpPr>
        <p:spPr>
          <a:xfrm>
            <a:off x="1028700" y="1638300"/>
            <a:ext cx="10029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Engagement for Series: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Series outperformed movies in terms of viewership,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 a preference for episodic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Viewership in 2023: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year 2023 recorded the highest number of views,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reflecting Netflix's growth trajectory.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and Temporal Trends: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December emerged as the top-performing month,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Fridays leading in weekly viewership.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Content Releases: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Netflix strategically schedules content releases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year-end, weekends, and holidays to maximize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Netflix viewership witnessed an impressive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30% CAGR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growth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2010 and 2023, showcasing its expanding audience base.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E9DF-7695-9B42-6348-E5A3EC4A49A6}"/>
              </a:ext>
            </a:extLst>
          </p:cNvPr>
          <p:cNvSpPr txBox="1"/>
          <p:nvPr/>
        </p:nvSpPr>
        <p:spPr>
          <a:xfrm>
            <a:off x="3962400" y="926216"/>
            <a:ext cx="302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6955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6B0D-3B40-78EB-928E-A7437919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 cleaning: in the title for some records the name is given in English </a:t>
            </a:r>
          </a:p>
          <a:p>
            <a:pPr marL="0" indent="0">
              <a:buNone/>
            </a:pPr>
            <a:r>
              <a:rPr lang="en-US" dirty="0"/>
              <a:t>and non-English language. So , lets remove the Non-English part.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91A7-78F3-E3F2-73B9-DC743CB8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93" y="2666969"/>
            <a:ext cx="8253706" cy="34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28D43-DB4F-AD2A-6B2E-FCA8768E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35" y="2641010"/>
            <a:ext cx="8514913" cy="38512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D1D5F-A720-05A7-6D81-D47307B2DF7C}"/>
              </a:ext>
            </a:extLst>
          </p:cNvPr>
          <p:cNvSpPr txBox="1"/>
          <p:nvPr/>
        </p:nvSpPr>
        <p:spPr>
          <a:xfrm>
            <a:off x="755835" y="88668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'%//%'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'//'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9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BF5DD-ED10-9037-5D0B-D49B45176E78}"/>
              </a:ext>
            </a:extLst>
          </p:cNvPr>
          <p:cNvSpPr txBox="1"/>
          <p:nvPr/>
        </p:nvSpPr>
        <p:spPr>
          <a:xfrm>
            <a:off x="1487805" y="1981200"/>
            <a:ext cx="8094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What are top 3 shows/movies with highest watch time</a:t>
            </a:r>
          </a:p>
          <a:p>
            <a:pPr marL="457200" indent="-457200">
              <a:buAutoNum type="arabicParenR"/>
            </a:pPr>
            <a:r>
              <a:rPr lang="en-US" sz="2000" dirty="0"/>
              <a:t>Which content type have most watch time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Which year has the highest watch time</a:t>
            </a:r>
          </a:p>
          <a:p>
            <a:pPr marL="457200" indent="-457200">
              <a:buAutoNum type="arabicParenR"/>
            </a:pPr>
            <a:r>
              <a:rPr lang="en-US" sz="2000" dirty="0"/>
              <a:t>Which month has the highest watch time</a:t>
            </a:r>
          </a:p>
          <a:p>
            <a:pPr marL="457200" indent="-457200">
              <a:buAutoNum type="arabicParenR"/>
            </a:pPr>
            <a:r>
              <a:rPr lang="en-US" sz="2000" dirty="0"/>
              <a:t>which weekday release has the highest watch time</a:t>
            </a:r>
          </a:p>
          <a:p>
            <a:pPr marL="457200" indent="-457200">
              <a:buAutoNum type="arabicParenR"/>
            </a:pPr>
            <a:r>
              <a:rPr lang="en-US" sz="2000" dirty="0"/>
              <a:t>What is the trend of viewership of Netflix for this period (2011 – 2023)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D91D9-3BDD-5A40-5F49-E82F00284FEE}"/>
              </a:ext>
            </a:extLst>
          </p:cNvPr>
          <p:cNvSpPr txBox="1"/>
          <p:nvPr/>
        </p:nvSpPr>
        <p:spPr>
          <a:xfrm>
            <a:off x="1152525" y="91508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Analysis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9352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84989-EEEC-8A11-F6C8-C424B4ED02A3}"/>
              </a:ext>
            </a:extLst>
          </p:cNvPr>
          <p:cNvSpPr txBox="1"/>
          <p:nvPr/>
        </p:nvSpPr>
        <p:spPr>
          <a:xfrm>
            <a:off x="1417320" y="1065070"/>
            <a:ext cx="795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What are top 3 shows/movies with highest watch time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CDB03-4512-C884-171C-64C737F6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3206391"/>
            <a:ext cx="8345805" cy="2131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106E6-0744-49DB-F035-ED5F8153DE43}"/>
              </a:ext>
            </a:extLst>
          </p:cNvPr>
          <p:cNvSpPr txBox="1"/>
          <p:nvPr/>
        </p:nvSpPr>
        <p:spPr>
          <a:xfrm>
            <a:off x="1836420" y="20023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37FE6-92E5-4B50-9ED0-CC1869594E0D}"/>
              </a:ext>
            </a:extLst>
          </p:cNvPr>
          <p:cNvSpPr txBox="1"/>
          <p:nvPr/>
        </p:nvSpPr>
        <p:spPr>
          <a:xfrm>
            <a:off x="1228309" y="1143095"/>
            <a:ext cx="678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2) Which content type have most watch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C214D-7C48-BFB6-54D0-2C70680D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04" y="3847355"/>
            <a:ext cx="5806411" cy="1191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C8773-A150-2D53-B804-D74D336DB1D3}"/>
              </a:ext>
            </a:extLst>
          </p:cNvPr>
          <p:cNvSpPr txBox="1"/>
          <p:nvPr/>
        </p:nvSpPr>
        <p:spPr>
          <a:xfrm>
            <a:off x="1936999" y="5364482"/>
            <a:ext cx="839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Shows are more popular than the Movies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7814A-FBAA-0A52-6397-98A6D4402B01}"/>
              </a:ext>
            </a:extLst>
          </p:cNvPr>
          <p:cNvSpPr txBox="1"/>
          <p:nvPr/>
        </p:nvSpPr>
        <p:spPr>
          <a:xfrm>
            <a:off x="1716004" y="176751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Content_Type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74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2B243-ECA8-6D67-CC4A-B36A34C5BE89}"/>
              </a:ext>
            </a:extLst>
          </p:cNvPr>
          <p:cNvSpPr txBox="1"/>
          <p:nvPr/>
        </p:nvSpPr>
        <p:spPr>
          <a:xfrm>
            <a:off x="1142047" y="863219"/>
            <a:ext cx="972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3) Which year has the most viewership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68A12-4C43-483D-9D8A-84ED8E5D49D4}"/>
              </a:ext>
            </a:extLst>
          </p:cNvPr>
          <p:cNvSpPr txBox="1"/>
          <p:nvPr/>
        </p:nvSpPr>
        <p:spPr>
          <a:xfrm>
            <a:off x="1142047" y="1324884"/>
            <a:ext cx="963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About 60% of the released date column is Null values. </a:t>
            </a:r>
          </a:p>
          <a:p>
            <a:r>
              <a:rPr lang="en-IN" sz="2000" dirty="0"/>
              <a:t>Ignoring those null values 2023 is the year with highest viewership.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F03E1-2F3B-D9AA-841E-DA2E5075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26" y="4069804"/>
            <a:ext cx="5717999" cy="2228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83BC7-D40D-5145-351F-7BA4E6F825D7}"/>
              </a:ext>
            </a:extLst>
          </p:cNvPr>
          <p:cNvSpPr txBox="1"/>
          <p:nvPr/>
        </p:nvSpPr>
        <p:spPr>
          <a:xfrm>
            <a:off x="1535906" y="2155881"/>
            <a:ext cx="75128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year_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#temptable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E1CFC-E2AA-4A33-E6E8-B8609C77FF3C}"/>
              </a:ext>
            </a:extLst>
          </p:cNvPr>
          <p:cNvSpPr txBox="1"/>
          <p:nvPr/>
        </p:nvSpPr>
        <p:spPr>
          <a:xfrm>
            <a:off x="1382598" y="1174404"/>
            <a:ext cx="62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4) Month with the highest viewership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BDAA7-50C3-CE9C-82B7-6DB3A6CF3B52}"/>
              </a:ext>
            </a:extLst>
          </p:cNvPr>
          <p:cNvSpPr txBox="1"/>
          <p:nvPr/>
        </p:nvSpPr>
        <p:spPr>
          <a:xfrm>
            <a:off x="1382598" y="5559529"/>
            <a:ext cx="942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clearly evident that Netflix will get higher viewership</a:t>
            </a:r>
          </a:p>
          <a:p>
            <a:r>
              <a:rPr lang="en-IN" dirty="0"/>
              <a:t> at the end of the Year.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C043D-274F-0C24-7A62-4BE28063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20" y="3559939"/>
            <a:ext cx="4812822" cy="170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EB8B18-5222-4186-9D02-F718F42E555A}"/>
              </a:ext>
            </a:extLst>
          </p:cNvPr>
          <p:cNvSpPr txBox="1"/>
          <p:nvPr/>
        </p:nvSpPr>
        <p:spPr>
          <a:xfrm>
            <a:off x="1382598" y="1543736"/>
            <a:ext cx="106870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04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2521-F941-10C8-8726-822DD0ADEED7}"/>
              </a:ext>
            </a:extLst>
          </p:cNvPr>
          <p:cNvSpPr txBox="1"/>
          <p:nvPr/>
        </p:nvSpPr>
        <p:spPr>
          <a:xfrm>
            <a:off x="1609371" y="1080230"/>
            <a:ext cx="837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5) Weekday with highest viewership – Friday is the weekday with highest viewership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0E274-81D3-3CC8-BA55-7F3439CC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76" y="3541557"/>
            <a:ext cx="5153450" cy="2709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FB2DC-6C89-1B72-960E-1FF8B3B872D3}"/>
              </a:ext>
            </a:extLst>
          </p:cNvPr>
          <p:cNvSpPr txBox="1"/>
          <p:nvPr/>
        </p:nvSpPr>
        <p:spPr>
          <a:xfrm>
            <a:off x="2257213" y="1562118"/>
            <a:ext cx="70770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weekday_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Hours_Viewed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netflix_content_2023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watchtime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887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639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</vt:lpstr>
      <vt:lpstr>Netflix Content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reddy donadula</dc:creator>
  <cp:lastModifiedBy>bharath reddy donadula</cp:lastModifiedBy>
  <cp:revision>26</cp:revision>
  <dcterms:created xsi:type="dcterms:W3CDTF">2025-01-26T06:36:32Z</dcterms:created>
  <dcterms:modified xsi:type="dcterms:W3CDTF">2025-01-27T15:45:24Z</dcterms:modified>
</cp:coreProperties>
</file>