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076137284" r:id="rId2"/>
    <p:sldId id="2076137392" r:id="rId3"/>
    <p:sldId id="2076137359" r:id="rId4"/>
    <p:sldId id="2076137386" r:id="rId5"/>
    <p:sldId id="2076137373" r:id="rId6"/>
    <p:sldId id="2076137387" r:id="rId7"/>
    <p:sldId id="2076137393" r:id="rId8"/>
    <p:sldId id="2076137388" r:id="rId9"/>
    <p:sldId id="2076137389" r:id="rId10"/>
    <p:sldId id="2076137390" r:id="rId11"/>
    <p:sldId id="2076137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000000"/>
    <a:srgbClr val="CC3300"/>
    <a:srgbClr val="FF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08882-75DE-448D-AECD-BF68C4542768}" v="3" dt="2024-03-01T13:19:56.037"/>
    <p1510:client id="{E5F680FF-12A5-A608-67E9-3A5CA0685A6C}" v="46" dt="2024-03-01T14:01:25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7A947-C606-4C7D-A486-53F44F1002B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45F5-D213-4FCC-AF4A-CBD222B9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C405-1FDF-902F-61F1-D118D3EE0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06F31-5B57-C7B4-E176-D3E3AA8C6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B58D-F3C0-3637-EBA7-D91882A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95C6-4DAF-D3AD-D299-C0D1EDC0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1005-7B34-5842-F06A-B261BA77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8AF3-700A-444B-935B-B88FAA0D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19F2-6584-3F47-0A00-4DD919FF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4266-19EF-7C3F-A0F8-FA344EA8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C85D-53AE-58FA-809B-7C7194AC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EB87-48AA-6AB4-C628-32BE588C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1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D59E7-7438-5F7A-0180-0E7C9623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EB10E-7608-97AD-7C59-703310B3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B91E-C5FA-8F2E-E02A-02A3EEC1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E13D-DE32-A9F0-8EE3-3B790083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5906D-3566-FECE-E188-59605D17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9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v_PTG_Agenda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">
            <a:extLst>
              <a:ext uri="{FF2B5EF4-FFF2-40B4-BE49-F238E27FC236}">
                <a16:creationId xmlns:a16="http://schemas.microsoft.com/office/drawing/2014/main" id="{B04C557E-DBF8-49EA-A3AD-E58ABCDAD808}"/>
              </a:ext>
            </a:extLst>
          </p:cNvPr>
          <p:cNvSpPr/>
          <p:nvPr/>
        </p:nvSpPr>
        <p:spPr>
          <a:xfrm>
            <a:off x="0" y="6794668"/>
            <a:ext cx="12199976" cy="63332"/>
          </a:xfrm>
          <a:prstGeom prst="rect">
            <a:avLst/>
          </a:prstGeom>
          <a:solidFill>
            <a:srgbClr val="A51B3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Picture Placeholder 5799">
            <a:extLst>
              <a:ext uri="{FF2B5EF4-FFF2-40B4-BE49-F238E27FC236}">
                <a16:creationId xmlns:a16="http://schemas.microsoft.com/office/drawing/2014/main" id="{DA4A0EDD-7B1A-32B0-EC71-396112E9BC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05649" y="0"/>
            <a:ext cx="5086351" cy="6159273"/>
          </a:xfrm>
          <a:custGeom>
            <a:avLst/>
            <a:gdLst>
              <a:gd name="connsiteX0" fmla="*/ 524166 w 5086351"/>
              <a:gd name="connsiteY0" fmla="*/ 0 h 6159273"/>
              <a:gd name="connsiteX1" fmla="*/ 5086351 w 5086351"/>
              <a:gd name="connsiteY1" fmla="*/ 0 h 6159273"/>
              <a:gd name="connsiteX2" fmla="*/ 5086351 w 5086351"/>
              <a:gd name="connsiteY2" fmla="*/ 6050856 h 6159273"/>
              <a:gd name="connsiteX3" fmla="*/ 4140961 w 5086351"/>
              <a:gd name="connsiteY3" fmla="*/ 6159273 h 6159273"/>
              <a:gd name="connsiteX4" fmla="*/ 3781063 w 5086351"/>
              <a:gd name="connsiteY4" fmla="*/ 6143643 h 6159273"/>
              <a:gd name="connsiteX5" fmla="*/ 0 w 5086351"/>
              <a:gd name="connsiteY5" fmla="*/ 2018312 h 6159273"/>
              <a:gd name="connsiteX6" fmla="*/ 524166 w 5086351"/>
              <a:gd name="connsiteY6" fmla="*/ 0 h 615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6351" h="6159273">
                <a:moveTo>
                  <a:pt x="524166" y="0"/>
                </a:moveTo>
                <a:lnTo>
                  <a:pt x="5086351" y="0"/>
                </a:lnTo>
                <a:lnTo>
                  <a:pt x="5086351" y="6050856"/>
                </a:lnTo>
                <a:cubicBezTo>
                  <a:pt x="4782702" y="6121740"/>
                  <a:pt x="4466213" y="6159273"/>
                  <a:pt x="4140961" y="6159273"/>
                </a:cubicBezTo>
                <a:cubicBezTo>
                  <a:pt x="4019601" y="6159273"/>
                  <a:pt x="3899735" y="6154096"/>
                  <a:pt x="3781063" y="6143643"/>
                </a:cubicBezTo>
                <a:cubicBezTo>
                  <a:pt x="1662497" y="5961554"/>
                  <a:pt x="0" y="4184069"/>
                  <a:pt x="0" y="2018312"/>
                </a:cubicBezTo>
                <a:cubicBezTo>
                  <a:pt x="0" y="1285476"/>
                  <a:pt x="190353" y="597142"/>
                  <a:pt x="52416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lang="en-IN" sz="1600" b="1"/>
            </a:lvl1pPr>
          </a:lstStyle>
          <a:p>
            <a:pPr lvl="0"/>
            <a:r>
              <a:rPr lang="en-US"/>
              <a:t>Click icon to add picture</a:t>
            </a:r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6A0252-BD7E-2061-5C58-365A5D0D6A7B}"/>
              </a:ext>
            </a:extLst>
          </p:cNvPr>
          <p:cNvGrpSpPr/>
          <p:nvPr/>
        </p:nvGrpSpPr>
        <p:grpSpPr>
          <a:xfrm flipH="1">
            <a:off x="-1" y="0"/>
            <a:ext cx="738080" cy="838200"/>
            <a:chOff x="11675555" y="0"/>
            <a:chExt cx="516445" cy="586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E4D6B4-6E23-2409-8D92-F4B603B13A36}"/>
                </a:ext>
              </a:extLst>
            </p:cNvPr>
            <p:cNvSpPr/>
            <p:nvPr userDrawn="1"/>
          </p:nvSpPr>
          <p:spPr>
            <a:xfrm>
              <a:off x="11982450" y="0"/>
              <a:ext cx="209550" cy="165268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6EC658-0C16-14B6-6CB3-0368411B2FBD}"/>
                </a:ext>
              </a:extLst>
            </p:cNvPr>
            <p:cNvSpPr/>
            <p:nvPr userDrawn="1"/>
          </p:nvSpPr>
          <p:spPr>
            <a:xfrm>
              <a:off x="11930635" y="207347"/>
              <a:ext cx="156590" cy="165268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CABD78-4D3B-DDF5-89B1-0E580BC7B8E4}"/>
                </a:ext>
              </a:extLst>
            </p:cNvPr>
            <p:cNvSpPr/>
            <p:nvPr userDrawn="1"/>
          </p:nvSpPr>
          <p:spPr>
            <a:xfrm>
              <a:off x="11753850" y="32554"/>
              <a:ext cx="156590" cy="165268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D61D1-8EDD-22D0-0F84-9D11401F28C8}"/>
                </a:ext>
              </a:extLst>
            </p:cNvPr>
            <p:cNvSpPr/>
            <p:nvPr userDrawn="1"/>
          </p:nvSpPr>
          <p:spPr>
            <a:xfrm>
              <a:off x="11675555" y="249843"/>
              <a:ext cx="156590" cy="165268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9503C5-3B31-21CF-27AC-80AACFD5FF26}"/>
                </a:ext>
              </a:extLst>
            </p:cNvPr>
            <p:cNvSpPr/>
            <p:nvPr userDrawn="1"/>
          </p:nvSpPr>
          <p:spPr>
            <a:xfrm>
              <a:off x="11871390" y="447675"/>
              <a:ext cx="78295" cy="82634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129607-29D8-800E-834F-849F39EB9403}"/>
                </a:ext>
              </a:extLst>
            </p:cNvPr>
            <p:cNvSpPr/>
            <p:nvPr userDrawn="1"/>
          </p:nvSpPr>
          <p:spPr>
            <a:xfrm>
              <a:off x="11753850" y="503866"/>
              <a:ext cx="78295" cy="82634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ED5198-E381-03C5-7AE5-916BF08F0348}"/>
              </a:ext>
            </a:extLst>
          </p:cNvPr>
          <p:cNvSpPr/>
          <p:nvPr/>
        </p:nvSpPr>
        <p:spPr>
          <a:xfrm>
            <a:off x="531395" y="1010278"/>
            <a:ext cx="462169" cy="60852"/>
          </a:xfrm>
          <a:prstGeom prst="roundRect">
            <a:avLst>
              <a:gd name="adj" fmla="val 50000"/>
            </a:avLst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5F9AD-B678-802D-4322-B86C05D46490}"/>
              </a:ext>
            </a:extLst>
          </p:cNvPr>
          <p:cNvSpPr txBox="1"/>
          <p:nvPr/>
        </p:nvSpPr>
        <p:spPr>
          <a:xfrm>
            <a:off x="9629673" y="6473606"/>
            <a:ext cx="20367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www.peopletech.com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496903-47D1-330E-9027-C951A86F4F88}"/>
              </a:ext>
            </a:extLst>
          </p:cNvPr>
          <p:cNvCxnSpPr>
            <a:cxnSpLocks/>
          </p:cNvCxnSpPr>
          <p:nvPr/>
        </p:nvCxnSpPr>
        <p:spPr>
          <a:xfrm>
            <a:off x="11325122" y="6513448"/>
            <a:ext cx="0" cy="197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45B5186-EBF5-0FBB-DB75-626381E1D095}"/>
              </a:ext>
            </a:extLst>
          </p:cNvPr>
          <p:cNvSpPr txBox="1">
            <a:spLocks/>
          </p:cNvSpPr>
          <p:nvPr/>
        </p:nvSpPr>
        <p:spPr>
          <a:xfrm>
            <a:off x="10981645" y="6429543"/>
            <a:ext cx="68476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412059-1DDC-4E64-B6F6-EC8066E3F3B8}" type="slidenum"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/>
              <a:t>‹#›</a:t>
            </a:fld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511A020-87EC-27F1-6C87-67B498FD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86059"/>
            <a:ext cx="1125274" cy="252093"/>
          </a:xfrm>
          <a:prstGeom prst="rect">
            <a:avLst/>
          </a:prstGeom>
        </p:spPr>
      </p:pic>
      <p:sp>
        <p:nvSpPr>
          <p:cNvPr id="9" name="Rechteck">
            <a:extLst>
              <a:ext uri="{FF2B5EF4-FFF2-40B4-BE49-F238E27FC236}">
                <a16:creationId xmlns:a16="http://schemas.microsoft.com/office/drawing/2014/main" id="{9AD274E8-9CB6-07E4-FDEE-E50883973EA7}"/>
              </a:ext>
            </a:extLst>
          </p:cNvPr>
          <p:cNvSpPr/>
          <p:nvPr userDrawn="1"/>
        </p:nvSpPr>
        <p:spPr>
          <a:xfrm>
            <a:off x="0" y="6794668"/>
            <a:ext cx="12199976" cy="63332"/>
          </a:xfrm>
          <a:prstGeom prst="rect">
            <a:avLst/>
          </a:prstGeom>
          <a:solidFill>
            <a:srgbClr val="A51B3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2F32D9-7453-8EA7-2556-B604601459B9}"/>
              </a:ext>
            </a:extLst>
          </p:cNvPr>
          <p:cNvGrpSpPr/>
          <p:nvPr userDrawn="1"/>
        </p:nvGrpSpPr>
        <p:grpSpPr>
          <a:xfrm flipH="1">
            <a:off x="-1" y="0"/>
            <a:ext cx="738080" cy="838200"/>
            <a:chOff x="11675555" y="0"/>
            <a:chExt cx="516445" cy="586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13C8FA-D2CB-812B-0E0C-5FCB520C0002}"/>
                </a:ext>
              </a:extLst>
            </p:cNvPr>
            <p:cNvSpPr/>
            <p:nvPr userDrawn="1"/>
          </p:nvSpPr>
          <p:spPr>
            <a:xfrm>
              <a:off x="11982450" y="0"/>
              <a:ext cx="209550" cy="165268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613527-847B-E660-FA84-7DB5001E8EE8}"/>
                </a:ext>
              </a:extLst>
            </p:cNvPr>
            <p:cNvSpPr/>
            <p:nvPr userDrawn="1"/>
          </p:nvSpPr>
          <p:spPr>
            <a:xfrm>
              <a:off x="11930635" y="207347"/>
              <a:ext cx="156590" cy="165268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288A25-12A0-71A9-9E6B-C34F076664DA}"/>
                </a:ext>
              </a:extLst>
            </p:cNvPr>
            <p:cNvSpPr/>
            <p:nvPr userDrawn="1"/>
          </p:nvSpPr>
          <p:spPr>
            <a:xfrm>
              <a:off x="11753850" y="32554"/>
              <a:ext cx="156590" cy="165268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DAAC96-B91A-8A03-A5D4-FC2A31E5B794}"/>
                </a:ext>
              </a:extLst>
            </p:cNvPr>
            <p:cNvSpPr/>
            <p:nvPr userDrawn="1"/>
          </p:nvSpPr>
          <p:spPr>
            <a:xfrm>
              <a:off x="11675555" y="249843"/>
              <a:ext cx="156590" cy="165268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057C00-4107-2040-9C7A-9557BE7CD5E1}"/>
                </a:ext>
              </a:extLst>
            </p:cNvPr>
            <p:cNvSpPr/>
            <p:nvPr userDrawn="1"/>
          </p:nvSpPr>
          <p:spPr>
            <a:xfrm>
              <a:off x="11871390" y="447675"/>
              <a:ext cx="78295" cy="82634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BE04B9-4682-1EFB-7ABE-230AD5028DE6}"/>
                </a:ext>
              </a:extLst>
            </p:cNvPr>
            <p:cNvSpPr/>
            <p:nvPr userDrawn="1"/>
          </p:nvSpPr>
          <p:spPr>
            <a:xfrm>
              <a:off x="11753850" y="503866"/>
              <a:ext cx="78295" cy="82634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7D55D-8B08-376B-972C-4AF5A8378BCC}"/>
              </a:ext>
            </a:extLst>
          </p:cNvPr>
          <p:cNvSpPr/>
          <p:nvPr userDrawn="1"/>
        </p:nvSpPr>
        <p:spPr>
          <a:xfrm>
            <a:off x="531395" y="1010278"/>
            <a:ext cx="462169" cy="60852"/>
          </a:xfrm>
          <a:prstGeom prst="roundRect">
            <a:avLst>
              <a:gd name="adj" fmla="val 50000"/>
            </a:avLst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FD102-1FF6-0F3E-E348-9F4E24E4621F}"/>
              </a:ext>
            </a:extLst>
          </p:cNvPr>
          <p:cNvSpPr txBox="1"/>
          <p:nvPr userDrawn="1"/>
        </p:nvSpPr>
        <p:spPr>
          <a:xfrm>
            <a:off x="9629673" y="6473606"/>
            <a:ext cx="20367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www.peopletech.com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AEA0AA-883D-DAC9-D586-DE77DCCC5A04}"/>
              </a:ext>
            </a:extLst>
          </p:cNvPr>
          <p:cNvCxnSpPr>
            <a:cxnSpLocks/>
          </p:cNvCxnSpPr>
          <p:nvPr userDrawn="1"/>
        </p:nvCxnSpPr>
        <p:spPr>
          <a:xfrm>
            <a:off x="11325122" y="6513448"/>
            <a:ext cx="0" cy="197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60036850-8E6C-0F49-A8B6-5E0F28F234C8}"/>
              </a:ext>
            </a:extLst>
          </p:cNvPr>
          <p:cNvSpPr txBox="1">
            <a:spLocks/>
          </p:cNvSpPr>
          <p:nvPr userDrawn="1"/>
        </p:nvSpPr>
        <p:spPr>
          <a:xfrm>
            <a:off x="10981645" y="6429543"/>
            <a:ext cx="68476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412059-1DDC-4E64-B6F6-EC8066E3F3B8}" type="slidenum"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/>
              <a:t>‹#›</a:t>
            </a:fld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BD0C4EC-8C56-841C-38A1-1CD4018ACF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86059"/>
            <a:ext cx="1125274" cy="2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6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v_PTG_Running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">
            <a:extLst>
              <a:ext uri="{FF2B5EF4-FFF2-40B4-BE49-F238E27FC236}">
                <a16:creationId xmlns:a16="http://schemas.microsoft.com/office/drawing/2014/main" id="{B04C557E-DBF8-49EA-A3AD-E58ABCDAD808}"/>
              </a:ext>
            </a:extLst>
          </p:cNvPr>
          <p:cNvSpPr/>
          <p:nvPr/>
        </p:nvSpPr>
        <p:spPr>
          <a:xfrm>
            <a:off x="0" y="6794668"/>
            <a:ext cx="12199976" cy="63332"/>
          </a:xfrm>
          <a:prstGeom prst="rect">
            <a:avLst/>
          </a:prstGeom>
          <a:solidFill>
            <a:srgbClr val="A51B3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38BE8BE-D4B2-40CB-AC69-4F3E59E4D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142875"/>
            <a:ext cx="10914118" cy="609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A63A19-4A82-41D5-8CC6-7C1BDCD4F5FA}"/>
              </a:ext>
            </a:extLst>
          </p:cNvPr>
          <p:cNvSpPr/>
          <p:nvPr/>
        </p:nvSpPr>
        <p:spPr>
          <a:xfrm>
            <a:off x="11982450" y="0"/>
            <a:ext cx="209550" cy="165268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5229A7-B617-4D2C-A6A9-CBEDB96B1492}"/>
              </a:ext>
            </a:extLst>
          </p:cNvPr>
          <p:cNvSpPr/>
          <p:nvPr/>
        </p:nvSpPr>
        <p:spPr>
          <a:xfrm>
            <a:off x="11930635" y="207347"/>
            <a:ext cx="156590" cy="16526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E4E912-35F3-487F-9284-F24DA54C0439}"/>
              </a:ext>
            </a:extLst>
          </p:cNvPr>
          <p:cNvSpPr/>
          <p:nvPr/>
        </p:nvSpPr>
        <p:spPr>
          <a:xfrm>
            <a:off x="11753850" y="32554"/>
            <a:ext cx="156590" cy="16526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4A13DF-4A93-4A1B-A578-6980CFAFC340}"/>
              </a:ext>
            </a:extLst>
          </p:cNvPr>
          <p:cNvSpPr/>
          <p:nvPr/>
        </p:nvSpPr>
        <p:spPr>
          <a:xfrm>
            <a:off x="11675555" y="249843"/>
            <a:ext cx="156590" cy="165268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FC73CA-699E-4227-9980-51F5DDB1FCF8}"/>
              </a:ext>
            </a:extLst>
          </p:cNvPr>
          <p:cNvSpPr/>
          <p:nvPr/>
        </p:nvSpPr>
        <p:spPr>
          <a:xfrm>
            <a:off x="11871390" y="447675"/>
            <a:ext cx="78295" cy="82634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0E6B5F-2440-4925-9FCC-5D02D2707497}"/>
              </a:ext>
            </a:extLst>
          </p:cNvPr>
          <p:cNvSpPr/>
          <p:nvPr/>
        </p:nvSpPr>
        <p:spPr>
          <a:xfrm>
            <a:off x="11753850" y="503866"/>
            <a:ext cx="78295" cy="82634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6510146-D4C7-41D0-990F-C035C4B77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925" y="1076325"/>
            <a:ext cx="11115675" cy="5054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 algn="l">
              <a:buNone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3603D98-A58C-40AC-B25D-E033E46E440A}"/>
              </a:ext>
            </a:extLst>
          </p:cNvPr>
          <p:cNvSpPr/>
          <p:nvPr/>
        </p:nvSpPr>
        <p:spPr>
          <a:xfrm>
            <a:off x="531395" y="118164"/>
            <a:ext cx="462169" cy="60852"/>
          </a:xfrm>
          <a:prstGeom prst="roundRect">
            <a:avLst>
              <a:gd name="adj" fmla="val 50000"/>
            </a:avLst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4A01B-6D1A-EAF2-E1F8-8A6C31EE4F48}"/>
              </a:ext>
            </a:extLst>
          </p:cNvPr>
          <p:cNvSpPr txBox="1"/>
          <p:nvPr/>
        </p:nvSpPr>
        <p:spPr>
          <a:xfrm>
            <a:off x="9629673" y="6473606"/>
            <a:ext cx="20367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www.peopletech.com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FDF6F4-7F81-83E8-0092-2356DFF9BA53}"/>
              </a:ext>
            </a:extLst>
          </p:cNvPr>
          <p:cNvCxnSpPr>
            <a:cxnSpLocks/>
          </p:cNvCxnSpPr>
          <p:nvPr/>
        </p:nvCxnSpPr>
        <p:spPr>
          <a:xfrm>
            <a:off x="11325122" y="6513448"/>
            <a:ext cx="0" cy="197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F24E2-4840-CD51-11C9-29F75334D676}"/>
              </a:ext>
            </a:extLst>
          </p:cNvPr>
          <p:cNvSpPr txBox="1">
            <a:spLocks/>
          </p:cNvSpPr>
          <p:nvPr/>
        </p:nvSpPr>
        <p:spPr>
          <a:xfrm>
            <a:off x="10981645" y="6429543"/>
            <a:ext cx="68476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412059-1DDC-4E64-B6F6-EC8066E3F3B8}" type="slidenum"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/>
              <a:t>‹#›</a:t>
            </a:fld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2C93C9-B200-0E18-50FC-227B10DD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86059"/>
            <a:ext cx="1125274" cy="252093"/>
          </a:xfrm>
          <a:prstGeom prst="rect">
            <a:avLst/>
          </a:prstGeom>
        </p:spPr>
      </p:pic>
      <p:sp>
        <p:nvSpPr>
          <p:cNvPr id="6" name="Rechteck">
            <a:extLst>
              <a:ext uri="{FF2B5EF4-FFF2-40B4-BE49-F238E27FC236}">
                <a16:creationId xmlns:a16="http://schemas.microsoft.com/office/drawing/2014/main" id="{F3178556-4A58-9B41-2B55-C979AF2D27DB}"/>
              </a:ext>
            </a:extLst>
          </p:cNvPr>
          <p:cNvSpPr/>
          <p:nvPr userDrawn="1"/>
        </p:nvSpPr>
        <p:spPr>
          <a:xfrm>
            <a:off x="0" y="6794668"/>
            <a:ext cx="12199976" cy="63332"/>
          </a:xfrm>
          <a:prstGeom prst="rect">
            <a:avLst/>
          </a:prstGeom>
          <a:solidFill>
            <a:srgbClr val="A51B3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051BF-7270-DC4D-D864-8AB83A01C11B}"/>
              </a:ext>
            </a:extLst>
          </p:cNvPr>
          <p:cNvSpPr/>
          <p:nvPr userDrawn="1"/>
        </p:nvSpPr>
        <p:spPr>
          <a:xfrm>
            <a:off x="11982450" y="0"/>
            <a:ext cx="209550" cy="165268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155E7-8919-AE43-AA75-85192D116C64}"/>
              </a:ext>
            </a:extLst>
          </p:cNvPr>
          <p:cNvSpPr/>
          <p:nvPr userDrawn="1"/>
        </p:nvSpPr>
        <p:spPr>
          <a:xfrm>
            <a:off x="11930635" y="207347"/>
            <a:ext cx="156590" cy="16526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38A012-EA22-CD6C-54E2-DD373014ED60}"/>
              </a:ext>
            </a:extLst>
          </p:cNvPr>
          <p:cNvSpPr/>
          <p:nvPr userDrawn="1"/>
        </p:nvSpPr>
        <p:spPr>
          <a:xfrm>
            <a:off x="11753850" y="32554"/>
            <a:ext cx="156590" cy="16526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E7266-D458-78EB-6C4D-A91B975969F8}"/>
              </a:ext>
            </a:extLst>
          </p:cNvPr>
          <p:cNvSpPr/>
          <p:nvPr userDrawn="1"/>
        </p:nvSpPr>
        <p:spPr>
          <a:xfrm>
            <a:off x="11675555" y="249843"/>
            <a:ext cx="156590" cy="165268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19457-E889-107F-279D-83C1C1C04816}"/>
              </a:ext>
            </a:extLst>
          </p:cNvPr>
          <p:cNvSpPr/>
          <p:nvPr userDrawn="1"/>
        </p:nvSpPr>
        <p:spPr>
          <a:xfrm>
            <a:off x="11871390" y="447675"/>
            <a:ext cx="78295" cy="82634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40D95-7841-BC14-C108-4ED111EBCA4A}"/>
              </a:ext>
            </a:extLst>
          </p:cNvPr>
          <p:cNvSpPr/>
          <p:nvPr userDrawn="1"/>
        </p:nvSpPr>
        <p:spPr>
          <a:xfrm>
            <a:off x="11753850" y="503866"/>
            <a:ext cx="78295" cy="82634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BB6C5-42BA-523F-4547-7CD760C6F9FE}"/>
              </a:ext>
            </a:extLst>
          </p:cNvPr>
          <p:cNvSpPr/>
          <p:nvPr userDrawn="1"/>
        </p:nvSpPr>
        <p:spPr>
          <a:xfrm>
            <a:off x="531395" y="118164"/>
            <a:ext cx="462169" cy="60852"/>
          </a:xfrm>
          <a:prstGeom prst="roundRect">
            <a:avLst>
              <a:gd name="adj" fmla="val 50000"/>
            </a:avLst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BE49B-CDB0-4D74-2F8A-038BF4B0A042}"/>
              </a:ext>
            </a:extLst>
          </p:cNvPr>
          <p:cNvSpPr txBox="1"/>
          <p:nvPr userDrawn="1"/>
        </p:nvSpPr>
        <p:spPr>
          <a:xfrm>
            <a:off x="9629673" y="6473606"/>
            <a:ext cx="20367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www.peopletech.com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9AF0A-774E-DE67-53EE-728D4ADD055B}"/>
              </a:ext>
            </a:extLst>
          </p:cNvPr>
          <p:cNvCxnSpPr>
            <a:cxnSpLocks/>
          </p:cNvCxnSpPr>
          <p:nvPr userDrawn="1"/>
        </p:nvCxnSpPr>
        <p:spPr>
          <a:xfrm>
            <a:off x="11325122" y="6513448"/>
            <a:ext cx="0" cy="197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74EA097-2263-0CAB-2EC7-49170E1C26EC}"/>
              </a:ext>
            </a:extLst>
          </p:cNvPr>
          <p:cNvSpPr txBox="1">
            <a:spLocks/>
          </p:cNvSpPr>
          <p:nvPr userDrawn="1"/>
        </p:nvSpPr>
        <p:spPr>
          <a:xfrm>
            <a:off x="10981645" y="6429543"/>
            <a:ext cx="68476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412059-1DDC-4E64-B6F6-EC8066E3F3B8}" type="slidenum"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/>
              <a:t>‹#›</a:t>
            </a:fld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70FEBB9-B4ED-5F81-C1E8-43930428D7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86059"/>
            <a:ext cx="1125274" cy="2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4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v_PTG_Agenda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">
            <a:extLst>
              <a:ext uri="{FF2B5EF4-FFF2-40B4-BE49-F238E27FC236}">
                <a16:creationId xmlns:a16="http://schemas.microsoft.com/office/drawing/2014/main" id="{B04C557E-DBF8-49EA-A3AD-E58ABCDAD808}"/>
              </a:ext>
            </a:extLst>
          </p:cNvPr>
          <p:cNvSpPr/>
          <p:nvPr userDrawn="1"/>
        </p:nvSpPr>
        <p:spPr>
          <a:xfrm>
            <a:off x="0" y="6794668"/>
            <a:ext cx="12199976" cy="63332"/>
          </a:xfrm>
          <a:prstGeom prst="rect">
            <a:avLst/>
          </a:prstGeom>
          <a:solidFill>
            <a:srgbClr val="A51B3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Picture Placeholder 5799">
            <a:extLst>
              <a:ext uri="{FF2B5EF4-FFF2-40B4-BE49-F238E27FC236}">
                <a16:creationId xmlns:a16="http://schemas.microsoft.com/office/drawing/2014/main" id="{DA4A0EDD-7B1A-32B0-EC71-396112E9BC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05649" y="0"/>
            <a:ext cx="5086351" cy="6159273"/>
          </a:xfrm>
          <a:custGeom>
            <a:avLst/>
            <a:gdLst>
              <a:gd name="connsiteX0" fmla="*/ 524166 w 5086351"/>
              <a:gd name="connsiteY0" fmla="*/ 0 h 6159273"/>
              <a:gd name="connsiteX1" fmla="*/ 5086351 w 5086351"/>
              <a:gd name="connsiteY1" fmla="*/ 0 h 6159273"/>
              <a:gd name="connsiteX2" fmla="*/ 5086351 w 5086351"/>
              <a:gd name="connsiteY2" fmla="*/ 6050856 h 6159273"/>
              <a:gd name="connsiteX3" fmla="*/ 4140961 w 5086351"/>
              <a:gd name="connsiteY3" fmla="*/ 6159273 h 6159273"/>
              <a:gd name="connsiteX4" fmla="*/ 3781063 w 5086351"/>
              <a:gd name="connsiteY4" fmla="*/ 6143643 h 6159273"/>
              <a:gd name="connsiteX5" fmla="*/ 0 w 5086351"/>
              <a:gd name="connsiteY5" fmla="*/ 2018312 h 6159273"/>
              <a:gd name="connsiteX6" fmla="*/ 524166 w 5086351"/>
              <a:gd name="connsiteY6" fmla="*/ 0 h 615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6351" h="6159273">
                <a:moveTo>
                  <a:pt x="524166" y="0"/>
                </a:moveTo>
                <a:lnTo>
                  <a:pt x="5086351" y="0"/>
                </a:lnTo>
                <a:lnTo>
                  <a:pt x="5086351" y="6050856"/>
                </a:lnTo>
                <a:cubicBezTo>
                  <a:pt x="4782702" y="6121740"/>
                  <a:pt x="4466213" y="6159273"/>
                  <a:pt x="4140961" y="6159273"/>
                </a:cubicBezTo>
                <a:cubicBezTo>
                  <a:pt x="4019601" y="6159273"/>
                  <a:pt x="3899735" y="6154096"/>
                  <a:pt x="3781063" y="6143643"/>
                </a:cubicBezTo>
                <a:cubicBezTo>
                  <a:pt x="1662497" y="5961554"/>
                  <a:pt x="0" y="4184069"/>
                  <a:pt x="0" y="2018312"/>
                </a:cubicBezTo>
                <a:cubicBezTo>
                  <a:pt x="0" y="1285476"/>
                  <a:pt x="190353" y="597142"/>
                  <a:pt x="52416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lang="en-IN" sz="1600" b="1"/>
            </a:lvl1pPr>
          </a:lstStyle>
          <a:p>
            <a:pPr lvl="0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6A0252-BD7E-2061-5C58-365A5D0D6A7B}"/>
              </a:ext>
            </a:extLst>
          </p:cNvPr>
          <p:cNvGrpSpPr/>
          <p:nvPr userDrawn="1"/>
        </p:nvGrpSpPr>
        <p:grpSpPr>
          <a:xfrm flipH="1">
            <a:off x="-1" y="0"/>
            <a:ext cx="738080" cy="838200"/>
            <a:chOff x="11675555" y="0"/>
            <a:chExt cx="516445" cy="586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E4D6B4-6E23-2409-8D92-F4B603B13A36}"/>
                </a:ext>
              </a:extLst>
            </p:cNvPr>
            <p:cNvSpPr/>
            <p:nvPr userDrawn="1"/>
          </p:nvSpPr>
          <p:spPr>
            <a:xfrm>
              <a:off x="11982450" y="0"/>
              <a:ext cx="209550" cy="165268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6EC658-0C16-14B6-6CB3-0368411B2FBD}"/>
                </a:ext>
              </a:extLst>
            </p:cNvPr>
            <p:cNvSpPr/>
            <p:nvPr userDrawn="1"/>
          </p:nvSpPr>
          <p:spPr>
            <a:xfrm>
              <a:off x="11930635" y="207347"/>
              <a:ext cx="156590" cy="165268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CABD78-4D3B-DDF5-89B1-0E580BC7B8E4}"/>
                </a:ext>
              </a:extLst>
            </p:cNvPr>
            <p:cNvSpPr/>
            <p:nvPr userDrawn="1"/>
          </p:nvSpPr>
          <p:spPr>
            <a:xfrm>
              <a:off x="11753850" y="32554"/>
              <a:ext cx="156590" cy="165268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D61D1-8EDD-22D0-0F84-9D11401F28C8}"/>
                </a:ext>
              </a:extLst>
            </p:cNvPr>
            <p:cNvSpPr/>
            <p:nvPr userDrawn="1"/>
          </p:nvSpPr>
          <p:spPr>
            <a:xfrm>
              <a:off x="11675555" y="249843"/>
              <a:ext cx="156590" cy="165268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9503C5-3B31-21CF-27AC-80AACFD5FF26}"/>
                </a:ext>
              </a:extLst>
            </p:cNvPr>
            <p:cNvSpPr/>
            <p:nvPr userDrawn="1"/>
          </p:nvSpPr>
          <p:spPr>
            <a:xfrm>
              <a:off x="11871390" y="447675"/>
              <a:ext cx="78295" cy="82634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129607-29D8-800E-834F-849F39EB9403}"/>
                </a:ext>
              </a:extLst>
            </p:cNvPr>
            <p:cNvSpPr/>
            <p:nvPr userDrawn="1"/>
          </p:nvSpPr>
          <p:spPr>
            <a:xfrm>
              <a:off x="11753850" y="503866"/>
              <a:ext cx="78295" cy="82634"/>
            </a:xfrm>
            <a:prstGeom prst="rect">
              <a:avLst/>
            </a:pr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ED5198-E381-03C5-7AE5-916BF08F0348}"/>
              </a:ext>
            </a:extLst>
          </p:cNvPr>
          <p:cNvSpPr/>
          <p:nvPr userDrawn="1"/>
        </p:nvSpPr>
        <p:spPr>
          <a:xfrm>
            <a:off x="531395" y="1010278"/>
            <a:ext cx="462169" cy="60852"/>
          </a:xfrm>
          <a:prstGeom prst="roundRect">
            <a:avLst>
              <a:gd name="adj" fmla="val 50000"/>
            </a:avLst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5F9AD-B678-802D-4322-B86C05D46490}"/>
              </a:ext>
            </a:extLst>
          </p:cNvPr>
          <p:cNvSpPr txBox="1"/>
          <p:nvPr userDrawn="1"/>
        </p:nvSpPr>
        <p:spPr>
          <a:xfrm>
            <a:off x="9629673" y="6473606"/>
            <a:ext cx="20367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www.peopletech.com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496903-47D1-330E-9027-C951A86F4F88}"/>
              </a:ext>
            </a:extLst>
          </p:cNvPr>
          <p:cNvCxnSpPr>
            <a:cxnSpLocks/>
          </p:cNvCxnSpPr>
          <p:nvPr userDrawn="1"/>
        </p:nvCxnSpPr>
        <p:spPr>
          <a:xfrm>
            <a:off x="11325122" y="6513448"/>
            <a:ext cx="0" cy="197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45B5186-EBF5-0FBB-DB75-626381E1D095}"/>
              </a:ext>
            </a:extLst>
          </p:cNvPr>
          <p:cNvSpPr txBox="1">
            <a:spLocks/>
          </p:cNvSpPr>
          <p:nvPr userDrawn="1"/>
        </p:nvSpPr>
        <p:spPr>
          <a:xfrm>
            <a:off x="10981645" y="6429543"/>
            <a:ext cx="68476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412059-1DDC-4E64-B6F6-EC8066E3F3B8}" type="slidenum"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/>
              <a:t>‹#›</a:t>
            </a:fld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511A020-87EC-27F1-6C87-67B498FD4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86059"/>
            <a:ext cx="1125274" cy="2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53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v_PTG_Running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">
            <a:extLst>
              <a:ext uri="{FF2B5EF4-FFF2-40B4-BE49-F238E27FC236}">
                <a16:creationId xmlns:a16="http://schemas.microsoft.com/office/drawing/2014/main" id="{B04C557E-DBF8-49EA-A3AD-E58ABCDAD808}"/>
              </a:ext>
            </a:extLst>
          </p:cNvPr>
          <p:cNvSpPr/>
          <p:nvPr userDrawn="1"/>
        </p:nvSpPr>
        <p:spPr>
          <a:xfrm>
            <a:off x="0" y="6794668"/>
            <a:ext cx="12199976" cy="63332"/>
          </a:xfrm>
          <a:prstGeom prst="rect">
            <a:avLst/>
          </a:prstGeom>
          <a:solidFill>
            <a:srgbClr val="A51B3C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38BE8BE-D4B2-40CB-AC69-4F3E59E4D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142875"/>
            <a:ext cx="10914118" cy="609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A63A19-4A82-41D5-8CC6-7C1BDCD4F5FA}"/>
              </a:ext>
            </a:extLst>
          </p:cNvPr>
          <p:cNvSpPr/>
          <p:nvPr userDrawn="1"/>
        </p:nvSpPr>
        <p:spPr>
          <a:xfrm>
            <a:off x="11982450" y="0"/>
            <a:ext cx="209550" cy="165268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5229A7-B617-4D2C-A6A9-CBEDB96B1492}"/>
              </a:ext>
            </a:extLst>
          </p:cNvPr>
          <p:cNvSpPr/>
          <p:nvPr userDrawn="1"/>
        </p:nvSpPr>
        <p:spPr>
          <a:xfrm>
            <a:off x="11930635" y="207347"/>
            <a:ext cx="156590" cy="16526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E4E912-35F3-487F-9284-F24DA54C0439}"/>
              </a:ext>
            </a:extLst>
          </p:cNvPr>
          <p:cNvSpPr/>
          <p:nvPr userDrawn="1"/>
        </p:nvSpPr>
        <p:spPr>
          <a:xfrm>
            <a:off x="11753850" y="32554"/>
            <a:ext cx="156590" cy="165268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4A13DF-4A93-4A1B-A578-6980CFAFC340}"/>
              </a:ext>
            </a:extLst>
          </p:cNvPr>
          <p:cNvSpPr/>
          <p:nvPr userDrawn="1"/>
        </p:nvSpPr>
        <p:spPr>
          <a:xfrm>
            <a:off x="11675555" y="249843"/>
            <a:ext cx="156590" cy="165268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FC73CA-699E-4227-9980-51F5DDB1FCF8}"/>
              </a:ext>
            </a:extLst>
          </p:cNvPr>
          <p:cNvSpPr/>
          <p:nvPr userDrawn="1"/>
        </p:nvSpPr>
        <p:spPr>
          <a:xfrm>
            <a:off x="11871390" y="447675"/>
            <a:ext cx="78295" cy="82634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0E6B5F-2440-4925-9FCC-5D02D2707497}"/>
              </a:ext>
            </a:extLst>
          </p:cNvPr>
          <p:cNvSpPr/>
          <p:nvPr userDrawn="1"/>
        </p:nvSpPr>
        <p:spPr>
          <a:xfrm>
            <a:off x="11753850" y="503866"/>
            <a:ext cx="78295" cy="82634"/>
          </a:xfrm>
          <a:prstGeom prst="rect">
            <a:avLst/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6510146-D4C7-41D0-990F-C035C4B77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925" y="1076325"/>
            <a:ext cx="11115675" cy="5054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 algn="l">
              <a:buNone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3603D98-A58C-40AC-B25D-E033E46E440A}"/>
              </a:ext>
            </a:extLst>
          </p:cNvPr>
          <p:cNvSpPr/>
          <p:nvPr userDrawn="1"/>
        </p:nvSpPr>
        <p:spPr>
          <a:xfrm>
            <a:off x="531395" y="118164"/>
            <a:ext cx="462169" cy="60852"/>
          </a:xfrm>
          <a:prstGeom prst="roundRect">
            <a:avLst>
              <a:gd name="adj" fmla="val 50000"/>
            </a:avLst>
          </a:prstGeom>
          <a:solidFill>
            <a:srgbClr val="A5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4A01B-6D1A-EAF2-E1F8-8A6C31EE4F48}"/>
              </a:ext>
            </a:extLst>
          </p:cNvPr>
          <p:cNvSpPr txBox="1"/>
          <p:nvPr userDrawn="1"/>
        </p:nvSpPr>
        <p:spPr>
          <a:xfrm>
            <a:off x="9629673" y="6473606"/>
            <a:ext cx="20367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www.peopletech.com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FDF6F4-7F81-83E8-0092-2356DFF9BA53}"/>
              </a:ext>
            </a:extLst>
          </p:cNvPr>
          <p:cNvCxnSpPr>
            <a:cxnSpLocks/>
          </p:cNvCxnSpPr>
          <p:nvPr userDrawn="1"/>
        </p:nvCxnSpPr>
        <p:spPr>
          <a:xfrm>
            <a:off x="11325122" y="6513448"/>
            <a:ext cx="0" cy="197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F24E2-4840-CD51-11C9-29F75334D676}"/>
              </a:ext>
            </a:extLst>
          </p:cNvPr>
          <p:cNvSpPr txBox="1">
            <a:spLocks/>
          </p:cNvSpPr>
          <p:nvPr userDrawn="1"/>
        </p:nvSpPr>
        <p:spPr>
          <a:xfrm>
            <a:off x="10981645" y="6429543"/>
            <a:ext cx="68476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412059-1DDC-4E64-B6F6-EC8066E3F3B8}" type="slidenum"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/>
              <a:t>‹#›</a:t>
            </a:fld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2C93C9-B200-0E18-50FC-227B10DD2E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86059"/>
            <a:ext cx="1125274" cy="2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737A-EDF1-481F-4594-D579F863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1A28-D86D-33DF-E450-DE6CC98C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B9A2-5DC1-6A26-2571-844EEFBF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E9F8-2EDE-47D7-AFE3-03851E5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BEB-4211-71AF-2A32-626E3070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BD61-A109-6509-5656-6315FD1E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6C04B-74AF-1A9C-5BBF-F9E3B6BF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7DBA-E8DA-8858-907D-1680F065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953B-E644-D68F-C6C0-24EF2B9F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359F-C497-52C6-B9A2-9EE3596E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1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498A-3F4F-91EB-5A8C-BA964E1A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E421-315F-2068-45BE-B427337E1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16510-CF09-9EDC-9BF9-71EDF135C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50A03-F47C-D222-BB7B-439C07BA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1779-AF8C-AF12-2A5B-5F4CA94D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9E65-8FB3-480C-78DA-3AB9BB3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9699-1C78-7A32-24FD-6E0CDC68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2933E-0D85-31CC-2121-F2943D4B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2090-E9E0-E08F-9F22-C11B6847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0FF77-C069-5AC2-DA1E-48D941560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CD719-D7EF-075B-12AF-F2F9BCAE0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47E7C-F870-760C-1EFC-DB203717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13673-1CB8-7291-B8A4-227D90D2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C8302-FD15-7F1B-0AE1-5492E1A3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9FD6-E671-7659-E7F7-A865643A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5A7D9-0EDA-5917-FD9C-028CFDDB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C8975-928C-DE9D-92A9-2C25690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327AE-1B92-90C9-D112-691C39CC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5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0FBFC-CD88-18A4-B124-4D8FAFC0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46A3-A914-BEF9-5DC6-9B8AB6E9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9D8F4-4BFA-7F12-0C51-45751BB1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5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8A6C-586B-43AC-EC75-52DADF58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0FE9-68CD-E988-B5EB-7026B4AFA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CA69-8983-E1E8-BC8C-1899C82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EEB6-6814-828F-B9A7-9D5D836A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133C0-179E-1333-5C03-88E277B2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2DD1-AF82-9E25-2B3E-E0D67978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5E38-5C7E-EECE-B301-2F5B0D8C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FF8E6-A4AA-F25E-7306-A5BBC95E5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21F5D-C2FF-A49C-350F-C8969AB15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5C60A-7D5F-DFF0-7819-B7293889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4E9F0-8E34-8506-A295-E7F4296C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C230-61C7-58DE-C884-2EAB5F80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3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0EA1A-6A98-5635-6700-DAD16B16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9D1A-BFC2-C345-E7B5-D175F214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6151-5141-49CC-F8F3-C59B6E8AD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9C27-1FDA-475B-BFF1-F4FE3A629AA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60C51-3B0D-B605-6E02-8C64DBF2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7981-D5B3-1F51-2048-DCA4F3707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09D3-D110-4AB8-BBAE-B4C58888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0" r:id="rId14"/>
    <p:sldLayoutId id="214748366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1136A6-F1F4-10C8-C421-3D859D2F8B6D}"/>
              </a:ext>
            </a:extLst>
          </p:cNvPr>
          <p:cNvCxnSpPr>
            <a:cxnSpLocks/>
          </p:cNvCxnSpPr>
          <p:nvPr/>
        </p:nvCxnSpPr>
        <p:spPr>
          <a:xfrm>
            <a:off x="5984246" y="6088984"/>
            <a:ext cx="4255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7A8A5A-D133-F903-27ED-1672281C328A}"/>
              </a:ext>
            </a:extLst>
          </p:cNvPr>
          <p:cNvGrpSpPr/>
          <p:nvPr/>
        </p:nvGrpSpPr>
        <p:grpSpPr>
          <a:xfrm>
            <a:off x="6156527" y="1880508"/>
            <a:ext cx="5406823" cy="4289008"/>
            <a:chOff x="6309169" y="1443037"/>
            <a:chExt cx="5004339" cy="396973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794AFA-C30A-9D27-911C-75F2002143B2}"/>
                </a:ext>
              </a:extLst>
            </p:cNvPr>
            <p:cNvSpPr/>
            <p:nvPr/>
          </p:nvSpPr>
          <p:spPr>
            <a:xfrm>
              <a:off x="6309169" y="1443037"/>
              <a:ext cx="5004244" cy="3969734"/>
            </a:xfrm>
            <a:custGeom>
              <a:avLst/>
              <a:gdLst>
                <a:gd name="connsiteX0" fmla="*/ 1386840 w 5004244"/>
                <a:gd name="connsiteY0" fmla="*/ 7906 h 3969734"/>
                <a:gd name="connsiteX1" fmla="*/ 1386935 w 5004244"/>
                <a:gd name="connsiteY1" fmla="*/ 0 h 3969734"/>
                <a:gd name="connsiteX2" fmla="*/ 0 w 5004244"/>
                <a:gd name="connsiteY2" fmla="*/ 0 h 3969734"/>
                <a:gd name="connsiteX3" fmla="*/ 4628293 w 5004244"/>
                <a:gd name="connsiteY3" fmla="*/ 3969734 h 3969734"/>
                <a:gd name="connsiteX4" fmla="*/ 5004245 w 5004244"/>
                <a:gd name="connsiteY4" fmla="*/ 3954780 h 3969734"/>
                <a:gd name="connsiteX5" fmla="*/ 1386840 w 5004244"/>
                <a:gd name="connsiteY5" fmla="*/ 7906 h 396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4244" h="3969734">
                  <a:moveTo>
                    <a:pt x="1386840" y="7906"/>
                  </a:moveTo>
                  <a:cubicBezTo>
                    <a:pt x="1386840" y="5239"/>
                    <a:pt x="1386840" y="2667"/>
                    <a:pt x="1386935" y="0"/>
                  </a:cubicBezTo>
                  <a:lnTo>
                    <a:pt x="0" y="0"/>
                  </a:lnTo>
                  <a:cubicBezTo>
                    <a:pt x="343091" y="2247805"/>
                    <a:pt x="2284476" y="3969734"/>
                    <a:pt x="4628293" y="3969734"/>
                  </a:cubicBezTo>
                  <a:cubicBezTo>
                    <a:pt x="4754880" y="3969734"/>
                    <a:pt x="4880134" y="3964781"/>
                    <a:pt x="5004245" y="3954780"/>
                  </a:cubicBezTo>
                  <a:cubicBezTo>
                    <a:pt x="2977420" y="3780473"/>
                    <a:pt x="1386840" y="2079974"/>
                    <a:pt x="1386840" y="7906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AB04F84-94A2-0EEA-D14C-0F7298B38957}"/>
                </a:ext>
              </a:extLst>
            </p:cNvPr>
            <p:cNvSpPr/>
            <p:nvPr/>
          </p:nvSpPr>
          <p:spPr>
            <a:xfrm>
              <a:off x="7323772" y="2690812"/>
              <a:ext cx="3989736" cy="2721959"/>
            </a:xfrm>
            <a:custGeom>
              <a:avLst/>
              <a:gdLst>
                <a:gd name="connsiteX0" fmla="*/ 1060132 w 3989736"/>
                <a:gd name="connsiteY0" fmla="*/ 0 h 2721959"/>
                <a:gd name="connsiteX1" fmla="*/ 0 w 3989736"/>
                <a:gd name="connsiteY1" fmla="*/ 0 h 2721959"/>
                <a:gd name="connsiteX2" fmla="*/ 3680745 w 3989736"/>
                <a:gd name="connsiteY2" fmla="*/ 2721959 h 2721959"/>
                <a:gd name="connsiteX3" fmla="*/ 3989737 w 3989736"/>
                <a:gd name="connsiteY3" fmla="*/ 2709672 h 2721959"/>
                <a:gd name="connsiteX4" fmla="*/ 1060132 w 3989736"/>
                <a:gd name="connsiteY4" fmla="*/ 0 h 272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736" h="2721959">
                  <a:moveTo>
                    <a:pt x="1060132" y="0"/>
                  </a:moveTo>
                  <a:lnTo>
                    <a:pt x="0" y="0"/>
                  </a:lnTo>
                  <a:cubicBezTo>
                    <a:pt x="481679" y="1575816"/>
                    <a:pt x="1947196" y="2721959"/>
                    <a:pt x="3680745" y="2721959"/>
                  </a:cubicBezTo>
                  <a:cubicBezTo>
                    <a:pt x="3784854" y="2721959"/>
                    <a:pt x="3887724" y="2717864"/>
                    <a:pt x="3989737" y="2709672"/>
                  </a:cubicBezTo>
                  <a:cubicBezTo>
                    <a:pt x="2501836" y="2581751"/>
                    <a:pt x="1300067" y="1453134"/>
                    <a:pt x="1060132" y="0"/>
                  </a:cubicBezTo>
                  <a:close/>
                </a:path>
              </a:pathLst>
            </a:custGeom>
            <a:solidFill>
              <a:srgbClr val="A51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IN">
                <a:solidFill>
                  <a:schemeClr val="lt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843BB2-5012-69CA-BB95-52EFE2DFDB6C}"/>
              </a:ext>
            </a:extLst>
          </p:cNvPr>
          <p:cNvGrpSpPr/>
          <p:nvPr/>
        </p:nvGrpSpPr>
        <p:grpSpPr>
          <a:xfrm>
            <a:off x="5352064" y="6028858"/>
            <a:ext cx="382777" cy="120253"/>
            <a:chOff x="9641530" y="6018242"/>
            <a:chExt cx="894318" cy="280958"/>
          </a:xfrm>
          <a:solidFill>
            <a:schemeClr val="bg1">
              <a:lumMod val="75000"/>
            </a:schemeClr>
          </a:solidFill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D25612E7-0555-7082-B68B-AC7EEEB23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94293" y="6018242"/>
              <a:ext cx="241555" cy="28095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1F4D06D-6869-80AA-08D2-2EB32A02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67911" y="6018242"/>
              <a:ext cx="241555" cy="280958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AC2EE82-56CF-B1EE-F838-6C6B95CD5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41530" y="6018242"/>
              <a:ext cx="241555" cy="280958"/>
            </a:xfrm>
            <a:prstGeom prst="rect">
              <a:avLst/>
            </a:prstGeom>
          </p:spPr>
        </p:pic>
      </p:grpSp>
      <p:pic>
        <p:nvPicPr>
          <p:cNvPr id="95" name="Picture Placeholder 94" descr="A picture containing person, text, mobile phone, screenshot&#10;&#10;Description automatically generated">
            <a:extLst>
              <a:ext uri="{FF2B5EF4-FFF2-40B4-BE49-F238E27FC236}">
                <a16:creationId xmlns:a16="http://schemas.microsoft.com/office/drawing/2014/main" id="{6E426F0A-C7D4-AB59-2CCA-02E2A07906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" r="58"/>
          <a:stretch/>
        </p:blipFill>
        <p:spPr/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595837A-8643-E7C1-024B-5393A0E35391}"/>
              </a:ext>
            </a:extLst>
          </p:cNvPr>
          <p:cNvSpPr txBox="1">
            <a:spLocks/>
          </p:cNvSpPr>
          <p:nvPr/>
        </p:nvSpPr>
        <p:spPr>
          <a:xfrm>
            <a:off x="438150" y="142875"/>
            <a:ext cx="10914118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E4DCB-6C00-D21D-8924-CED9CCCF3465}"/>
              </a:ext>
            </a:extLst>
          </p:cNvPr>
          <p:cNvSpPr txBox="1"/>
          <p:nvPr/>
        </p:nvSpPr>
        <p:spPr>
          <a:xfrm>
            <a:off x="1522320" y="368905"/>
            <a:ext cx="776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Logistic solution – Cold Chain Tracking Practice POC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9EF3C-9D47-614A-2495-306058340BB9}"/>
              </a:ext>
            </a:extLst>
          </p:cNvPr>
          <p:cNvSpPr txBox="1"/>
          <p:nvPr/>
        </p:nvSpPr>
        <p:spPr>
          <a:xfrm>
            <a:off x="447675" y="2814643"/>
            <a:ext cx="9791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Enable the logistics-Cold Chain Tracking solution on the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Azure cloud to tap new customers.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Attempting to use a Raspberry Pi as a gateway (replacing Optio3 Gateway).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5C437-7CDE-1CE3-69C1-0EF06CA82705}"/>
              </a:ext>
            </a:extLst>
          </p:cNvPr>
          <p:cNvSpPr txBox="1"/>
          <p:nvPr/>
        </p:nvSpPr>
        <p:spPr>
          <a:xfrm>
            <a:off x="507908" y="1194167"/>
            <a:ext cx="9486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Objective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objective of this initiative to use a Raspberry Pi as an IoT gateway and several IoT sensors (such as a smart lock ,TRH and Wiliot-Pixels), the goal is to send and store the sensor’s data to an Azure cloud for future analytics and visualize the data in sumo-logic.</a:t>
            </a:r>
            <a:endParaRPr lang="en-US" sz="16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6FA6-1223-5717-6A39-98C37B2D0108}"/>
              </a:ext>
            </a:extLst>
          </p:cNvPr>
          <p:cNvSpPr txBox="1"/>
          <p:nvPr/>
        </p:nvSpPr>
        <p:spPr>
          <a:xfrm>
            <a:off x="447572" y="4364330"/>
            <a:ext cx="64674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TechStack</a:t>
            </a:r>
            <a:r>
              <a:rPr lang="en-US" sz="1600" b="1" dirty="0"/>
              <a:t> 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Azure IoT-Hub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Sumo-Logic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Html, CSS, JavaScript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3471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57967-9AB1-5D45-9D3B-95C5071B3A7F}"/>
              </a:ext>
            </a:extLst>
          </p:cNvPr>
          <p:cNvSpPr txBox="1"/>
          <p:nvPr/>
        </p:nvSpPr>
        <p:spPr>
          <a:xfrm>
            <a:off x="1038225" y="485775"/>
            <a:ext cx="666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Data-Visualization in Sumo-Logic: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63CD9-56A3-D67A-10A5-B1D322F0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32248"/>
            <a:ext cx="9352971" cy="41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78401E-9E52-8DDD-5E2F-F7C396718821}"/>
              </a:ext>
            </a:extLst>
          </p:cNvPr>
          <p:cNvSpPr txBox="1"/>
          <p:nvPr/>
        </p:nvSpPr>
        <p:spPr>
          <a:xfrm>
            <a:off x="1571625" y="515952"/>
            <a:ext cx="578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Pixels Data In wiliot-Cloud: </a:t>
            </a:r>
            <a:endParaRPr lang="en-IN" sz="20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6F2DBA-56D0-3973-D24D-2731F1531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25549"/>
            <a:ext cx="8305800" cy="4674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5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B17B0D-DE75-B43E-51D5-7CC5F2A2367B}"/>
              </a:ext>
            </a:extLst>
          </p:cNvPr>
          <p:cNvSpPr txBox="1"/>
          <p:nvPr/>
        </p:nvSpPr>
        <p:spPr>
          <a:xfrm>
            <a:off x="857250" y="809625"/>
            <a:ext cx="7086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IoT Trainings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life cycle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principles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applications of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IoT services  available in AWS &amp; Azure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Azure-IoT Services ,Azure IoT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74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821DE-F1AF-47D5-A54E-3316E4186B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342A02-5179-4090-AB46-1DAE6AF8DD59}" type="slidenum">
              <a:rPr lang="en-IN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15886-E81A-1537-C425-1D4698BD0F96}"/>
              </a:ext>
            </a:extLst>
          </p:cNvPr>
          <p:cNvSpPr txBox="1"/>
          <p:nvPr/>
        </p:nvSpPr>
        <p:spPr>
          <a:xfrm>
            <a:off x="4114800" y="412526"/>
            <a:ext cx="721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Azure</a:t>
            </a:r>
            <a:r>
              <a:rPr lang="en-US" sz="2000" dirty="0"/>
              <a:t> </a:t>
            </a:r>
            <a:r>
              <a:rPr lang="en-US" sz="2000" b="1" dirty="0"/>
              <a:t>IoT  Hub</a:t>
            </a:r>
          </a:p>
          <a:p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C6C0A-B3AA-E96A-A26B-14649DA9B421}"/>
              </a:ext>
            </a:extLst>
          </p:cNvPr>
          <p:cNvSpPr txBox="1"/>
          <p:nvPr/>
        </p:nvSpPr>
        <p:spPr>
          <a:xfrm>
            <a:off x="1319212" y="1094541"/>
            <a:ext cx="955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61616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IoT Hub is a managed service hosted in the cloud that acts as a central message hub for communication between an IoT application and its attached devices.</a:t>
            </a:r>
            <a:endParaRPr lang="en-IN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BF6D-419B-7292-DC46-6E7C4DAD9F7C}"/>
              </a:ext>
            </a:extLst>
          </p:cNvPr>
          <p:cNvSpPr txBox="1"/>
          <p:nvPr/>
        </p:nvSpPr>
        <p:spPr>
          <a:xfrm>
            <a:off x="1319212" y="1863982"/>
            <a:ext cx="792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Enabled device to cloud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Stored the data to Azure blob Storage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3E03A-0AFE-B3D4-3000-B403B05C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8" y="2458571"/>
            <a:ext cx="4511871" cy="38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821DE-F1AF-47D5-A54E-3316E4186B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342A02-5179-4090-AB46-1DAE6AF8DD59}" type="slidenum">
              <a:rPr lang="en-IN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EB863-0709-02DB-F573-AC8547E30E6F}"/>
              </a:ext>
            </a:extLst>
          </p:cNvPr>
          <p:cNvSpPr txBox="1"/>
          <p:nvPr/>
        </p:nvSpPr>
        <p:spPr>
          <a:xfrm>
            <a:off x="5275274" y="6533843"/>
            <a:ext cx="1518364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71727"/>
                </a:solidFill>
              </a:rPr>
              <a:t>Powered</a:t>
            </a:r>
            <a:r>
              <a:rPr lang="en-US" sz="900" b="1" dirty="0"/>
              <a:t> by IoT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3F68E-2819-7C85-CB44-07D80DD965FB}"/>
              </a:ext>
            </a:extLst>
          </p:cNvPr>
          <p:cNvSpPr txBox="1"/>
          <p:nvPr/>
        </p:nvSpPr>
        <p:spPr>
          <a:xfrm>
            <a:off x="1990724" y="552450"/>
            <a:ext cx="756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Sending “Simulated-Data” From RaspberryPi to Azure-IoT Hub</a:t>
            </a:r>
            <a:endParaRPr lang="en-IN" sz="2000" dirty="0">
              <a:latin typeface="Aptos" panose="020B00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CBAF0B-54D3-728F-0132-E30581B2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1284470"/>
            <a:ext cx="5934075" cy="52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15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821DE-F1AF-47D5-A54E-3316E4186B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342A02-5179-4090-AB46-1DAE6AF8DD59}" type="slidenum">
              <a:rPr lang="en-IN" smtClean="0"/>
              <a:pPr/>
              <a:t>5</a:t>
            </a:fld>
            <a:endParaRPr lang="en-US"/>
          </a:p>
        </p:txBody>
      </p:sp>
      <p:sp>
        <p:nvSpPr>
          <p:cNvPr id="9" name="Text Placeholder 508">
            <a:extLst>
              <a:ext uri="{FF2B5EF4-FFF2-40B4-BE49-F238E27FC236}">
                <a16:creationId xmlns:a16="http://schemas.microsoft.com/office/drawing/2014/main" id="{0DE2D4A1-5B38-30D8-1452-1B43C287344D}"/>
              </a:ext>
            </a:extLst>
          </p:cNvPr>
          <p:cNvSpPr txBox="1">
            <a:spLocks/>
          </p:cNvSpPr>
          <p:nvPr/>
        </p:nvSpPr>
        <p:spPr>
          <a:xfrm>
            <a:off x="2045555" y="651931"/>
            <a:ext cx="824533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3B3838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87171-2564-2378-3BC0-E31235E5F68F}"/>
              </a:ext>
            </a:extLst>
          </p:cNvPr>
          <p:cNvSpPr txBox="1"/>
          <p:nvPr/>
        </p:nvSpPr>
        <p:spPr>
          <a:xfrm>
            <a:off x="1514475" y="451876"/>
            <a:ext cx="672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Visualization of Simulated-Temperature sensor data 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DD4F-65E2-7B27-29E7-7A53C745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353340"/>
            <a:ext cx="8798403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F7F10-4015-48DF-030E-262F4A2BDC33}"/>
              </a:ext>
            </a:extLst>
          </p:cNvPr>
          <p:cNvSpPr txBox="1"/>
          <p:nvPr/>
        </p:nvSpPr>
        <p:spPr>
          <a:xfrm>
            <a:off x="1600200" y="741061"/>
            <a:ext cx="764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Visualization of Smart-Lock data :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1C164-C576-E144-9638-C9427917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85912"/>
            <a:ext cx="7715250" cy="41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361C24-C6E0-4BAD-F62E-B67E0251EB2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r="35591"/>
          <a:stretch/>
        </p:blipFill>
        <p:spPr>
          <a:xfrm>
            <a:off x="2079170" y="1595124"/>
            <a:ext cx="7478488" cy="3831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ADCF9-02C1-FE20-526F-3EB13518F9A7}"/>
              </a:ext>
            </a:extLst>
          </p:cNvPr>
          <p:cNvSpPr txBox="1"/>
          <p:nvPr/>
        </p:nvSpPr>
        <p:spPr>
          <a:xfrm>
            <a:off x="1933074" y="503688"/>
            <a:ext cx="8344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Email Alerts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055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B1182E-599E-EAE0-0F1C-D9107D47F702}"/>
              </a:ext>
            </a:extLst>
          </p:cNvPr>
          <p:cNvSpPr txBox="1"/>
          <p:nvPr/>
        </p:nvSpPr>
        <p:spPr>
          <a:xfrm>
            <a:off x="1914524" y="704869"/>
            <a:ext cx="836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Streaming ‘Actual Sensors’ data like TRH, Smart-Lock, wiliot-Pixels. </a:t>
            </a:r>
            <a:endParaRPr lang="en-I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C6C591-6CEC-05AE-5E1F-FFA34BF9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528763"/>
            <a:ext cx="6305550" cy="44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5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B0A27F-8BCF-5828-0C8A-BEB9977C9D69}"/>
              </a:ext>
            </a:extLst>
          </p:cNvPr>
          <p:cNvSpPr txBox="1"/>
          <p:nvPr/>
        </p:nvSpPr>
        <p:spPr>
          <a:xfrm>
            <a:off x="1372071" y="514350"/>
            <a:ext cx="663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Temperature and Smart-Lock data stored in Azure: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E6CD9-B7F3-B540-B33A-6F86899E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71" y="1415073"/>
            <a:ext cx="9447857" cy="37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8973"/>
      </p:ext>
    </p:extLst>
  </p:cSld>
  <p:clrMapOvr>
    <a:masterClrMapping/>
  </p:clrMapOvr>
</p:sld>
</file>

<file path=ppt/theme/theme1.xml><?xml version="1.0" encoding="utf-8"?>
<a:theme xmlns:a="http://schemas.openxmlformats.org/drawingml/2006/main" name="PTG-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PTG-Template 1</Template>
  <TotalTime>3654</TotalTime>
  <Words>242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PTG-Template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Gaddipati</dc:creator>
  <cp:lastModifiedBy>Pallavi Bhati</cp:lastModifiedBy>
  <cp:revision>114</cp:revision>
  <dcterms:created xsi:type="dcterms:W3CDTF">2023-07-18T09:27:03Z</dcterms:created>
  <dcterms:modified xsi:type="dcterms:W3CDTF">2024-03-01T14:04:31Z</dcterms:modified>
</cp:coreProperties>
</file>