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7BD2F0"/>
    <a:srgbClr val="EF8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82" y="3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/>
              <a:t>Bharath P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1B8215-9581-1AB0-9344-3E243D346A88}"/>
              </a:ext>
            </a:extLst>
          </p:cNvPr>
          <p:cNvSpPr txBox="1"/>
          <p:nvPr/>
        </p:nvSpPr>
        <p:spPr>
          <a:xfrm>
            <a:off x="1298574" y="2065509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Evaluation Metrics of the Spam Email Filter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Performance Comparison with Existing Solutions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Real-World Impact and user Feedback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387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8AB556-37B6-7059-8734-10C664D7C698}"/>
              </a:ext>
            </a:extLst>
          </p:cNvPr>
          <p:cNvSpPr txBox="1"/>
          <p:nvPr/>
        </p:nvSpPr>
        <p:spPr>
          <a:xfrm>
            <a:off x="2228850" y="2411902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dirty="0">
                <a:solidFill>
                  <a:srgbClr val="1F1F1F"/>
                </a:solidFill>
                <a:latin typeface="Google Sans"/>
              </a:rPr>
              <a:t>S</a:t>
            </a:r>
            <a:r>
              <a:rPr lang="en-IN" sz="3600" b="0" i="0" dirty="0">
                <a:solidFill>
                  <a:srgbClr val="1F1F1F"/>
                </a:solidFill>
                <a:effectLst/>
                <a:latin typeface="Google Sans"/>
              </a:rPr>
              <a:t>pam Email Detector (Random forests)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2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5FF793-7E0B-C0CC-7C8A-53F5BBC00651}"/>
              </a:ext>
            </a:extLst>
          </p:cNvPr>
          <p:cNvSpPr txBox="1"/>
          <p:nvPr/>
        </p:nvSpPr>
        <p:spPr>
          <a:xfrm>
            <a:off x="2239010" y="2099169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Introduction to spam Email Filter Project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Goals and Objectives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700F3-73D6-1363-84DB-02E9AD9D0D5A}"/>
              </a:ext>
            </a:extLst>
          </p:cNvPr>
          <p:cNvSpPr txBox="1"/>
          <p:nvPr/>
        </p:nvSpPr>
        <p:spPr>
          <a:xfrm>
            <a:off x="1447800" y="1695450"/>
            <a:ext cx="7905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The Challenge of Spam Emails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Impact of Productivity and Security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58AD3-9D99-03D6-2F15-26566989AB07}"/>
              </a:ext>
            </a:extLst>
          </p:cNvPr>
          <p:cNvSpPr txBox="1"/>
          <p:nvPr/>
        </p:nvSpPr>
        <p:spPr>
          <a:xfrm>
            <a:off x="1524000" y="20193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Overview of Spam Email Filter Repository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Technologies and Tools Used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FFC1E-318F-4CFA-001E-1B4FEAE089EE}"/>
              </a:ext>
            </a:extLst>
          </p:cNvPr>
          <p:cNvSpPr txBox="1"/>
          <p:nvPr/>
        </p:nvSpPr>
        <p:spPr>
          <a:xfrm>
            <a:off x="1143000" y="1828800"/>
            <a:ext cx="8486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Individuals and Organizations Affected by Spam Emails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Importance of Effective Email Filtering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4E52F-C8EC-48F8-3087-F692A79C2C39}"/>
              </a:ext>
            </a:extLst>
          </p:cNvPr>
          <p:cNvSpPr txBox="1"/>
          <p:nvPr/>
        </p:nvSpPr>
        <p:spPr>
          <a:xfrm>
            <a:off x="2819400" y="2019300"/>
            <a:ext cx="838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Introduction to the spam Email Filter Solution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Benefits of Implementing an Effective Filter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Enhancing Email Security and Productivity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94229-A257-5A9B-EC20-37C4DFDF72FE}"/>
              </a:ext>
            </a:extLst>
          </p:cNvPr>
          <p:cNvSpPr txBox="1"/>
          <p:nvPr/>
        </p:nvSpPr>
        <p:spPr>
          <a:xfrm>
            <a:off x="2561199" y="2119923"/>
            <a:ext cx="8141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Unique Features of the Spam Email Filter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Data Preprocessing and Feature Extraction</a:t>
            </a:r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A1820-0FDA-B6EB-C85B-C7287F724081}"/>
              </a:ext>
            </a:extLst>
          </p:cNvPr>
          <p:cNvSpPr txBox="1"/>
          <p:nvPr/>
        </p:nvSpPr>
        <p:spPr>
          <a:xfrm>
            <a:off x="1447800" y="2190130"/>
            <a:ext cx="8620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Algorithms and Techniques Used in Spam Detection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Data Preprocessing and Feature Extraction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181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Google Sans</vt:lpstr>
      <vt:lpstr>Trebuchet MS</vt:lpstr>
      <vt:lpstr>Wingdings</vt:lpstr>
      <vt:lpstr>Office Theme</vt:lpstr>
      <vt:lpstr>Bharath P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cp:lastModifiedBy>Inbarasu Ravi</cp:lastModifiedBy>
  <cp:revision>5</cp:revision>
  <dcterms:created xsi:type="dcterms:W3CDTF">2024-03-29T11:59:57Z</dcterms:created>
  <dcterms:modified xsi:type="dcterms:W3CDTF">2024-03-31T06:52:23Z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