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71" r:id="rId5"/>
    <p:sldId id="272" r:id="rId6"/>
    <p:sldId id="273" r:id="rId7"/>
    <p:sldId id="274" r:id="rId8"/>
    <p:sldId id="275" r:id="rId9"/>
    <p:sldId id="270"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g3mtA4eULcL/+dK0xpirvGio8v3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5"/>
  </p:normalViewPr>
  <p:slideViewPr>
    <p:cSldViewPr snapToGrid="0" snapToObjects="1">
      <p:cViewPr>
        <p:scale>
          <a:sx n="62" d="100"/>
          <a:sy n="62" d="100"/>
        </p:scale>
        <p:origin x="8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 name="Google Shape;3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3" descr="HD-ShadowLong.png"/>
          <p:cNvPicPr preferRelativeResize="0"/>
          <p:nvPr/>
        </p:nvPicPr>
        <p:blipFill rotWithShape="1">
          <a:blip r:embed="rId2">
            <a:alphaModFix/>
          </a:blip>
          <a:srcRect/>
          <a:stretch/>
        </p:blipFill>
        <p:spPr>
          <a:xfrm>
            <a:off x="1" y="4242851"/>
            <a:ext cx="8968084" cy="275942"/>
          </a:xfrm>
          <a:prstGeom prst="rect">
            <a:avLst/>
          </a:prstGeom>
          <a:noFill/>
          <a:ln>
            <a:noFill/>
          </a:ln>
        </p:spPr>
      </p:pic>
      <p:pic>
        <p:nvPicPr>
          <p:cNvPr id="14" name="Google Shape;14;p13" descr="HD-ShadowShort.png"/>
          <p:cNvPicPr preferRelativeResize="0"/>
          <p:nvPr/>
        </p:nvPicPr>
        <p:blipFill rotWithShape="1">
          <a:blip r:embed="rId3">
            <a:alphaModFix/>
          </a:blip>
          <a:srcRect/>
          <a:stretch/>
        </p:blipFill>
        <p:spPr>
          <a:xfrm>
            <a:off x="9111716" y="4243845"/>
            <a:ext cx="3077108" cy="276940"/>
          </a:xfrm>
          <a:prstGeom prst="rect">
            <a:avLst/>
          </a:prstGeom>
          <a:noFill/>
          <a:ln>
            <a:noFill/>
          </a:ln>
        </p:spPr>
      </p:pic>
      <p:sp>
        <p:nvSpPr>
          <p:cNvPr id="15" name="Google Shape;15;p13"/>
          <p:cNvSpPr/>
          <p:nvPr/>
        </p:nvSpPr>
        <p:spPr>
          <a:xfrm>
            <a:off x="0" y="2590078"/>
            <a:ext cx="8968085" cy="1660332"/>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3"/>
          <p:cNvSpPr/>
          <p:nvPr/>
        </p:nvSpPr>
        <p:spPr>
          <a:xfrm>
            <a:off x="9111715" y="2590078"/>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3"/>
          <p:cNvSpPr txBox="1">
            <a:spLocks noGrp="1"/>
          </p:cNvSpPr>
          <p:nvPr>
            <p:ph type="ctrTitle"/>
          </p:nvPr>
        </p:nvSpPr>
        <p:spPr>
          <a:xfrm>
            <a:off x="680322" y="2733709"/>
            <a:ext cx="8144134" cy="1373070"/>
          </a:xfrm>
          <a:prstGeom prst="rect">
            <a:avLst/>
          </a:prstGeom>
          <a:noFill/>
          <a:ln>
            <a:noFill/>
          </a:ln>
        </p:spPr>
        <p:txBody>
          <a:bodyPr spcFirstLastPara="1" wrap="square" lIns="91425" tIns="45700" rIns="91425" bIns="45700" anchor="b" anchorCtr="0">
            <a:noAutofit/>
          </a:bodyPr>
          <a:lstStyle>
            <a:lvl1pPr lvl="0" algn="r">
              <a:lnSpc>
                <a:spcPct val="90000"/>
              </a:lnSpc>
              <a:spcBef>
                <a:spcPts val="0"/>
              </a:spcBef>
              <a:spcAft>
                <a:spcPts val="0"/>
              </a:spcAft>
              <a:buClr>
                <a:schemeClr val="lt1"/>
              </a:buClr>
              <a:buSzPts val="5400"/>
              <a:buFont typeface="Trebuchet M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3"/>
          <p:cNvSpPr txBox="1">
            <a:spLocks noGrp="1"/>
          </p:cNvSpPr>
          <p:nvPr>
            <p:ph type="subTitle" idx="1"/>
          </p:nvPr>
        </p:nvSpPr>
        <p:spPr>
          <a:xfrm>
            <a:off x="680322" y="4394039"/>
            <a:ext cx="8144134" cy="1117687"/>
          </a:xfrm>
          <a:prstGeom prst="rect">
            <a:avLst/>
          </a:prstGeom>
          <a:noFill/>
          <a:ln>
            <a:noFill/>
          </a:ln>
        </p:spPr>
        <p:txBody>
          <a:bodyPr spcFirstLastPara="1" wrap="square" lIns="91425" tIns="45700" rIns="91425" bIns="45700" anchor="t" anchorCtr="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 name="Google Shape;19;p1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sldNum" idx="12"/>
          </p:nvPr>
        </p:nvSpPr>
        <p:spPr>
          <a:xfrm>
            <a:off x="9255346" y="2750337"/>
            <a:ext cx="1171888" cy="1356442"/>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14"/>
        <p:cNvGrpSpPr/>
        <p:nvPr/>
      </p:nvGrpSpPr>
      <p:grpSpPr>
        <a:xfrm>
          <a:off x="0" y="0"/>
          <a:ext cx="0" cy="0"/>
          <a:chOff x="0" y="0"/>
          <a:chExt cx="0" cy="0"/>
        </a:xfrm>
      </p:grpSpPr>
      <p:pic>
        <p:nvPicPr>
          <p:cNvPr id="115" name="Google Shape;115;p23"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16" name="Google Shape;116;p23"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17" name="Google Shape;117;p23"/>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3"/>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3"/>
          <p:cNvSpPr txBox="1">
            <a:spLocks noGrp="1"/>
          </p:cNvSpPr>
          <p:nvPr>
            <p:ph type="title"/>
          </p:nvPr>
        </p:nvSpPr>
        <p:spPr>
          <a:xfrm>
            <a:off x="680322" y="609597"/>
            <a:ext cx="9613858" cy="35927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23"/>
          <p:cNvSpPr txBox="1">
            <a:spLocks noGrp="1"/>
          </p:cNvSpPr>
          <p:nvPr>
            <p:ph type="body" idx="1"/>
          </p:nvPr>
        </p:nvSpPr>
        <p:spPr>
          <a:xfrm>
            <a:off x="680322" y="4711615"/>
            <a:ext cx="9613859" cy="1090789"/>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21" name="Google Shape;121;p2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3"/>
          <p:cNvSpPr txBox="1">
            <a:spLocks noGrp="1"/>
          </p:cNvSpPr>
          <p:nvPr>
            <p:ph type="sldNum" idx="12"/>
          </p:nvPr>
        </p:nvSpPr>
        <p:spPr>
          <a:xfrm>
            <a:off x="10729455" y="471161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24"/>
        <p:cNvGrpSpPr/>
        <p:nvPr/>
      </p:nvGrpSpPr>
      <p:grpSpPr>
        <a:xfrm>
          <a:off x="0" y="0"/>
          <a:ext cx="0" cy="0"/>
          <a:chOff x="0" y="0"/>
          <a:chExt cx="0" cy="0"/>
        </a:xfrm>
      </p:grpSpPr>
      <p:pic>
        <p:nvPicPr>
          <p:cNvPr id="125" name="Google Shape;125;p24"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26" name="Google Shape;126;p24"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27" name="Google Shape;127;p24"/>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4"/>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4"/>
          <p:cNvSpPr txBox="1">
            <a:spLocks noGrp="1"/>
          </p:cNvSpPr>
          <p:nvPr>
            <p:ph type="title"/>
          </p:nvPr>
        </p:nvSpPr>
        <p:spPr>
          <a:xfrm>
            <a:off x="1127856" y="609598"/>
            <a:ext cx="8718877" cy="30360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0" name="Google Shape;130;p24"/>
          <p:cNvSpPr txBox="1">
            <a:spLocks noGrp="1"/>
          </p:cNvSpPr>
          <p:nvPr>
            <p:ph type="body" idx="1"/>
          </p:nvPr>
        </p:nvSpPr>
        <p:spPr>
          <a:xfrm>
            <a:off x="1402288" y="3653379"/>
            <a:ext cx="815657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31" name="Google Shape;131;p24"/>
          <p:cNvSpPr txBox="1">
            <a:spLocks noGrp="1"/>
          </p:cNvSpPr>
          <p:nvPr>
            <p:ph type="body" idx="2"/>
          </p:nvPr>
        </p:nvSpPr>
        <p:spPr>
          <a:xfrm>
            <a:off x="680322" y="4711615"/>
            <a:ext cx="9613859" cy="1090789"/>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32" name="Google Shape;132;p2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2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4"/>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35" name="Google Shape;135;p24"/>
          <p:cNvSpPr txBox="1"/>
          <p:nvPr/>
        </p:nvSpPr>
        <p:spPr>
          <a:xfrm>
            <a:off x="583572" y="74811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7200"/>
              <a:buFont typeface="Trebuchet MS"/>
              <a:buNone/>
            </a:pPr>
            <a:r>
              <a:rPr lang="en-US" sz="7200" b="0" i="0" u="none" strike="noStrike" cap="none">
                <a:solidFill>
                  <a:schemeClr val="lt1"/>
                </a:solidFill>
                <a:latin typeface="Trebuchet MS"/>
                <a:ea typeface="Trebuchet MS"/>
                <a:cs typeface="Trebuchet MS"/>
                <a:sym typeface="Trebuchet MS"/>
              </a:rPr>
              <a:t>“</a:t>
            </a:r>
            <a:endParaRPr/>
          </a:p>
        </p:txBody>
      </p:sp>
      <p:sp>
        <p:nvSpPr>
          <p:cNvPr id="136" name="Google Shape;136;p24"/>
          <p:cNvSpPr txBox="1"/>
          <p:nvPr/>
        </p:nvSpPr>
        <p:spPr>
          <a:xfrm>
            <a:off x="9662809" y="303352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7200"/>
              <a:buFont typeface="Trebuchet MS"/>
              <a:buNone/>
            </a:pPr>
            <a:r>
              <a:rPr lang="en-US" sz="7200" b="0" i="0" u="none" strike="noStrike" cap="none">
                <a:solidFill>
                  <a:schemeClr val="lt1"/>
                </a:solidFill>
                <a:latin typeface="Trebuchet MS"/>
                <a:ea typeface="Trebuchet MS"/>
                <a:cs typeface="Trebuchet MS"/>
                <a:sym typeface="Trebuchet MS"/>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37"/>
        <p:cNvGrpSpPr/>
        <p:nvPr/>
      </p:nvGrpSpPr>
      <p:grpSpPr>
        <a:xfrm>
          <a:off x="0" y="0"/>
          <a:ext cx="0" cy="0"/>
          <a:chOff x="0" y="0"/>
          <a:chExt cx="0" cy="0"/>
        </a:xfrm>
      </p:grpSpPr>
      <p:pic>
        <p:nvPicPr>
          <p:cNvPr id="138" name="Google Shape;138;p25"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39" name="Google Shape;139;p25"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40" name="Google Shape;140;p25"/>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5"/>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5"/>
          <p:cNvSpPr txBox="1">
            <a:spLocks noGrp="1"/>
          </p:cNvSpPr>
          <p:nvPr>
            <p:ph type="title"/>
          </p:nvPr>
        </p:nvSpPr>
        <p:spPr>
          <a:xfrm>
            <a:off x="680319" y="4711615"/>
            <a:ext cx="9613862" cy="5885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3" name="Google Shape;143;p25"/>
          <p:cNvSpPr txBox="1">
            <a:spLocks noGrp="1"/>
          </p:cNvSpPr>
          <p:nvPr>
            <p:ph type="body" idx="1"/>
          </p:nvPr>
        </p:nvSpPr>
        <p:spPr>
          <a:xfrm>
            <a:off x="680320" y="5300149"/>
            <a:ext cx="9613862" cy="50225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44" name="Google Shape;144;p2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25"/>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47"/>
        <p:cNvGrpSpPr/>
        <p:nvPr/>
      </p:nvGrpSpPr>
      <p:grpSpPr>
        <a:xfrm>
          <a:off x="0" y="0"/>
          <a:ext cx="0" cy="0"/>
          <a:chOff x="0" y="0"/>
          <a:chExt cx="0" cy="0"/>
        </a:xfrm>
      </p:grpSpPr>
      <p:pic>
        <p:nvPicPr>
          <p:cNvPr id="148" name="Google Shape;148;p26"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49" name="Google Shape;149;p26"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50" name="Google Shape;150;p26"/>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txBox="1">
            <a:spLocks noGrp="1"/>
          </p:cNvSpPr>
          <p:nvPr>
            <p:ph type="title"/>
          </p:nvPr>
        </p:nvSpPr>
        <p:spPr>
          <a:xfrm>
            <a:off x="669222" y="753228"/>
            <a:ext cx="9624960"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26"/>
          <p:cNvSpPr txBox="1">
            <a:spLocks noGrp="1"/>
          </p:cNvSpPr>
          <p:nvPr>
            <p:ph type="body" idx="1"/>
          </p:nvPr>
        </p:nvSpPr>
        <p:spPr>
          <a:xfrm>
            <a:off x="660946" y="2336873"/>
            <a:ext cx="3070034"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54" name="Google Shape;154;p26"/>
          <p:cNvSpPr txBox="1">
            <a:spLocks noGrp="1"/>
          </p:cNvSpPr>
          <p:nvPr>
            <p:ph type="body" idx="2"/>
          </p:nvPr>
        </p:nvSpPr>
        <p:spPr>
          <a:xfrm>
            <a:off x="680322" y="3022673"/>
            <a:ext cx="3049702"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55" name="Google Shape;155;p26"/>
          <p:cNvSpPr txBox="1">
            <a:spLocks noGrp="1"/>
          </p:cNvSpPr>
          <p:nvPr>
            <p:ph type="body" idx="3"/>
          </p:nvPr>
        </p:nvSpPr>
        <p:spPr>
          <a:xfrm>
            <a:off x="3956025" y="233687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56" name="Google Shape;156;p26"/>
          <p:cNvSpPr txBox="1">
            <a:spLocks noGrp="1"/>
          </p:cNvSpPr>
          <p:nvPr>
            <p:ph type="body" idx="4"/>
          </p:nvPr>
        </p:nvSpPr>
        <p:spPr>
          <a:xfrm>
            <a:off x="3945470" y="3022673"/>
            <a:ext cx="3063240"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57" name="Google Shape;157;p26"/>
          <p:cNvSpPr txBox="1">
            <a:spLocks noGrp="1"/>
          </p:cNvSpPr>
          <p:nvPr>
            <p:ph type="body" idx="5"/>
          </p:nvPr>
        </p:nvSpPr>
        <p:spPr>
          <a:xfrm>
            <a:off x="7224156" y="2336873"/>
            <a:ext cx="307002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58" name="Google Shape;158;p26"/>
          <p:cNvSpPr txBox="1">
            <a:spLocks noGrp="1"/>
          </p:cNvSpPr>
          <p:nvPr>
            <p:ph type="body" idx="6"/>
          </p:nvPr>
        </p:nvSpPr>
        <p:spPr>
          <a:xfrm>
            <a:off x="7224156" y="3022673"/>
            <a:ext cx="3070025"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59" name="Google Shape;159;p2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2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2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62"/>
        <p:cNvGrpSpPr/>
        <p:nvPr/>
      </p:nvGrpSpPr>
      <p:grpSpPr>
        <a:xfrm>
          <a:off x="0" y="0"/>
          <a:ext cx="0" cy="0"/>
          <a:chOff x="0" y="0"/>
          <a:chExt cx="0" cy="0"/>
        </a:xfrm>
      </p:grpSpPr>
      <p:pic>
        <p:nvPicPr>
          <p:cNvPr id="163" name="Google Shape;163;p27"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64" name="Google Shape;164;p27"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65" name="Google Shape;165;p27"/>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7"/>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7"/>
          <p:cNvSpPr txBox="1">
            <a:spLocks noGrp="1"/>
          </p:cNvSpPr>
          <p:nvPr>
            <p:ph type="title"/>
          </p:nvPr>
        </p:nvSpPr>
        <p:spPr>
          <a:xfrm>
            <a:off x="680322" y="753228"/>
            <a:ext cx="9613860"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8" name="Google Shape;168;p27"/>
          <p:cNvSpPr txBox="1">
            <a:spLocks noGrp="1"/>
          </p:cNvSpPr>
          <p:nvPr>
            <p:ph type="body" idx="1"/>
          </p:nvPr>
        </p:nvSpPr>
        <p:spPr>
          <a:xfrm>
            <a:off x="680318" y="4297503"/>
            <a:ext cx="30497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69" name="Google Shape;169;p27"/>
          <p:cNvSpPr>
            <a:spLocks noGrp="1"/>
          </p:cNvSpPr>
          <p:nvPr>
            <p:ph type="pic" idx="2"/>
          </p:nvPr>
        </p:nvSpPr>
        <p:spPr>
          <a:xfrm>
            <a:off x="680318" y="2336873"/>
            <a:ext cx="3049705"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70" name="Google Shape;170;p27"/>
          <p:cNvSpPr txBox="1">
            <a:spLocks noGrp="1"/>
          </p:cNvSpPr>
          <p:nvPr>
            <p:ph type="body" idx="3"/>
          </p:nvPr>
        </p:nvSpPr>
        <p:spPr>
          <a:xfrm>
            <a:off x="680318" y="4873765"/>
            <a:ext cx="3049705"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71" name="Google Shape;171;p27"/>
          <p:cNvSpPr txBox="1">
            <a:spLocks noGrp="1"/>
          </p:cNvSpPr>
          <p:nvPr>
            <p:ph type="body" idx="4"/>
          </p:nvPr>
        </p:nvSpPr>
        <p:spPr>
          <a:xfrm>
            <a:off x="3945471" y="429750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27"/>
          <p:cNvSpPr>
            <a:spLocks noGrp="1"/>
          </p:cNvSpPr>
          <p:nvPr>
            <p:ph type="pic" idx="5"/>
          </p:nvPr>
        </p:nvSpPr>
        <p:spPr>
          <a:xfrm>
            <a:off x="3945470" y="2336873"/>
            <a:ext cx="3063240"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73" name="Google Shape;173;p27"/>
          <p:cNvSpPr txBox="1">
            <a:spLocks noGrp="1"/>
          </p:cNvSpPr>
          <p:nvPr>
            <p:ph type="body" idx="6"/>
          </p:nvPr>
        </p:nvSpPr>
        <p:spPr>
          <a:xfrm>
            <a:off x="3944117" y="4873764"/>
            <a:ext cx="3067297"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74" name="Google Shape;174;p27"/>
          <p:cNvSpPr txBox="1">
            <a:spLocks noGrp="1"/>
          </p:cNvSpPr>
          <p:nvPr>
            <p:ph type="body" idx="7"/>
          </p:nvPr>
        </p:nvSpPr>
        <p:spPr>
          <a:xfrm>
            <a:off x="7230678" y="4297503"/>
            <a:ext cx="30635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5" name="Google Shape;175;p27"/>
          <p:cNvSpPr>
            <a:spLocks noGrp="1"/>
          </p:cNvSpPr>
          <p:nvPr>
            <p:ph type="pic" idx="8"/>
          </p:nvPr>
        </p:nvSpPr>
        <p:spPr>
          <a:xfrm>
            <a:off x="7230677" y="2336873"/>
            <a:ext cx="3063505" cy="1524000"/>
          </a:xfrm>
          <a:prstGeom prst="roundRect">
            <a:avLst>
              <a:gd name="adj" fmla="val 0"/>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Trebuchet MS"/>
                <a:ea typeface="Trebuchet MS"/>
                <a:cs typeface="Trebuchet MS"/>
                <a:sym typeface="Trebuchet MS"/>
              </a:defRPr>
            </a:lvl9pPr>
          </a:lstStyle>
          <a:p>
            <a:endParaRPr/>
          </a:p>
        </p:txBody>
      </p:sp>
      <p:sp>
        <p:nvSpPr>
          <p:cNvPr id="176" name="Google Shape;176;p27"/>
          <p:cNvSpPr txBox="1">
            <a:spLocks noGrp="1"/>
          </p:cNvSpPr>
          <p:nvPr>
            <p:ph type="body" idx="9"/>
          </p:nvPr>
        </p:nvSpPr>
        <p:spPr>
          <a:xfrm>
            <a:off x="7230553" y="4873762"/>
            <a:ext cx="3067563"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77" name="Google Shape;177;p2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8" name="Google Shape;178;p2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27"/>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80"/>
        <p:cNvGrpSpPr/>
        <p:nvPr/>
      </p:nvGrpSpPr>
      <p:grpSpPr>
        <a:xfrm>
          <a:off x="0" y="0"/>
          <a:ext cx="0" cy="0"/>
          <a:chOff x="0" y="0"/>
          <a:chExt cx="0" cy="0"/>
        </a:xfrm>
      </p:grpSpPr>
      <p:pic>
        <p:nvPicPr>
          <p:cNvPr id="181" name="Google Shape;181;p28"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82" name="Google Shape;182;p28"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83" name="Google Shape;183;p28"/>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8"/>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8"/>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28"/>
          <p:cNvSpPr txBox="1">
            <a:spLocks noGrp="1"/>
          </p:cNvSpPr>
          <p:nvPr>
            <p:ph type="body" idx="1"/>
          </p:nvPr>
        </p:nvSpPr>
        <p:spPr>
          <a:xfrm rot="5400000">
            <a:off x="3687593" y="-670399"/>
            <a:ext cx="3599316" cy="961386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2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2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28"/>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0"/>
        <p:cNvGrpSpPr/>
        <p:nvPr/>
      </p:nvGrpSpPr>
      <p:grpSpPr>
        <a:xfrm>
          <a:off x="0" y="0"/>
          <a:ext cx="0" cy="0"/>
          <a:chOff x="0" y="0"/>
          <a:chExt cx="0" cy="0"/>
        </a:xfrm>
      </p:grpSpPr>
      <p:sp>
        <p:nvSpPr>
          <p:cNvPr id="191" name="Google Shape;191;p29"/>
          <p:cNvSpPr/>
          <p:nvPr/>
        </p:nvSpPr>
        <p:spPr>
          <a:xfrm rot="5400000">
            <a:off x="8116207" y="1869395"/>
            <a:ext cx="5106988"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rot="5400000">
            <a:off x="9868202" y="5372403"/>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txBox="1">
            <a:spLocks noGrp="1"/>
          </p:cNvSpPr>
          <p:nvPr>
            <p:ph type="title"/>
          </p:nvPr>
        </p:nvSpPr>
        <p:spPr>
          <a:xfrm rot="5400000">
            <a:off x="8489252" y="2249576"/>
            <a:ext cx="4353760" cy="1073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4" name="Google Shape;194;p29"/>
          <p:cNvSpPr txBox="1">
            <a:spLocks noGrp="1"/>
          </p:cNvSpPr>
          <p:nvPr>
            <p:ph type="body" idx="1"/>
          </p:nvPr>
        </p:nvSpPr>
        <p:spPr>
          <a:xfrm rot="5400000">
            <a:off x="2452029" y="-1162110"/>
            <a:ext cx="5326589" cy="88700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5" name="Google Shape;195;p29"/>
          <p:cNvSpPr txBox="1">
            <a:spLocks noGrp="1"/>
          </p:cNvSpPr>
          <p:nvPr>
            <p:ph type="dt" idx="10"/>
          </p:nvPr>
        </p:nvSpPr>
        <p:spPr>
          <a:xfrm>
            <a:off x="6807126"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29"/>
          <p:cNvSpPr txBox="1">
            <a:spLocks noGrp="1"/>
          </p:cNvSpPr>
          <p:nvPr>
            <p:ph type="ftr" idx="11"/>
          </p:nvPr>
        </p:nvSpPr>
        <p:spPr>
          <a:xfrm>
            <a:off x="680321" y="5936188"/>
            <a:ext cx="612680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7" name="Google Shape;197;p29"/>
          <p:cNvSpPr txBox="1">
            <a:spLocks noGrp="1"/>
          </p:cNvSpPr>
          <p:nvPr>
            <p:ph type="sldNum" idx="12"/>
          </p:nvPr>
        </p:nvSpPr>
        <p:spPr>
          <a:xfrm>
            <a:off x="10097550" y="5398633"/>
            <a:ext cx="1154151" cy="1090789"/>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sz="3600" b="0" i="0" u="none" strike="noStrike" cap="none">
                <a:solidFill>
                  <a:schemeClr val="lt1"/>
                </a:solidFill>
                <a:latin typeface="Trebuchet MS"/>
                <a:ea typeface="Trebuchet MS"/>
                <a:cs typeface="Trebuchet MS"/>
                <a:sym typeface="Trebuchet MS"/>
              </a:defRPr>
            </a:lvl1pPr>
            <a:lvl2pPr marL="0" lvl="1" indent="0" algn="ctr">
              <a:spcBef>
                <a:spcPts val="0"/>
              </a:spcBef>
              <a:buNone/>
              <a:defRPr sz="3600" b="0" i="0" u="none" strike="noStrike" cap="none">
                <a:solidFill>
                  <a:schemeClr val="lt1"/>
                </a:solidFill>
                <a:latin typeface="Trebuchet MS"/>
                <a:ea typeface="Trebuchet MS"/>
                <a:cs typeface="Trebuchet MS"/>
                <a:sym typeface="Trebuchet MS"/>
              </a:defRPr>
            </a:lvl2pPr>
            <a:lvl3pPr marL="0" lvl="2" indent="0" algn="ctr">
              <a:spcBef>
                <a:spcPts val="0"/>
              </a:spcBef>
              <a:buNone/>
              <a:defRPr sz="3600" b="0" i="0" u="none" strike="noStrike" cap="none">
                <a:solidFill>
                  <a:schemeClr val="lt1"/>
                </a:solidFill>
                <a:latin typeface="Trebuchet MS"/>
                <a:ea typeface="Trebuchet MS"/>
                <a:cs typeface="Trebuchet MS"/>
                <a:sym typeface="Trebuchet MS"/>
              </a:defRPr>
            </a:lvl3pPr>
            <a:lvl4pPr marL="0" lvl="3" indent="0" algn="ctr">
              <a:spcBef>
                <a:spcPts val="0"/>
              </a:spcBef>
              <a:buNone/>
              <a:defRPr sz="3600" b="0" i="0" u="none" strike="noStrike" cap="none">
                <a:solidFill>
                  <a:schemeClr val="lt1"/>
                </a:solidFill>
                <a:latin typeface="Trebuchet MS"/>
                <a:ea typeface="Trebuchet MS"/>
                <a:cs typeface="Trebuchet MS"/>
                <a:sym typeface="Trebuchet MS"/>
              </a:defRPr>
            </a:lvl4pPr>
            <a:lvl5pPr marL="0" lvl="4" indent="0" algn="ctr">
              <a:spcBef>
                <a:spcPts val="0"/>
              </a:spcBef>
              <a:buNone/>
              <a:defRPr sz="3600" b="0" i="0" u="none" strike="noStrike" cap="none">
                <a:solidFill>
                  <a:schemeClr val="lt1"/>
                </a:solidFill>
                <a:latin typeface="Trebuchet MS"/>
                <a:ea typeface="Trebuchet MS"/>
                <a:cs typeface="Trebuchet MS"/>
                <a:sym typeface="Trebuchet MS"/>
              </a:defRPr>
            </a:lvl5pPr>
            <a:lvl6pPr marL="0" lvl="5" indent="0" algn="ctr">
              <a:spcBef>
                <a:spcPts val="0"/>
              </a:spcBef>
              <a:buNone/>
              <a:defRPr sz="3600" b="0" i="0" u="none" strike="noStrike" cap="none">
                <a:solidFill>
                  <a:schemeClr val="lt1"/>
                </a:solidFill>
                <a:latin typeface="Trebuchet MS"/>
                <a:ea typeface="Trebuchet MS"/>
                <a:cs typeface="Trebuchet MS"/>
                <a:sym typeface="Trebuchet MS"/>
              </a:defRPr>
            </a:lvl6pPr>
            <a:lvl7pPr marL="0" lvl="6" indent="0" algn="ctr">
              <a:spcBef>
                <a:spcPts val="0"/>
              </a:spcBef>
              <a:buNone/>
              <a:defRPr sz="3600" b="0" i="0" u="none" strike="noStrike" cap="none">
                <a:solidFill>
                  <a:schemeClr val="lt1"/>
                </a:solidFill>
                <a:latin typeface="Trebuchet MS"/>
                <a:ea typeface="Trebuchet MS"/>
                <a:cs typeface="Trebuchet MS"/>
                <a:sym typeface="Trebuchet MS"/>
              </a:defRPr>
            </a:lvl7pPr>
            <a:lvl8pPr marL="0" lvl="7" indent="0" algn="ctr">
              <a:spcBef>
                <a:spcPts val="0"/>
              </a:spcBef>
              <a:buNone/>
              <a:defRPr sz="3600" b="0" i="0" u="none" strike="noStrike" cap="none">
                <a:solidFill>
                  <a:schemeClr val="lt1"/>
                </a:solidFill>
                <a:latin typeface="Trebuchet MS"/>
                <a:ea typeface="Trebuchet MS"/>
                <a:cs typeface="Trebuchet MS"/>
                <a:sym typeface="Trebuchet MS"/>
              </a:defRPr>
            </a:lvl8pPr>
            <a:lvl9pPr marL="0" lvl="8" indent="0" algn="ctr">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pic>
        <p:nvPicPr>
          <p:cNvPr id="23" name="Google Shape;23;p14"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24" name="Google Shape;24;p14"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25" name="Google Shape;25;p14"/>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4"/>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4"/>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4"/>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9" name="Google Shape;29;p1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pic>
        <p:nvPicPr>
          <p:cNvPr id="33" name="Google Shape;33;p15" descr="HD-ShadowLong.png"/>
          <p:cNvPicPr preferRelativeResize="0"/>
          <p:nvPr/>
        </p:nvPicPr>
        <p:blipFill rotWithShape="1">
          <a:blip r:embed="rId2">
            <a:alphaModFix/>
          </a:blip>
          <a:srcRect/>
          <a:stretch/>
        </p:blipFill>
        <p:spPr>
          <a:xfrm>
            <a:off x="-1" y="4086907"/>
            <a:ext cx="10437812" cy="321164"/>
          </a:xfrm>
          <a:prstGeom prst="rect">
            <a:avLst/>
          </a:prstGeom>
          <a:noFill/>
          <a:ln>
            <a:noFill/>
          </a:ln>
        </p:spPr>
      </p:pic>
      <p:pic>
        <p:nvPicPr>
          <p:cNvPr id="34" name="Google Shape;34;p15" descr="HD-ShadowShort.png"/>
          <p:cNvPicPr preferRelativeResize="0"/>
          <p:nvPr/>
        </p:nvPicPr>
        <p:blipFill rotWithShape="1">
          <a:blip r:embed="rId3">
            <a:alphaModFix/>
          </a:blip>
          <a:srcRect/>
          <a:stretch/>
        </p:blipFill>
        <p:spPr>
          <a:xfrm>
            <a:off x="10585824" y="4087901"/>
            <a:ext cx="1602997" cy="144270"/>
          </a:xfrm>
          <a:prstGeom prst="rect">
            <a:avLst/>
          </a:prstGeom>
          <a:noFill/>
          <a:ln>
            <a:noFill/>
          </a:ln>
        </p:spPr>
      </p:pic>
      <p:sp>
        <p:nvSpPr>
          <p:cNvPr id="35" name="Google Shape;35;p15"/>
          <p:cNvSpPr/>
          <p:nvPr/>
        </p:nvSpPr>
        <p:spPr>
          <a:xfrm>
            <a:off x="-2" y="2726267"/>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5"/>
          <p:cNvSpPr/>
          <p:nvPr/>
        </p:nvSpPr>
        <p:spPr>
          <a:xfrm>
            <a:off x="10585825" y="2726267"/>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5"/>
          <p:cNvSpPr txBox="1">
            <a:spLocks noGrp="1"/>
          </p:cNvSpPr>
          <p:nvPr>
            <p:ph type="title"/>
          </p:nvPr>
        </p:nvSpPr>
        <p:spPr>
          <a:xfrm>
            <a:off x="680322" y="2869895"/>
            <a:ext cx="9613860" cy="109078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5"/>
          <p:cNvSpPr txBox="1">
            <a:spLocks noGrp="1"/>
          </p:cNvSpPr>
          <p:nvPr>
            <p:ph type="body" idx="1"/>
          </p:nvPr>
        </p:nvSpPr>
        <p:spPr>
          <a:xfrm>
            <a:off x="680322" y="4232171"/>
            <a:ext cx="9613860" cy="1704017"/>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000"/>
              <a:buNone/>
              <a:defRPr sz="20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39" name="Google Shape;39;p1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5"/>
          <p:cNvSpPr txBox="1">
            <a:spLocks noGrp="1"/>
          </p:cNvSpPr>
          <p:nvPr>
            <p:ph type="sldNum" idx="12"/>
          </p:nvPr>
        </p:nvSpPr>
        <p:spPr>
          <a:xfrm>
            <a:off x="10729455" y="286989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pic>
        <p:nvPicPr>
          <p:cNvPr id="43" name="Google Shape;43;p16"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44" name="Google Shape;44;p16"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45" name="Google Shape;45;p16"/>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6"/>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6"/>
          <p:cNvSpPr txBox="1">
            <a:spLocks noGrp="1"/>
          </p:cNvSpPr>
          <p:nvPr>
            <p:ph type="body" idx="1"/>
          </p:nvPr>
        </p:nvSpPr>
        <p:spPr>
          <a:xfrm>
            <a:off x="680320" y="2336873"/>
            <a:ext cx="4698358"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16"/>
          <p:cNvSpPr txBox="1">
            <a:spLocks noGrp="1"/>
          </p:cNvSpPr>
          <p:nvPr>
            <p:ph type="body" idx="2"/>
          </p:nvPr>
        </p:nvSpPr>
        <p:spPr>
          <a:xfrm>
            <a:off x="5594123" y="2336873"/>
            <a:ext cx="4700058"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1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pic>
        <p:nvPicPr>
          <p:cNvPr id="54" name="Google Shape;54;p17"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55" name="Google Shape;55;p17"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56" name="Google Shape;56;p17"/>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7"/>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7"/>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7"/>
          <p:cNvSpPr txBox="1">
            <a:spLocks noGrp="1"/>
          </p:cNvSpPr>
          <p:nvPr>
            <p:ph type="body" idx="1"/>
          </p:nvPr>
        </p:nvSpPr>
        <p:spPr>
          <a:xfrm>
            <a:off x="906350" y="2336873"/>
            <a:ext cx="4472327" cy="69313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60" name="Google Shape;60;p17"/>
          <p:cNvSpPr txBox="1">
            <a:spLocks noGrp="1"/>
          </p:cNvSpPr>
          <p:nvPr>
            <p:ph type="body" idx="2"/>
          </p:nvPr>
        </p:nvSpPr>
        <p:spPr>
          <a:xfrm>
            <a:off x="680322" y="3030008"/>
            <a:ext cx="4698355" cy="29061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1" name="Google Shape;61;p17"/>
          <p:cNvSpPr txBox="1">
            <a:spLocks noGrp="1"/>
          </p:cNvSpPr>
          <p:nvPr>
            <p:ph type="body" idx="3"/>
          </p:nvPr>
        </p:nvSpPr>
        <p:spPr>
          <a:xfrm>
            <a:off x="5820154" y="2336873"/>
            <a:ext cx="4474028" cy="692076"/>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62" name="Google Shape;62;p17"/>
          <p:cNvSpPr txBox="1">
            <a:spLocks noGrp="1"/>
          </p:cNvSpPr>
          <p:nvPr>
            <p:ph type="body" idx="4"/>
          </p:nvPr>
        </p:nvSpPr>
        <p:spPr>
          <a:xfrm>
            <a:off x="5594123" y="3030008"/>
            <a:ext cx="4700059" cy="29061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3" name="Google Shape;63;p1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7"/>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pic>
        <p:nvPicPr>
          <p:cNvPr id="67" name="Google Shape;67;p18"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68" name="Google Shape;68;p18"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69" name="Google Shape;69;p18"/>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8"/>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8"/>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8"/>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1"/>
        <p:cNvGrpSpPr/>
        <p:nvPr/>
      </p:nvGrpSpPr>
      <p:grpSpPr>
        <a:xfrm>
          <a:off x="0" y="0"/>
          <a:ext cx="0" cy="0"/>
          <a:chOff x="0" y="0"/>
          <a:chExt cx="0" cy="0"/>
        </a:xfrm>
      </p:grpSpPr>
      <p:pic>
        <p:nvPicPr>
          <p:cNvPr id="82" name="Google Shape;82;p20"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83" name="Google Shape;83;p20"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84" name="Google Shape;84;p20"/>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0"/>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0"/>
          <p:cNvSpPr txBox="1">
            <a:spLocks noGrp="1"/>
          </p:cNvSpPr>
          <p:nvPr>
            <p:ph type="title"/>
          </p:nvPr>
        </p:nvSpPr>
        <p:spPr>
          <a:xfrm>
            <a:off x="680321" y="753227"/>
            <a:ext cx="9613859" cy="10809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20"/>
          <p:cNvSpPr txBox="1">
            <a:spLocks noGrp="1"/>
          </p:cNvSpPr>
          <p:nvPr>
            <p:ph type="body" idx="1"/>
          </p:nvPr>
        </p:nvSpPr>
        <p:spPr>
          <a:xfrm>
            <a:off x="4685846" y="2336873"/>
            <a:ext cx="5608336" cy="359931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8" name="Google Shape;88;p20"/>
          <p:cNvSpPr txBox="1">
            <a:spLocks noGrp="1"/>
          </p:cNvSpPr>
          <p:nvPr>
            <p:ph type="body" idx="2"/>
          </p:nvPr>
        </p:nvSpPr>
        <p:spPr>
          <a:xfrm>
            <a:off x="680322" y="2336872"/>
            <a:ext cx="3790078" cy="359931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0"/>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2"/>
        <p:cNvGrpSpPr/>
        <p:nvPr/>
      </p:nvGrpSpPr>
      <p:grpSpPr>
        <a:xfrm>
          <a:off x="0" y="0"/>
          <a:ext cx="0" cy="0"/>
          <a:chOff x="0" y="0"/>
          <a:chExt cx="0" cy="0"/>
        </a:xfrm>
      </p:grpSpPr>
      <p:pic>
        <p:nvPicPr>
          <p:cNvPr id="93" name="Google Shape;93;p21"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94" name="Google Shape;94;p21"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95" name="Google Shape;95;p21"/>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1"/>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1"/>
          <p:cNvSpPr txBox="1">
            <a:spLocks noGrp="1"/>
          </p:cNvSpPr>
          <p:nvPr>
            <p:ph type="title"/>
          </p:nvPr>
        </p:nvSpPr>
        <p:spPr>
          <a:xfrm>
            <a:off x="680323" y="753228"/>
            <a:ext cx="9613857"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21"/>
          <p:cNvSpPr>
            <a:spLocks noGrp="1"/>
          </p:cNvSpPr>
          <p:nvPr>
            <p:ph type="pic" idx="2"/>
          </p:nvPr>
        </p:nvSpPr>
        <p:spPr>
          <a:xfrm>
            <a:off x="4868333" y="2336874"/>
            <a:ext cx="5425849" cy="3599312"/>
          </a:xfrm>
          <a:prstGeom prst="rect">
            <a:avLst/>
          </a:prstGeom>
          <a:noFill/>
          <a:ln>
            <a:noFill/>
          </a:ln>
          <a:effectLst>
            <a:outerShdw blurRad="76200" dist="63500" dir="5040000" algn="tl" rotWithShape="0">
              <a:srgbClr val="000000">
                <a:alpha val="40784"/>
              </a:srgbClr>
            </a:outerShdw>
          </a:effectLst>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9pPr>
          </a:lstStyle>
          <a:p>
            <a:endParaRPr/>
          </a:p>
        </p:txBody>
      </p:sp>
      <p:sp>
        <p:nvSpPr>
          <p:cNvPr id="99" name="Google Shape;99;p21"/>
          <p:cNvSpPr txBox="1">
            <a:spLocks noGrp="1"/>
          </p:cNvSpPr>
          <p:nvPr>
            <p:ph type="body" idx="1"/>
          </p:nvPr>
        </p:nvSpPr>
        <p:spPr>
          <a:xfrm>
            <a:off x="680323" y="2336873"/>
            <a:ext cx="3876256" cy="359931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00" name="Google Shape;100;p2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1"/>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03"/>
        <p:cNvGrpSpPr/>
        <p:nvPr/>
      </p:nvGrpSpPr>
      <p:grpSpPr>
        <a:xfrm>
          <a:off x="0" y="0"/>
          <a:ext cx="0" cy="0"/>
          <a:chOff x="0" y="0"/>
          <a:chExt cx="0" cy="0"/>
        </a:xfrm>
      </p:grpSpPr>
      <p:pic>
        <p:nvPicPr>
          <p:cNvPr id="104" name="Google Shape;104;p22"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05" name="Google Shape;105;p22"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06" name="Google Shape;106;p22"/>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2"/>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2"/>
          <p:cNvSpPr txBox="1">
            <a:spLocks noGrp="1"/>
          </p:cNvSpPr>
          <p:nvPr>
            <p:ph type="title"/>
          </p:nvPr>
        </p:nvSpPr>
        <p:spPr>
          <a:xfrm>
            <a:off x="680322" y="4711616"/>
            <a:ext cx="9613859" cy="45305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22"/>
          <p:cNvSpPr>
            <a:spLocks noGrp="1"/>
          </p:cNvSpPr>
          <p:nvPr>
            <p:ph type="pic" idx="2"/>
          </p:nvPr>
        </p:nvSpPr>
        <p:spPr>
          <a:xfrm>
            <a:off x="680322" y="609597"/>
            <a:ext cx="9613859" cy="3589575"/>
          </a:xfrm>
          <a:prstGeom prst="rect">
            <a:avLst/>
          </a:prstGeom>
          <a:noFill/>
          <a:ln>
            <a:noFill/>
          </a:ln>
          <a:effectLst>
            <a:outerShdw blurRad="76200" dist="63500" dir="5040000" algn="tl" rotWithShape="0">
              <a:srgbClr val="000000">
                <a:alpha val="40784"/>
              </a:srgbClr>
            </a:outerShdw>
          </a:effectLst>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Trebuchet MS"/>
                <a:ea typeface="Trebuchet MS"/>
                <a:cs typeface="Trebuchet MS"/>
                <a:sym typeface="Trebuchet MS"/>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Trebuchet MS"/>
                <a:ea typeface="Trebuchet MS"/>
                <a:cs typeface="Trebuchet MS"/>
                <a:sym typeface="Trebuchet MS"/>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Trebuchet MS"/>
                <a:ea typeface="Trebuchet MS"/>
                <a:cs typeface="Trebuchet MS"/>
                <a:sym typeface="Trebuchet MS"/>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Trebuchet MS"/>
                <a:ea typeface="Trebuchet MS"/>
                <a:cs typeface="Trebuchet MS"/>
                <a:sym typeface="Trebuchet MS"/>
              </a:defRPr>
            </a:lvl9pPr>
          </a:lstStyle>
          <a:p>
            <a:endParaRPr/>
          </a:p>
        </p:txBody>
      </p:sp>
      <p:sp>
        <p:nvSpPr>
          <p:cNvPr id="110" name="Google Shape;110;p22"/>
          <p:cNvSpPr txBox="1">
            <a:spLocks noGrp="1"/>
          </p:cNvSpPr>
          <p:nvPr>
            <p:ph type="body" idx="1"/>
          </p:nvPr>
        </p:nvSpPr>
        <p:spPr>
          <a:xfrm>
            <a:off x="680319" y="5169583"/>
            <a:ext cx="9613862" cy="62297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11" name="Google Shape;111;p2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2"/>
          <p:cNvSpPr txBox="1">
            <a:spLocks noGrp="1"/>
          </p:cNvSpPr>
          <p:nvPr>
            <p:ph type="sldNum" idx="12"/>
          </p:nvPr>
        </p:nvSpPr>
        <p:spPr>
          <a:xfrm>
            <a:off x="10729455" y="4711309"/>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D770AA"/>
            </a:gs>
            <a:gs pos="50000">
              <a:srgbClr val="B45AA9"/>
            </a:gs>
            <a:gs pos="100000">
              <a:srgbClr val="3C1A5E"/>
            </a:gs>
          </a:gsLst>
          <a:lin ang="2520000" scaled="0"/>
        </a:gradFill>
        <a:effectLst/>
      </p:bgPr>
    </p:bg>
    <p:spTree>
      <p:nvGrpSpPr>
        <p:cNvPr id="1" name="Shape 5"/>
        <p:cNvGrpSpPr/>
        <p:nvPr/>
      </p:nvGrpSpPr>
      <p:grpSpPr>
        <a:xfrm>
          <a:off x="0" y="0"/>
          <a:ext cx="0" cy="0"/>
          <a:chOff x="0" y="0"/>
          <a:chExt cx="0" cy="0"/>
        </a:xfrm>
      </p:grpSpPr>
      <p:pic>
        <p:nvPicPr>
          <p:cNvPr id="6" name="Google Shape;6;p12" descr="hashOverlay-FullResolve.png"/>
          <p:cNvPicPr preferRelativeResize="0"/>
          <p:nvPr/>
        </p:nvPicPr>
        <p:blipFill rotWithShape="1">
          <a:blip r:embed="rId18">
            <a:alphaModFix amt="10000"/>
          </a:blip>
          <a:srcRect/>
          <a:stretch/>
        </p:blipFill>
        <p:spPr>
          <a:xfrm>
            <a:off x="0" y="0"/>
            <a:ext cx="12192000" cy="6858000"/>
          </a:xfrm>
          <a:prstGeom prst="rect">
            <a:avLst/>
          </a:prstGeom>
          <a:noFill/>
          <a:ln>
            <a:noFill/>
          </a:ln>
        </p:spPr>
      </p:pic>
      <p:sp>
        <p:nvSpPr>
          <p:cNvPr id="7" name="Google Shape;7;p12"/>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2"/>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9" name="Google Shape;9;p1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0" name="Google Shape;10;p1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1" name="Google Shape;11;p12"/>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
          <p:cNvSpPr txBox="1">
            <a:spLocks noGrp="1"/>
          </p:cNvSpPr>
          <p:nvPr>
            <p:ph type="ctrTitle"/>
          </p:nvPr>
        </p:nvSpPr>
        <p:spPr>
          <a:xfrm>
            <a:off x="680322" y="2733709"/>
            <a:ext cx="8566420" cy="137307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5400"/>
              <a:buFont typeface="Trebuchet MS"/>
              <a:buNone/>
            </a:pPr>
            <a:r>
              <a:rPr lang="en-US" dirty="0"/>
              <a:t>Balance Health, Work &amp; Life</a:t>
            </a:r>
            <a:endParaRPr dirty="0"/>
          </a:p>
        </p:txBody>
      </p:sp>
      <p:sp>
        <p:nvSpPr>
          <p:cNvPr id="203" name="Google Shape;203;p1"/>
          <p:cNvSpPr txBox="1">
            <a:spLocks noGrp="1"/>
          </p:cNvSpPr>
          <p:nvPr>
            <p:ph type="subTitle" idx="1"/>
          </p:nvPr>
        </p:nvSpPr>
        <p:spPr>
          <a:xfrm>
            <a:off x="680322" y="4394039"/>
            <a:ext cx="8144134" cy="1117687"/>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2000"/>
              <a:buNone/>
            </a:pPr>
            <a:r>
              <a:rPr lang="en-US" dirty="0"/>
              <a:t> (Bharath)</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CB5F5F"/>
            </a:gs>
            <a:gs pos="50000">
              <a:srgbClr val="B45AA9"/>
            </a:gs>
            <a:gs pos="100000">
              <a:srgbClr val="146A28"/>
            </a:gs>
          </a:gsLst>
          <a:lin ang="2520000" scaled="0"/>
        </a:gradFill>
        <a:effectLst/>
      </p:bgPr>
    </p:bg>
    <p:spTree>
      <p:nvGrpSpPr>
        <p:cNvPr id="1" name="Shape 207"/>
        <p:cNvGrpSpPr/>
        <p:nvPr/>
      </p:nvGrpSpPr>
      <p:grpSpPr>
        <a:xfrm>
          <a:off x="0" y="0"/>
          <a:ext cx="0" cy="0"/>
          <a:chOff x="0" y="0"/>
          <a:chExt cx="0" cy="0"/>
        </a:xfrm>
      </p:grpSpPr>
      <p:sp>
        <p:nvSpPr>
          <p:cNvPr id="208" name="Google Shape;208;p2"/>
          <p:cNvSpPr txBox="1">
            <a:spLocks noGrp="1"/>
          </p:cNvSpPr>
          <p:nvPr>
            <p:ph type="title"/>
          </p:nvPr>
        </p:nvSpPr>
        <p:spPr>
          <a:xfrm>
            <a:off x="680321" y="753228"/>
            <a:ext cx="5041629"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Objective</a:t>
            </a:r>
            <a:endParaRPr/>
          </a:p>
        </p:txBody>
      </p:sp>
      <p:sp>
        <p:nvSpPr>
          <p:cNvPr id="209" name="Google Shape;209;p2"/>
          <p:cNvSpPr txBox="1">
            <a:spLocks noGrp="1"/>
          </p:cNvSpPr>
          <p:nvPr>
            <p:ph type="body" idx="1"/>
          </p:nvPr>
        </p:nvSpPr>
        <p:spPr>
          <a:xfrm>
            <a:off x="399418" y="2121426"/>
            <a:ext cx="10460365" cy="4407962"/>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Clr>
                <a:schemeClr val="lt1"/>
              </a:buClr>
              <a:buSzPts val="2000"/>
              <a:buChar char="•"/>
            </a:pPr>
            <a:r>
              <a:rPr lang="en-US" sz="2000" b="1" i="1" u="sng" dirty="0"/>
              <a:t>Get it all done</a:t>
            </a:r>
            <a:r>
              <a:rPr lang="en-US" sz="2000" dirty="0"/>
              <a:t> attitude at office or at home, causing our stress levels spike and productivity plummets. Stress can zap our concentration, make us irritable or depressed, which in turn might lead to fatal issues like CHDs.</a:t>
            </a:r>
          </a:p>
          <a:p>
            <a:pPr marL="0" lvl="0" indent="0" algn="l" rtl="0">
              <a:lnSpc>
                <a:spcPct val="120000"/>
              </a:lnSpc>
              <a:spcBef>
                <a:spcPts val="0"/>
              </a:spcBef>
              <a:spcAft>
                <a:spcPts val="0"/>
              </a:spcAft>
              <a:buClr>
                <a:schemeClr val="lt1"/>
              </a:buClr>
              <a:buSzPts val="2000"/>
              <a:buNone/>
            </a:pPr>
            <a:endParaRPr lang="en-US" sz="2000" dirty="0"/>
          </a:p>
          <a:p>
            <a:pPr marL="228600" lvl="0" indent="-228600" algn="l" rtl="0">
              <a:lnSpc>
                <a:spcPct val="120000"/>
              </a:lnSpc>
              <a:spcBef>
                <a:spcPts val="0"/>
              </a:spcBef>
              <a:spcAft>
                <a:spcPts val="0"/>
              </a:spcAft>
              <a:buClr>
                <a:schemeClr val="lt1"/>
              </a:buClr>
              <a:buSzPts val="2000"/>
              <a:buChar char="•"/>
            </a:pPr>
            <a:r>
              <a:rPr lang="en-US" sz="2000" dirty="0"/>
              <a:t>Provide a solution that can monitor and provide recommendations/alert the users about their health.</a:t>
            </a:r>
          </a:p>
          <a:p>
            <a:pPr marL="228600" lvl="0" indent="-228600" algn="l" rtl="0">
              <a:lnSpc>
                <a:spcPct val="120000"/>
              </a:lnSpc>
              <a:spcBef>
                <a:spcPts val="0"/>
              </a:spcBef>
              <a:spcAft>
                <a:spcPts val="0"/>
              </a:spcAft>
              <a:buClr>
                <a:schemeClr val="lt1"/>
              </a:buClr>
              <a:buSzPts val="2000"/>
              <a:buChar char="•"/>
            </a:pPr>
            <a:endParaRPr lang="en-US" sz="2000" dirty="0"/>
          </a:p>
          <a:p>
            <a:pPr marL="228600" lvl="0" indent="-228600" algn="l" rtl="0">
              <a:lnSpc>
                <a:spcPct val="120000"/>
              </a:lnSpc>
              <a:spcBef>
                <a:spcPts val="0"/>
              </a:spcBef>
              <a:spcAft>
                <a:spcPts val="0"/>
              </a:spcAft>
              <a:buClr>
                <a:schemeClr val="lt1"/>
              </a:buClr>
              <a:buSzPts val="2000"/>
              <a:buChar char="•"/>
            </a:pPr>
            <a:r>
              <a:rPr lang="en-US" sz="2000" dirty="0"/>
              <a:t>Reduce the percentage of people loosing their lives due to CVDs.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
          <p:cNvSpPr txBox="1">
            <a:spLocks noGrp="1"/>
          </p:cNvSpPr>
          <p:nvPr>
            <p:ph type="title"/>
          </p:nvPr>
        </p:nvSpPr>
        <p:spPr>
          <a:xfrm>
            <a:off x="294357" y="721519"/>
            <a:ext cx="10315836" cy="108093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Trebuchet MS"/>
              <a:buNone/>
            </a:pPr>
            <a:r>
              <a:rPr lang="en-US" sz="2400" dirty="0"/>
              <a:t>Flow Chart of Application</a:t>
            </a:r>
            <a:endParaRPr dirty="0"/>
          </a:p>
        </p:txBody>
      </p:sp>
      <p:sp>
        <p:nvSpPr>
          <p:cNvPr id="215" name="Google Shape;215;p3"/>
          <p:cNvSpPr txBox="1">
            <a:spLocks noGrp="1"/>
          </p:cNvSpPr>
          <p:nvPr>
            <p:ph type="body" idx="1"/>
          </p:nvPr>
        </p:nvSpPr>
        <p:spPr>
          <a:xfrm>
            <a:off x="294357" y="2336873"/>
            <a:ext cx="9999825" cy="3599316"/>
          </a:xfrm>
          <a:prstGeom prst="rect">
            <a:avLst/>
          </a:prstGeom>
          <a:noFill/>
          <a:ln>
            <a:noFill/>
          </a:ln>
        </p:spPr>
        <p:txBody>
          <a:bodyPr spcFirstLastPara="1" wrap="square" lIns="91425" tIns="45700" rIns="91425" bIns="45700" anchor="t" anchorCtr="0">
            <a:normAutofit/>
          </a:bodyPr>
          <a:lstStyle/>
          <a:p>
            <a:pPr marL="457200" lvl="0" indent="-457200" algn="l" rtl="0">
              <a:lnSpc>
                <a:spcPct val="90000"/>
              </a:lnSpc>
              <a:spcBef>
                <a:spcPts val="0"/>
              </a:spcBef>
              <a:spcAft>
                <a:spcPts val="0"/>
              </a:spcAft>
              <a:buClr>
                <a:schemeClr val="lt1"/>
              </a:buClr>
              <a:buSzPts val="2400"/>
              <a:buFont typeface="Trebuchet MS"/>
              <a:buAutoNum type="arabicPeriod"/>
            </a:pPr>
            <a:endParaRPr dirty="0"/>
          </a:p>
        </p:txBody>
      </p:sp>
      <p:pic>
        <p:nvPicPr>
          <p:cNvPr id="3" name="Picture 2">
            <a:extLst>
              <a:ext uri="{FF2B5EF4-FFF2-40B4-BE49-F238E27FC236}">
                <a16:creationId xmlns:a16="http://schemas.microsoft.com/office/drawing/2014/main" id="{2CE6C260-E5CD-4FC8-9A5C-670F536D7822}"/>
              </a:ext>
            </a:extLst>
          </p:cNvPr>
          <p:cNvPicPr>
            <a:picLocks noChangeAspect="1"/>
          </p:cNvPicPr>
          <p:nvPr/>
        </p:nvPicPr>
        <p:blipFill>
          <a:blip r:embed="rId3"/>
          <a:stretch>
            <a:fillRect/>
          </a:stretch>
        </p:blipFill>
        <p:spPr>
          <a:xfrm>
            <a:off x="174661" y="2087818"/>
            <a:ext cx="10212512" cy="43871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2D87F-26AB-4EA3-A786-6FAA9549DDE3}"/>
              </a:ext>
            </a:extLst>
          </p:cNvPr>
          <p:cNvSpPr>
            <a:spLocks noGrp="1"/>
          </p:cNvSpPr>
          <p:nvPr>
            <p:ph type="title"/>
          </p:nvPr>
        </p:nvSpPr>
        <p:spPr>
          <a:xfrm>
            <a:off x="680323" y="753228"/>
            <a:ext cx="9613857" cy="1080938"/>
          </a:xfrm>
        </p:spPr>
        <p:txBody>
          <a:bodyPr wrap="square" anchor="ctr">
            <a:normAutofit/>
          </a:bodyPr>
          <a:lstStyle/>
          <a:p>
            <a:r>
              <a:rPr lang="en-US" dirty="0"/>
              <a:t>Habitual Data Collection</a:t>
            </a:r>
          </a:p>
        </p:txBody>
      </p:sp>
      <p:pic>
        <p:nvPicPr>
          <p:cNvPr id="5" name="Picture 4">
            <a:extLst>
              <a:ext uri="{FF2B5EF4-FFF2-40B4-BE49-F238E27FC236}">
                <a16:creationId xmlns:a16="http://schemas.microsoft.com/office/drawing/2014/main" id="{829987AA-A6E9-4044-BF16-5A97128A73CD}"/>
              </a:ext>
            </a:extLst>
          </p:cNvPr>
          <p:cNvPicPr>
            <a:picLocks noChangeAspect="1"/>
          </p:cNvPicPr>
          <p:nvPr/>
        </p:nvPicPr>
        <p:blipFill>
          <a:blip r:embed="rId2"/>
          <a:stretch>
            <a:fillRect/>
          </a:stretch>
        </p:blipFill>
        <p:spPr>
          <a:xfrm>
            <a:off x="6096000" y="2135632"/>
            <a:ext cx="3726094" cy="4160149"/>
          </a:xfrm>
          <a:prstGeom prst="rect">
            <a:avLst/>
          </a:prstGeom>
          <a:noFill/>
          <a:ln>
            <a:noFill/>
          </a:ln>
          <a:effectLst>
            <a:outerShdw blurRad="76200" dist="63500" dir="5040000" algn="tl" rotWithShape="0">
              <a:srgbClr val="000000">
                <a:alpha val="40784"/>
              </a:srgbClr>
            </a:outerShdw>
          </a:effectLst>
        </p:spPr>
      </p:pic>
      <p:sp>
        <p:nvSpPr>
          <p:cNvPr id="10" name="Text Placeholder 3">
            <a:extLst>
              <a:ext uri="{FF2B5EF4-FFF2-40B4-BE49-F238E27FC236}">
                <a16:creationId xmlns:a16="http://schemas.microsoft.com/office/drawing/2014/main" id="{D1EDCE19-16D4-E080-3BA0-554C7227BB40}"/>
              </a:ext>
            </a:extLst>
          </p:cNvPr>
          <p:cNvSpPr>
            <a:spLocks noGrp="1"/>
          </p:cNvSpPr>
          <p:nvPr>
            <p:ph type="body" idx="1"/>
          </p:nvPr>
        </p:nvSpPr>
        <p:spPr>
          <a:xfrm>
            <a:off x="680323" y="2336873"/>
            <a:ext cx="3876256" cy="3599315"/>
          </a:xfrm>
        </p:spPr>
        <p:txBody>
          <a:bodyPr/>
          <a:lstStyle/>
          <a:p>
            <a:pPr marL="514350" indent="-285750">
              <a:buFont typeface="Arial" panose="020B0604020202020204" pitchFamily="34" charset="0"/>
              <a:buChar char="•"/>
            </a:pPr>
            <a:r>
              <a:rPr lang="en-US" dirty="0"/>
              <a:t>User need to enter their Habitual Data which will be used by the Data Science models for Diagnosing their health.</a:t>
            </a:r>
          </a:p>
        </p:txBody>
      </p:sp>
    </p:spTree>
    <p:extLst>
      <p:ext uri="{BB962C8B-B14F-4D97-AF65-F5344CB8AC3E}">
        <p14:creationId xmlns:p14="http://schemas.microsoft.com/office/powerpoint/2010/main" val="980501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2D87F-26AB-4EA3-A786-6FAA9549DDE3}"/>
              </a:ext>
            </a:extLst>
          </p:cNvPr>
          <p:cNvSpPr>
            <a:spLocks noGrp="1"/>
          </p:cNvSpPr>
          <p:nvPr>
            <p:ph type="title"/>
          </p:nvPr>
        </p:nvSpPr>
        <p:spPr>
          <a:xfrm>
            <a:off x="680323" y="753228"/>
            <a:ext cx="9613857" cy="1080938"/>
          </a:xfrm>
        </p:spPr>
        <p:txBody>
          <a:bodyPr wrap="square" anchor="ctr">
            <a:normAutofit/>
          </a:bodyPr>
          <a:lstStyle/>
          <a:p>
            <a:r>
              <a:rPr lang="en-US" dirty="0"/>
              <a:t>Habitual Data Collection</a:t>
            </a:r>
          </a:p>
        </p:txBody>
      </p:sp>
      <p:sp>
        <p:nvSpPr>
          <p:cNvPr id="10" name="Text Placeholder 3">
            <a:extLst>
              <a:ext uri="{FF2B5EF4-FFF2-40B4-BE49-F238E27FC236}">
                <a16:creationId xmlns:a16="http://schemas.microsoft.com/office/drawing/2014/main" id="{D1EDCE19-16D4-E080-3BA0-554C7227BB40}"/>
              </a:ext>
            </a:extLst>
          </p:cNvPr>
          <p:cNvSpPr>
            <a:spLocks noGrp="1"/>
          </p:cNvSpPr>
          <p:nvPr>
            <p:ph type="body" idx="1"/>
          </p:nvPr>
        </p:nvSpPr>
        <p:spPr>
          <a:xfrm>
            <a:off x="680322" y="2336873"/>
            <a:ext cx="5196495" cy="4166669"/>
          </a:xfrm>
        </p:spPr>
        <p:txBody>
          <a:bodyPr/>
          <a:lstStyle/>
          <a:p>
            <a:pPr marL="514350" indent="-285750">
              <a:buFont typeface="Arial" panose="020B0604020202020204" pitchFamily="34" charset="0"/>
              <a:buChar char="•"/>
            </a:pPr>
            <a:r>
              <a:rPr lang="en-US" dirty="0"/>
              <a:t>After running the Diagnostics on user data, following tasks are done.</a:t>
            </a:r>
          </a:p>
          <a:p>
            <a:pPr marL="971550" lvl="1" indent="-285750">
              <a:buFont typeface="Wingdings" panose="05000000000000000000" pitchFamily="2" charset="2"/>
              <a:buChar char="Ø"/>
            </a:pPr>
            <a:r>
              <a:rPr lang="en-US" dirty="0"/>
              <a:t> Call and alert if user is at High risk of Cardiovascular Disease (CVD).</a:t>
            </a:r>
          </a:p>
          <a:p>
            <a:pPr marL="971550" lvl="1" indent="-285750">
              <a:buFont typeface="Wingdings" panose="05000000000000000000" pitchFamily="2" charset="2"/>
              <a:buChar char="Ø"/>
            </a:pPr>
            <a:r>
              <a:rPr lang="en-US" dirty="0"/>
              <a:t>Show users overall Risk to CVD.</a:t>
            </a:r>
          </a:p>
          <a:p>
            <a:pPr marL="971550" lvl="1" indent="-285750">
              <a:buFont typeface="Wingdings" panose="05000000000000000000" pitchFamily="2" charset="2"/>
              <a:buChar char="Ø"/>
            </a:pPr>
            <a:r>
              <a:rPr lang="en-US" dirty="0"/>
              <a:t>Show users on parameters that are putting them at risk towards CVD.</a:t>
            </a:r>
          </a:p>
          <a:p>
            <a:pPr marL="971550" lvl="1" indent="-285750">
              <a:buFont typeface="Wingdings" panose="05000000000000000000" pitchFamily="2" charset="2"/>
              <a:buChar char="Ø"/>
            </a:pPr>
            <a:r>
              <a:rPr lang="en-US" dirty="0"/>
              <a:t>Recommend Possible solutions to their high risk parameters.</a:t>
            </a:r>
          </a:p>
          <a:p>
            <a:pPr marL="971550" lvl="1" indent="-285750">
              <a:buFont typeface="Wingdings" panose="05000000000000000000" pitchFamily="2" charset="2"/>
              <a:buChar char="Ø"/>
            </a:pPr>
            <a:endParaRPr lang="en-US" dirty="0"/>
          </a:p>
          <a:p>
            <a:pPr marL="971550" lvl="1" indent="-285750">
              <a:buFont typeface="Wingdings" panose="05000000000000000000" pitchFamily="2" charset="2"/>
              <a:buChar char="Ø"/>
            </a:pPr>
            <a:endParaRPr lang="en-US" dirty="0"/>
          </a:p>
          <a:p>
            <a:pPr marL="5143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04F2171D-F67C-4F03-A9CC-2A602BF445CC}"/>
              </a:ext>
            </a:extLst>
          </p:cNvPr>
          <p:cNvPicPr>
            <a:picLocks noChangeAspect="1"/>
          </p:cNvPicPr>
          <p:nvPr/>
        </p:nvPicPr>
        <p:blipFill>
          <a:blip r:embed="rId2"/>
          <a:stretch>
            <a:fillRect/>
          </a:stretch>
        </p:blipFill>
        <p:spPr>
          <a:xfrm>
            <a:off x="6851284" y="2044557"/>
            <a:ext cx="2508473" cy="4667828"/>
          </a:xfrm>
          <a:prstGeom prst="rect">
            <a:avLst/>
          </a:prstGeom>
        </p:spPr>
      </p:pic>
    </p:spTree>
    <p:extLst>
      <p:ext uri="{BB962C8B-B14F-4D97-AF65-F5344CB8AC3E}">
        <p14:creationId xmlns:p14="http://schemas.microsoft.com/office/powerpoint/2010/main" val="4155838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2D87F-26AB-4EA3-A786-6FAA9549DDE3}"/>
              </a:ext>
            </a:extLst>
          </p:cNvPr>
          <p:cNvSpPr>
            <a:spLocks noGrp="1"/>
          </p:cNvSpPr>
          <p:nvPr>
            <p:ph type="title"/>
          </p:nvPr>
        </p:nvSpPr>
        <p:spPr>
          <a:xfrm>
            <a:off x="680323" y="753228"/>
            <a:ext cx="9613857" cy="1080938"/>
          </a:xfrm>
        </p:spPr>
        <p:txBody>
          <a:bodyPr wrap="square" anchor="ctr">
            <a:normAutofit/>
          </a:bodyPr>
          <a:lstStyle/>
          <a:p>
            <a:r>
              <a:rPr lang="en-US" dirty="0"/>
              <a:t>Build Competition</a:t>
            </a:r>
          </a:p>
        </p:txBody>
      </p:sp>
      <p:sp>
        <p:nvSpPr>
          <p:cNvPr id="10" name="Text Placeholder 3">
            <a:extLst>
              <a:ext uri="{FF2B5EF4-FFF2-40B4-BE49-F238E27FC236}">
                <a16:creationId xmlns:a16="http://schemas.microsoft.com/office/drawing/2014/main" id="{D1EDCE19-16D4-E080-3BA0-554C7227BB40}"/>
              </a:ext>
            </a:extLst>
          </p:cNvPr>
          <p:cNvSpPr>
            <a:spLocks noGrp="1"/>
          </p:cNvSpPr>
          <p:nvPr>
            <p:ph type="body" idx="1"/>
          </p:nvPr>
        </p:nvSpPr>
        <p:spPr>
          <a:xfrm>
            <a:off x="680322" y="2336873"/>
            <a:ext cx="5196495" cy="4166669"/>
          </a:xfrm>
        </p:spPr>
        <p:txBody>
          <a:bodyPr/>
          <a:lstStyle/>
          <a:p>
            <a:pPr marL="514350" indent="-285750">
              <a:buFont typeface="Arial" panose="020B0604020202020204" pitchFamily="34" charset="0"/>
              <a:buChar char="•"/>
            </a:pPr>
            <a:r>
              <a:rPr lang="en-US" dirty="0"/>
              <a:t>Build competition among users to stay healthy.</a:t>
            </a:r>
          </a:p>
          <a:p>
            <a:pPr marL="514350" indent="-285750">
              <a:buFont typeface="Arial" panose="020B0604020202020204" pitchFamily="34" charset="0"/>
              <a:buChar char="•"/>
            </a:pPr>
            <a:r>
              <a:rPr lang="en-US" dirty="0"/>
              <a:t>Show list of top users who are getting healthy.</a:t>
            </a:r>
          </a:p>
          <a:p>
            <a:pPr marL="971550" lvl="1" indent="-285750">
              <a:buFont typeface="Wingdings" panose="05000000000000000000" pitchFamily="2" charset="2"/>
              <a:buChar char="Ø"/>
            </a:pPr>
            <a:endParaRPr lang="en-US" dirty="0"/>
          </a:p>
          <a:p>
            <a:pPr marL="971550" lvl="1" indent="-285750">
              <a:buFont typeface="Wingdings" panose="05000000000000000000" pitchFamily="2" charset="2"/>
              <a:buChar char="Ø"/>
            </a:pPr>
            <a:endParaRPr lang="en-US" dirty="0"/>
          </a:p>
          <a:p>
            <a:pPr marL="5143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07C2A93D-2D09-4D0D-96EC-F1706F15D904}"/>
              </a:ext>
            </a:extLst>
          </p:cNvPr>
          <p:cNvPicPr>
            <a:picLocks noChangeAspect="1"/>
          </p:cNvPicPr>
          <p:nvPr/>
        </p:nvPicPr>
        <p:blipFill>
          <a:blip r:embed="rId2"/>
          <a:stretch>
            <a:fillRect/>
          </a:stretch>
        </p:blipFill>
        <p:spPr>
          <a:xfrm>
            <a:off x="7186559" y="2063919"/>
            <a:ext cx="2557313" cy="4712575"/>
          </a:xfrm>
          <a:prstGeom prst="rect">
            <a:avLst/>
          </a:prstGeom>
        </p:spPr>
      </p:pic>
    </p:spTree>
    <p:extLst>
      <p:ext uri="{BB962C8B-B14F-4D97-AF65-F5344CB8AC3E}">
        <p14:creationId xmlns:p14="http://schemas.microsoft.com/office/powerpoint/2010/main" val="2234787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2D87F-26AB-4EA3-A786-6FAA9549DDE3}"/>
              </a:ext>
            </a:extLst>
          </p:cNvPr>
          <p:cNvSpPr>
            <a:spLocks noGrp="1"/>
          </p:cNvSpPr>
          <p:nvPr>
            <p:ph type="title"/>
          </p:nvPr>
        </p:nvSpPr>
        <p:spPr>
          <a:xfrm>
            <a:off x="680323" y="753228"/>
            <a:ext cx="9737673" cy="1080938"/>
          </a:xfrm>
        </p:spPr>
        <p:txBody>
          <a:bodyPr wrap="square" anchor="ctr">
            <a:normAutofit/>
          </a:bodyPr>
          <a:lstStyle/>
          <a:p>
            <a:r>
              <a:rPr lang="en-US" dirty="0"/>
              <a:t>Conclusion</a:t>
            </a:r>
          </a:p>
        </p:txBody>
      </p:sp>
      <p:sp>
        <p:nvSpPr>
          <p:cNvPr id="10" name="Text Placeholder 3">
            <a:extLst>
              <a:ext uri="{FF2B5EF4-FFF2-40B4-BE49-F238E27FC236}">
                <a16:creationId xmlns:a16="http://schemas.microsoft.com/office/drawing/2014/main" id="{D1EDCE19-16D4-E080-3BA0-554C7227BB40}"/>
              </a:ext>
            </a:extLst>
          </p:cNvPr>
          <p:cNvSpPr>
            <a:spLocks noGrp="1"/>
          </p:cNvSpPr>
          <p:nvPr>
            <p:ph type="body" idx="1"/>
          </p:nvPr>
        </p:nvSpPr>
        <p:spPr>
          <a:xfrm>
            <a:off x="680322" y="2336873"/>
            <a:ext cx="5196495" cy="4166669"/>
          </a:xfrm>
        </p:spPr>
        <p:txBody>
          <a:bodyPr/>
          <a:lstStyle/>
          <a:p>
            <a:pPr marL="0" marR="0">
              <a:lnSpc>
                <a:spcPts val="1735"/>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This solution helps them in 3 main aspects: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800100" lvl="1" indent="-342900">
              <a:lnSpc>
                <a:spcPts val="1735"/>
              </a:lnSpc>
              <a:spcBef>
                <a:spcPts val="0"/>
              </a:spcBef>
              <a:buFont typeface="+mj-lt"/>
              <a:buAutoNum type="arabicPeriod"/>
            </a:pPr>
            <a:r>
              <a:rPr lang="en-US" sz="1600" dirty="0">
                <a:effectLst/>
                <a:latin typeface="Times New Roman" panose="02020603050405020304" pitchFamily="18" charset="0"/>
                <a:ea typeface="Times New Roman" panose="02020603050405020304" pitchFamily="18" charset="0"/>
                <a:cs typeface="Arial" panose="020B0604020202020204" pitchFamily="34" charset="0"/>
              </a:rPr>
              <a:t>Perform predictive Analysis on their health based on provided data.</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800100" lvl="1" indent="-342900">
              <a:lnSpc>
                <a:spcPts val="1735"/>
              </a:lnSpc>
              <a:spcBef>
                <a:spcPts val="0"/>
              </a:spcBef>
              <a:buFont typeface="+mj-lt"/>
              <a:buAutoNum type="arabicPeriod"/>
            </a:pPr>
            <a:r>
              <a:rPr lang="en-US" sz="1600" dirty="0">
                <a:effectLst/>
                <a:latin typeface="Times New Roman" panose="02020603050405020304" pitchFamily="18" charset="0"/>
                <a:ea typeface="Times New Roman" panose="02020603050405020304" pitchFamily="18" charset="0"/>
                <a:cs typeface="Arial" panose="020B0604020202020204" pitchFamily="34" charset="0"/>
              </a:rPr>
              <a:t>Monitor users’ health all the time.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800100" lvl="1" indent="-342900">
              <a:lnSpc>
                <a:spcPts val="1735"/>
              </a:lnSpc>
              <a:spcBef>
                <a:spcPts val="0"/>
              </a:spcBef>
              <a:buFont typeface="+mj-lt"/>
              <a:buAutoNum type="arabicPeriod"/>
            </a:pPr>
            <a:r>
              <a:rPr lang="en-US" sz="1600" dirty="0">
                <a:effectLst/>
                <a:latin typeface="Times New Roman" panose="02020603050405020304" pitchFamily="18" charset="0"/>
                <a:ea typeface="Times New Roman" panose="02020603050405020304" pitchFamily="18" charset="0"/>
                <a:cs typeface="Arial" panose="020B0604020202020204" pitchFamily="34" charset="0"/>
              </a:rPr>
              <a:t>Alert and prevent any casualties on time.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228600" indent="0"/>
            <a:endParaRPr lang="en-US" dirty="0"/>
          </a:p>
          <a:p>
            <a:pPr marL="514350" indent="-285750">
              <a:buFont typeface="Arial" panose="020B0604020202020204" pitchFamily="34" charset="0"/>
              <a:buChar char="•"/>
            </a:pPr>
            <a:endParaRPr lang="en-US" dirty="0"/>
          </a:p>
          <a:p>
            <a:pPr marL="971550" lvl="1" indent="-285750">
              <a:buFont typeface="Wingdings" panose="05000000000000000000" pitchFamily="2" charset="2"/>
              <a:buChar char="Ø"/>
            </a:pPr>
            <a:endParaRPr lang="en-US" dirty="0"/>
          </a:p>
          <a:p>
            <a:pPr marL="971550" lvl="1" indent="-285750">
              <a:buFont typeface="Wingdings" panose="05000000000000000000" pitchFamily="2" charset="2"/>
              <a:buChar char="Ø"/>
            </a:pPr>
            <a:endParaRPr lang="en-US" dirty="0"/>
          </a:p>
          <a:p>
            <a:pPr marL="5143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5146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2D87F-26AB-4EA3-A786-6FAA9549DDE3}"/>
              </a:ext>
            </a:extLst>
          </p:cNvPr>
          <p:cNvSpPr>
            <a:spLocks noGrp="1"/>
          </p:cNvSpPr>
          <p:nvPr>
            <p:ph type="title"/>
          </p:nvPr>
        </p:nvSpPr>
        <p:spPr>
          <a:xfrm>
            <a:off x="680323" y="753228"/>
            <a:ext cx="9737673" cy="1080938"/>
          </a:xfrm>
        </p:spPr>
        <p:txBody>
          <a:bodyPr wrap="square" anchor="ctr">
            <a:normAutofit/>
          </a:bodyPr>
          <a:lstStyle/>
          <a:p>
            <a:r>
              <a:rPr lang="en-US" dirty="0"/>
              <a:t>Demo</a:t>
            </a:r>
          </a:p>
        </p:txBody>
      </p:sp>
      <p:sp>
        <p:nvSpPr>
          <p:cNvPr id="10" name="Text Placeholder 3">
            <a:extLst>
              <a:ext uri="{FF2B5EF4-FFF2-40B4-BE49-F238E27FC236}">
                <a16:creationId xmlns:a16="http://schemas.microsoft.com/office/drawing/2014/main" id="{D1EDCE19-16D4-E080-3BA0-554C7227BB40}"/>
              </a:ext>
            </a:extLst>
          </p:cNvPr>
          <p:cNvSpPr>
            <a:spLocks noGrp="1"/>
          </p:cNvSpPr>
          <p:nvPr>
            <p:ph type="body" idx="1"/>
          </p:nvPr>
        </p:nvSpPr>
        <p:spPr>
          <a:xfrm>
            <a:off x="680322" y="2336873"/>
            <a:ext cx="5196495" cy="4166669"/>
          </a:xfrm>
        </p:spPr>
        <p:txBody>
          <a:bodyPr/>
          <a:lstStyle/>
          <a:p>
            <a:pPr marL="114300" marR="0" indent="-342900">
              <a:lnSpc>
                <a:spcPts val="1735"/>
              </a:lnSpc>
              <a:spcBef>
                <a:spcPts val="0"/>
              </a:spcBef>
              <a:spcAft>
                <a:spcPts val="0"/>
              </a:spcAft>
              <a:buAutoNum type="arabicPeriod"/>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Open Protype_Demo_App.pptx.</a:t>
            </a:r>
          </a:p>
          <a:p>
            <a:pPr marL="114300" marR="0" indent="-342900">
              <a:lnSpc>
                <a:spcPts val="1735"/>
              </a:lnSpc>
              <a:spcBef>
                <a:spcPts val="0"/>
              </a:spcBef>
              <a:spcAft>
                <a:spcPts val="0"/>
              </a:spcAft>
              <a:buAutoNum type="arabicPeriod"/>
            </a:pP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p>
            <a:pPr marL="114300" marR="0" indent="-342900">
              <a:lnSpc>
                <a:spcPts val="1735"/>
              </a:lnSpc>
              <a:spcBef>
                <a:spcPts val="0"/>
              </a:spcBef>
              <a:spcAft>
                <a:spcPts val="0"/>
              </a:spcAft>
              <a:buAutoNum type="arabicPeriod"/>
            </a:pPr>
            <a:r>
              <a:rPr lang="en-US" sz="1800" dirty="0">
                <a:latin typeface="Times New Roman" panose="02020603050405020304" pitchFamily="18" charset="0"/>
                <a:ea typeface="Calibri" panose="020F0502020204030204" pitchFamily="34" charset="0"/>
                <a:cs typeface="Arial" panose="020B0604020202020204" pitchFamily="34" charset="0"/>
              </a:rPr>
              <a:t>Click on the Header Icons to Navigate to UI Prototype of each page.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228600" indent="0"/>
            <a:endParaRPr lang="en-US" dirty="0"/>
          </a:p>
          <a:p>
            <a:pPr marL="514350" indent="-285750">
              <a:buFont typeface="Arial" panose="020B0604020202020204" pitchFamily="34" charset="0"/>
              <a:buChar char="•"/>
            </a:pPr>
            <a:endParaRPr lang="en-US" dirty="0"/>
          </a:p>
          <a:p>
            <a:pPr marL="971550" lvl="1" indent="-285750">
              <a:buFont typeface="Wingdings" panose="05000000000000000000" pitchFamily="2" charset="2"/>
              <a:buChar char="Ø"/>
            </a:pPr>
            <a:endParaRPr lang="en-US" dirty="0"/>
          </a:p>
          <a:p>
            <a:pPr marL="971550" lvl="1" indent="-285750">
              <a:buFont typeface="Wingdings" panose="05000000000000000000" pitchFamily="2" charset="2"/>
              <a:buChar char="Ø"/>
            </a:pPr>
            <a:endParaRPr lang="en-US" dirty="0"/>
          </a:p>
          <a:p>
            <a:pPr marL="5143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23373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1"/>
          <p:cNvSpPr txBox="1">
            <a:spLocks noGrp="1"/>
          </p:cNvSpPr>
          <p:nvPr>
            <p:ph type="title"/>
          </p:nvPr>
        </p:nvSpPr>
        <p:spPr>
          <a:xfrm>
            <a:off x="680322" y="2869895"/>
            <a:ext cx="9613860" cy="109078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Trebuchet MS"/>
              <a:buNone/>
            </a:pPr>
            <a:r>
              <a:rPr lang="en-US"/>
              <a:t>Q&amp;A</a:t>
            </a:r>
            <a:endParaRPr/>
          </a:p>
        </p:txBody>
      </p:sp>
      <p:sp>
        <p:nvSpPr>
          <p:cNvPr id="317" name="Google Shape;317;p11"/>
          <p:cNvSpPr txBox="1">
            <a:spLocks noGrp="1"/>
          </p:cNvSpPr>
          <p:nvPr>
            <p:ph type="body" idx="1"/>
          </p:nvPr>
        </p:nvSpPr>
        <p:spPr>
          <a:xfrm>
            <a:off x="680322" y="4232171"/>
            <a:ext cx="9613860" cy="1704017"/>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2000"/>
              <a:buNone/>
            </a:pPr>
            <a:endParaRPr/>
          </a:p>
        </p:txBody>
      </p:sp>
    </p:spTree>
  </p:cSld>
  <p:clrMapOvr>
    <a:masterClrMapping/>
  </p:clrMapOvr>
</p:sld>
</file>

<file path=ppt/theme/theme1.xml><?xml version="1.0" encoding="utf-8"?>
<a:theme xmlns:a="http://schemas.openxmlformats.org/drawingml/2006/main" name="Berlin">
  <a:themeElements>
    <a:clrScheme name="Berlin">
      <a:dk1>
        <a:srgbClr val="000000"/>
      </a:dk1>
      <a:lt1>
        <a:srgbClr val="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256</Words>
  <Application>Microsoft Office PowerPoint</Application>
  <PresentationFormat>Widescreen</PresentationFormat>
  <Paragraphs>38</Paragraphs>
  <Slides>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Times New Roman</vt:lpstr>
      <vt:lpstr>Trebuchet MS</vt:lpstr>
      <vt:lpstr>Wingdings</vt:lpstr>
      <vt:lpstr>Berlin</vt:lpstr>
      <vt:lpstr>Balance Health, Work &amp; Life</vt:lpstr>
      <vt:lpstr>Objective</vt:lpstr>
      <vt:lpstr>Flow Chart of Application</vt:lpstr>
      <vt:lpstr>Habitual Data Collection</vt:lpstr>
      <vt:lpstr>Habitual Data Collection</vt:lpstr>
      <vt:lpstr>Build Competition</vt:lpstr>
      <vt:lpstr>Conclusion</vt:lpstr>
      <vt:lpstr>Demo</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Shine Data Analysis</dc:title>
  <dc:creator>R N, Bharath</dc:creator>
  <cp:lastModifiedBy>R N, Bharath</cp:lastModifiedBy>
  <cp:revision>22</cp:revision>
  <dcterms:created xsi:type="dcterms:W3CDTF">2020-08-22T10:44:24Z</dcterms:created>
  <dcterms:modified xsi:type="dcterms:W3CDTF">2022-04-09T17:44:34Z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57346f8a-c0d2-4d7f-87ab-a775b0c7e18d</vt:lpwstr>
  </property>
  <property fmtid="{D5CDD505-2E9C-101B-9397-08002B2CF9AE}" pid="3" name="CTP_TimeStamp">
    <vt:lpwstr>2020-08-22 10:53:00Z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