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38" d="100"/>
          <a:sy n="38" d="100"/>
        </p:scale>
        <p:origin x="2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40D56-5A8D-4A98-BB62-47C167F1D872}"/>
              </a:ext>
            </a:extLst>
          </p:cNvPr>
          <p:cNvSpPr/>
          <p:nvPr userDrawn="1"/>
        </p:nvSpPr>
        <p:spPr>
          <a:xfrm>
            <a:off x="673100" y="2082801"/>
            <a:ext cx="5448300" cy="9567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Work Life and Health are equally important in life, but may people fail to balance all three.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are here to help you monitor your health while you are busy with your work life.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7F77CFB-2E02-431A-A47A-31EEB04F5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082801"/>
            <a:ext cx="5446285" cy="35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983AD3-0A27-453A-91BE-20690416C2D6}"/>
              </a:ext>
            </a:extLst>
          </p:cNvPr>
          <p:cNvSpPr/>
          <p:nvPr userDrawn="1"/>
        </p:nvSpPr>
        <p:spPr>
          <a:xfrm>
            <a:off x="673100" y="1995314"/>
            <a:ext cx="5486400" cy="96209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A07C9-6097-4682-A598-457E0E149085}"/>
              </a:ext>
            </a:extLst>
          </p:cNvPr>
          <p:cNvSpPr/>
          <p:nvPr userDrawn="1"/>
        </p:nvSpPr>
        <p:spPr>
          <a:xfrm>
            <a:off x="673100" y="2254967"/>
            <a:ext cx="2190750" cy="68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100" y="2260608"/>
            <a:ext cx="2190750" cy="680153"/>
          </a:xfrm>
          <a:prstGeom prst="rect">
            <a:avLst/>
          </a:prstGeom>
          <a:solidFill>
            <a:srgbClr val="DAE3F3"/>
          </a:solidFill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User Habits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ECA44-842F-4D57-A26A-C1826F89D340}"/>
              </a:ext>
            </a:extLst>
          </p:cNvPr>
          <p:cNvSpPr/>
          <p:nvPr userDrawn="1"/>
        </p:nvSpPr>
        <p:spPr>
          <a:xfrm>
            <a:off x="673100" y="2946402"/>
            <a:ext cx="5486400" cy="7250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4F216-10F8-49B3-AD32-405611CE7BB5}"/>
              </a:ext>
            </a:extLst>
          </p:cNvPr>
          <p:cNvSpPr txBox="1"/>
          <p:nvPr userDrawn="1"/>
        </p:nvSpPr>
        <p:spPr>
          <a:xfrm>
            <a:off x="673100" y="309301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0FB7E-7133-48C0-BAF7-DAE950BEB8AB}"/>
              </a:ext>
            </a:extLst>
          </p:cNvPr>
          <p:cNvSpPr/>
          <p:nvPr userDrawn="1"/>
        </p:nvSpPr>
        <p:spPr>
          <a:xfrm>
            <a:off x="1663700" y="3126904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D3EC4-A766-41C4-B361-359D39A77518}"/>
              </a:ext>
            </a:extLst>
          </p:cNvPr>
          <p:cNvSpPr txBox="1"/>
          <p:nvPr userDrawn="1"/>
        </p:nvSpPr>
        <p:spPr>
          <a:xfrm>
            <a:off x="673100" y="392249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91FC6-DEA5-41FC-86AD-53D32B7AF2C7}"/>
              </a:ext>
            </a:extLst>
          </p:cNvPr>
          <p:cNvSpPr/>
          <p:nvPr userDrawn="1"/>
        </p:nvSpPr>
        <p:spPr>
          <a:xfrm>
            <a:off x="1663700" y="3956381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C2EEF-0288-4C7D-9909-DB183B13D70B}"/>
              </a:ext>
            </a:extLst>
          </p:cNvPr>
          <p:cNvSpPr txBox="1"/>
          <p:nvPr userDrawn="1"/>
        </p:nvSpPr>
        <p:spPr>
          <a:xfrm>
            <a:off x="1473200" y="5181354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Cholesterol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CEFFEB-60EE-4FF4-B26A-935D4251D679}"/>
              </a:ext>
            </a:extLst>
          </p:cNvPr>
          <p:cNvSpPr/>
          <p:nvPr userDrawn="1"/>
        </p:nvSpPr>
        <p:spPr>
          <a:xfrm>
            <a:off x="3048001" y="5232234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D0081-DA26-4C31-BCBB-DBE894DBB9C0}"/>
              </a:ext>
            </a:extLst>
          </p:cNvPr>
          <p:cNvSpPr txBox="1"/>
          <p:nvPr userDrawn="1"/>
        </p:nvSpPr>
        <p:spPr>
          <a:xfrm>
            <a:off x="3416300" y="3093011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CCB94-07D3-4D80-B727-AB79A948C879}"/>
              </a:ext>
            </a:extLst>
          </p:cNvPr>
          <p:cNvSpPr/>
          <p:nvPr userDrawn="1"/>
        </p:nvSpPr>
        <p:spPr>
          <a:xfrm>
            <a:off x="4495800" y="3126904"/>
            <a:ext cx="15494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-- Select --</a:t>
            </a:r>
          </a:p>
        </p:txBody>
      </p:sp>
      <p:pic>
        <p:nvPicPr>
          <p:cNvPr id="23" name="Graphic 22" descr="Caret Down with solid fill">
            <a:extLst>
              <a:ext uri="{FF2B5EF4-FFF2-40B4-BE49-F238E27FC236}">
                <a16:creationId xmlns:a16="http://schemas.microsoft.com/office/drawing/2014/main" id="{48DE9081-BA20-4228-868D-F7EE906D4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3126903"/>
            <a:ext cx="425450" cy="5672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BB6A8E-1874-4231-BA65-FB99DD24756A}"/>
              </a:ext>
            </a:extLst>
          </p:cNvPr>
          <p:cNvSpPr txBox="1"/>
          <p:nvPr userDrawn="1"/>
        </p:nvSpPr>
        <p:spPr>
          <a:xfrm>
            <a:off x="3460750" y="397017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A8790-FDED-44D6-92ED-5EA8CF3CA550}"/>
              </a:ext>
            </a:extLst>
          </p:cNvPr>
          <p:cNvSpPr/>
          <p:nvPr userDrawn="1"/>
        </p:nvSpPr>
        <p:spPr>
          <a:xfrm>
            <a:off x="4451350" y="4004072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C63FA8-BEC0-4F34-A54F-3A13A2741151}"/>
              </a:ext>
            </a:extLst>
          </p:cNvPr>
          <p:cNvSpPr txBox="1"/>
          <p:nvPr userDrawn="1"/>
        </p:nvSpPr>
        <p:spPr>
          <a:xfrm>
            <a:off x="1473200" y="5996554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 BP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69151F-0851-4FBB-9FE5-874C1B2ADF73}"/>
              </a:ext>
            </a:extLst>
          </p:cNvPr>
          <p:cNvSpPr/>
          <p:nvPr userDrawn="1"/>
        </p:nvSpPr>
        <p:spPr>
          <a:xfrm>
            <a:off x="3048001" y="6047436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D4E7B0-62A7-4E7C-95EF-6B0D6B41C849}"/>
              </a:ext>
            </a:extLst>
          </p:cNvPr>
          <p:cNvSpPr txBox="1"/>
          <p:nvPr userDrawn="1"/>
        </p:nvSpPr>
        <p:spPr>
          <a:xfrm>
            <a:off x="1473200" y="6722013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Dia</a:t>
            </a:r>
            <a:r>
              <a:rPr lang="en-US" sz="2400" b="1" dirty="0"/>
              <a:t> BP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3884F9-E7CE-465A-AA8E-41D50C25C600}"/>
              </a:ext>
            </a:extLst>
          </p:cNvPr>
          <p:cNvSpPr/>
          <p:nvPr userDrawn="1"/>
        </p:nvSpPr>
        <p:spPr>
          <a:xfrm>
            <a:off x="3048001" y="6772893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B45F3-61D8-45D2-896A-E2DA764B70AB}"/>
              </a:ext>
            </a:extLst>
          </p:cNvPr>
          <p:cNvSpPr txBox="1"/>
          <p:nvPr userDrawn="1"/>
        </p:nvSpPr>
        <p:spPr>
          <a:xfrm>
            <a:off x="1473200" y="751519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Heart Rate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4957E-A924-4D86-9D7E-B9CE26D1462D}"/>
              </a:ext>
            </a:extLst>
          </p:cNvPr>
          <p:cNvSpPr/>
          <p:nvPr userDrawn="1"/>
        </p:nvSpPr>
        <p:spPr>
          <a:xfrm>
            <a:off x="3048001" y="7566077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1A0CF-BA70-4829-922A-8952A93DA3B6}"/>
              </a:ext>
            </a:extLst>
          </p:cNvPr>
          <p:cNvSpPr txBox="1"/>
          <p:nvPr userDrawn="1"/>
        </p:nvSpPr>
        <p:spPr>
          <a:xfrm>
            <a:off x="1473200" y="8359263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Glucose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5C6C0-BDA8-4860-82B0-78240FF712D3}"/>
              </a:ext>
            </a:extLst>
          </p:cNvPr>
          <p:cNvSpPr/>
          <p:nvPr userDrawn="1"/>
        </p:nvSpPr>
        <p:spPr>
          <a:xfrm>
            <a:off x="3048001" y="8410143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01DD3D-F81F-4C26-A3C1-2FBE48816B79}"/>
              </a:ext>
            </a:extLst>
          </p:cNvPr>
          <p:cNvSpPr txBox="1"/>
          <p:nvPr userDrawn="1"/>
        </p:nvSpPr>
        <p:spPr>
          <a:xfrm>
            <a:off x="1479550" y="9152445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Cigs/Day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F80BF-8D53-4385-B9D3-2197FE59D5AE}"/>
              </a:ext>
            </a:extLst>
          </p:cNvPr>
          <p:cNvSpPr/>
          <p:nvPr userDrawn="1"/>
        </p:nvSpPr>
        <p:spPr>
          <a:xfrm>
            <a:off x="3054350" y="9203325"/>
            <a:ext cx="1447800" cy="51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8E9836-73D7-42E6-B3AA-DD56111C6846}"/>
              </a:ext>
            </a:extLst>
          </p:cNvPr>
          <p:cNvSpPr/>
          <p:nvPr userDrawn="1"/>
        </p:nvSpPr>
        <p:spPr>
          <a:xfrm>
            <a:off x="4165600" y="10196687"/>
            <a:ext cx="1993900" cy="51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2437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B65CF0-B6D1-4D16-AE3C-76EE2F39409F}"/>
              </a:ext>
            </a:extLst>
          </p:cNvPr>
          <p:cNvSpPr/>
          <p:nvPr userDrawn="1"/>
        </p:nvSpPr>
        <p:spPr>
          <a:xfrm>
            <a:off x="685800" y="2048933"/>
            <a:ext cx="5448300" cy="958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559BD-42C2-46AC-A8A0-0391CC3E1BDA}"/>
              </a:ext>
            </a:extLst>
          </p:cNvPr>
          <p:cNvSpPr/>
          <p:nvPr userDrawn="1"/>
        </p:nvSpPr>
        <p:spPr>
          <a:xfrm>
            <a:off x="685800" y="2048933"/>
            <a:ext cx="2641600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Diagnostic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60D53-B68E-4872-B62B-5344A7F7E954}"/>
              </a:ext>
            </a:extLst>
          </p:cNvPr>
          <p:cNvSpPr/>
          <p:nvPr userDrawn="1"/>
        </p:nvSpPr>
        <p:spPr>
          <a:xfrm>
            <a:off x="711201" y="2971801"/>
            <a:ext cx="5321300" cy="1964267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C8EF2-2CD4-46E7-96C7-5D8DE23EB872}"/>
              </a:ext>
            </a:extLst>
          </p:cNvPr>
          <p:cNvSpPr/>
          <p:nvPr userDrawn="1"/>
        </p:nvSpPr>
        <p:spPr>
          <a:xfrm>
            <a:off x="742950" y="2992967"/>
            <a:ext cx="1905000" cy="643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Risk of CHD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B6EBE-1AF0-4190-AEEB-C078DFEBA2ED}"/>
              </a:ext>
            </a:extLst>
          </p:cNvPr>
          <p:cNvSpPr/>
          <p:nvPr userDrawn="1"/>
        </p:nvSpPr>
        <p:spPr>
          <a:xfrm>
            <a:off x="825500" y="4097867"/>
            <a:ext cx="5118100" cy="6434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517DA-C70B-4ED3-B9FC-A8AE6F8C0111}"/>
              </a:ext>
            </a:extLst>
          </p:cNvPr>
          <p:cNvSpPr/>
          <p:nvPr userDrawn="1"/>
        </p:nvSpPr>
        <p:spPr>
          <a:xfrm>
            <a:off x="825500" y="4097867"/>
            <a:ext cx="4102100" cy="643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</a:t>
            </a:r>
            <a:endParaRPr lang="en-US" sz="2667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5D587A-5707-43C2-BCEE-9E31E1F7307F}"/>
              </a:ext>
            </a:extLst>
          </p:cNvPr>
          <p:cNvSpPr/>
          <p:nvPr userDrawn="1"/>
        </p:nvSpPr>
        <p:spPr>
          <a:xfrm>
            <a:off x="4787900" y="3352800"/>
            <a:ext cx="228600" cy="64346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54649-FDF6-46B5-AD77-5E0DB61F0FD0}"/>
              </a:ext>
            </a:extLst>
          </p:cNvPr>
          <p:cNvSpPr/>
          <p:nvPr userDrawn="1"/>
        </p:nvSpPr>
        <p:spPr>
          <a:xfrm>
            <a:off x="742950" y="5215469"/>
            <a:ext cx="5289550" cy="2946400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19ADD1-2A54-4B53-85C7-64D3D880B29F}"/>
              </a:ext>
            </a:extLst>
          </p:cNvPr>
          <p:cNvSpPr/>
          <p:nvPr userDrawn="1"/>
        </p:nvSpPr>
        <p:spPr>
          <a:xfrm>
            <a:off x="768350" y="8441268"/>
            <a:ext cx="5289550" cy="2946400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A45DD6-590B-438F-A758-00649C4180C8}"/>
              </a:ext>
            </a:extLst>
          </p:cNvPr>
          <p:cNvSpPr/>
          <p:nvPr userDrawn="1"/>
        </p:nvSpPr>
        <p:spPr>
          <a:xfrm>
            <a:off x="742950" y="5223932"/>
            <a:ext cx="2292350" cy="6350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Risk Parameters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7045D-8BBE-4ED7-BCEE-B765632A6A57}"/>
              </a:ext>
            </a:extLst>
          </p:cNvPr>
          <p:cNvSpPr/>
          <p:nvPr userDrawn="1"/>
        </p:nvSpPr>
        <p:spPr>
          <a:xfrm>
            <a:off x="768350" y="8462433"/>
            <a:ext cx="2505604" cy="655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6C9919-6DEE-46DB-8410-81BD96825E0E}"/>
              </a:ext>
            </a:extLst>
          </p:cNvPr>
          <p:cNvCxnSpPr>
            <a:cxnSpLocks/>
          </p:cNvCxnSpPr>
          <p:nvPr userDrawn="1"/>
        </p:nvCxnSpPr>
        <p:spPr>
          <a:xfrm>
            <a:off x="825500" y="6976533"/>
            <a:ext cx="5029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62313-3CDC-44F8-8BE7-D3C18D2F0F77}"/>
              </a:ext>
            </a:extLst>
          </p:cNvPr>
          <p:cNvCxnSpPr/>
          <p:nvPr userDrawn="1"/>
        </p:nvCxnSpPr>
        <p:spPr>
          <a:xfrm flipV="1">
            <a:off x="3828924" y="6241257"/>
            <a:ext cx="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DD15CD-CB0D-4F75-B107-12C0AD064C0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3700" y="5541433"/>
            <a:ext cx="0" cy="1435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65027C-83AE-4E69-B763-8CCA4933F7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635500" y="5858933"/>
            <a:ext cx="0" cy="1117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36A7A55-7671-4678-A3A7-A3C34B941339}"/>
              </a:ext>
            </a:extLst>
          </p:cNvPr>
          <p:cNvSpPr/>
          <p:nvPr userDrawn="1"/>
        </p:nvSpPr>
        <p:spPr>
          <a:xfrm>
            <a:off x="5199331" y="5240869"/>
            <a:ext cx="548738" cy="33855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9B3B3-6C73-4DFC-BE49-2EF1B84F7333}"/>
              </a:ext>
            </a:extLst>
          </p:cNvPr>
          <p:cNvSpPr/>
          <p:nvPr userDrawn="1"/>
        </p:nvSpPr>
        <p:spPr>
          <a:xfrm>
            <a:off x="3273954" y="5756672"/>
            <a:ext cx="1042273" cy="33855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Heart Rate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ABE71A-F18C-434E-829B-662EAEB1200F}"/>
              </a:ext>
            </a:extLst>
          </p:cNvPr>
          <p:cNvSpPr/>
          <p:nvPr userDrawn="1"/>
        </p:nvSpPr>
        <p:spPr>
          <a:xfrm>
            <a:off x="4250311" y="5514050"/>
            <a:ext cx="833625" cy="33855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Glucose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0E75F3-7F36-4FED-BBBA-95BE241C810B}"/>
              </a:ext>
            </a:extLst>
          </p:cNvPr>
          <p:cNvCxnSpPr/>
          <p:nvPr userDrawn="1"/>
        </p:nvCxnSpPr>
        <p:spPr>
          <a:xfrm flipV="1">
            <a:off x="3103854" y="6224427"/>
            <a:ext cx="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0EBE36A-688A-440F-B887-BEA6A0C08A21}"/>
              </a:ext>
            </a:extLst>
          </p:cNvPr>
          <p:cNvSpPr/>
          <p:nvPr userDrawn="1"/>
        </p:nvSpPr>
        <p:spPr>
          <a:xfrm>
            <a:off x="2852931" y="5907587"/>
            <a:ext cx="552394" cy="33855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B1F43A-E34E-4F0C-9823-021C70E98125}"/>
              </a:ext>
            </a:extLst>
          </p:cNvPr>
          <p:cNvCxnSpPr/>
          <p:nvPr userDrawn="1"/>
        </p:nvCxnSpPr>
        <p:spPr>
          <a:xfrm flipV="1">
            <a:off x="2280620" y="6218210"/>
            <a:ext cx="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C40224-5E23-4FB8-AAE3-802260F4F12F}"/>
              </a:ext>
            </a:extLst>
          </p:cNvPr>
          <p:cNvSpPr/>
          <p:nvPr userDrawn="1"/>
        </p:nvSpPr>
        <p:spPr>
          <a:xfrm>
            <a:off x="1735089" y="5892032"/>
            <a:ext cx="1091068" cy="33855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Cholesterol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1BED15-CCD6-4AA0-9AA2-816A7731719B}"/>
              </a:ext>
            </a:extLst>
          </p:cNvPr>
          <p:cNvCxnSpPr>
            <a:cxnSpLocks/>
          </p:cNvCxnSpPr>
          <p:nvPr userDrawn="1"/>
        </p:nvCxnSpPr>
        <p:spPr>
          <a:xfrm flipV="1">
            <a:off x="1301991" y="6265333"/>
            <a:ext cx="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5968D87-7124-4DE0-BC62-DA669B0E6E81}"/>
              </a:ext>
            </a:extLst>
          </p:cNvPr>
          <p:cNvSpPr/>
          <p:nvPr userDrawn="1"/>
        </p:nvSpPr>
        <p:spPr>
          <a:xfrm>
            <a:off x="897461" y="5924419"/>
            <a:ext cx="941925" cy="338554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Cig/Day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13EDB1-1F7D-4F83-8089-003937CB3581}"/>
              </a:ext>
            </a:extLst>
          </p:cNvPr>
          <p:cNvSpPr/>
          <p:nvPr userDrawn="1"/>
        </p:nvSpPr>
        <p:spPr>
          <a:xfrm>
            <a:off x="1767391" y="6591727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0.8X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27F408-D283-45E9-AE1A-BCCDAFE11DC9}"/>
              </a:ext>
            </a:extLst>
          </p:cNvPr>
          <p:cNvSpPr/>
          <p:nvPr userDrawn="1"/>
        </p:nvSpPr>
        <p:spPr>
          <a:xfrm>
            <a:off x="4185194" y="6545304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0769B2-63BE-4B83-A2CC-1FBA6145653E}"/>
              </a:ext>
            </a:extLst>
          </p:cNvPr>
          <p:cNvSpPr/>
          <p:nvPr userDrawn="1"/>
        </p:nvSpPr>
        <p:spPr>
          <a:xfrm>
            <a:off x="3331385" y="6576254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91DF93-A5A2-41F9-8B5C-A8CD5FF5CA01}"/>
              </a:ext>
            </a:extLst>
          </p:cNvPr>
          <p:cNvSpPr/>
          <p:nvPr userDrawn="1"/>
        </p:nvSpPr>
        <p:spPr>
          <a:xfrm>
            <a:off x="2554990" y="6626677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0.5X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0D173E-2275-48A0-8A45-47EE641BF98B}"/>
              </a:ext>
            </a:extLst>
          </p:cNvPr>
          <p:cNvSpPr/>
          <p:nvPr userDrawn="1"/>
        </p:nvSpPr>
        <p:spPr>
          <a:xfrm>
            <a:off x="5019807" y="6560079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61E516-E13E-4B5B-A615-63C0F9345929}"/>
              </a:ext>
            </a:extLst>
          </p:cNvPr>
          <p:cNvSpPr/>
          <p:nvPr userDrawn="1"/>
        </p:nvSpPr>
        <p:spPr>
          <a:xfrm>
            <a:off x="840289" y="6592163"/>
            <a:ext cx="548738" cy="30777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AF9CE-34B5-4241-9359-B1BD74DDE1DC}"/>
              </a:ext>
            </a:extLst>
          </p:cNvPr>
          <p:cNvSpPr/>
          <p:nvPr userDrawn="1"/>
        </p:nvSpPr>
        <p:spPr>
          <a:xfrm rot="10800000" flipV="1">
            <a:off x="-774003" y="7473034"/>
            <a:ext cx="8406005" cy="61555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parameters are derived by taking average of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corresponding parameters  of healthy people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E4BE2B06-9267-41A3-9464-A8191862F4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7844573"/>
              </p:ext>
            </p:extLst>
          </p:nvPr>
        </p:nvGraphicFramePr>
        <p:xfrm>
          <a:off x="825500" y="9397664"/>
          <a:ext cx="4572000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748135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6307871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Issue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Useful Links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41660997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Blood Pressure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Link1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20833293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Glucose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Link2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81229047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Heart Rate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Link3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78482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CC2C0-CE53-4FFC-9223-7EE550CA665B}"/>
              </a:ext>
            </a:extLst>
          </p:cNvPr>
          <p:cNvSpPr/>
          <p:nvPr userDrawn="1"/>
        </p:nvSpPr>
        <p:spPr>
          <a:xfrm>
            <a:off x="673100" y="2082801"/>
            <a:ext cx="5448300" cy="9567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A close-up of some puzzle pieces&#10;&#10;Description automatically generated with low confidence">
            <a:extLst>
              <a:ext uri="{FF2B5EF4-FFF2-40B4-BE49-F238E27FC236}">
                <a16:creationId xmlns:a16="http://schemas.microsoft.com/office/drawing/2014/main" id="{2C780DAF-D63D-4D7D-9CBD-E460165EF5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1"/>
            <a:ext cx="5511800" cy="204893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F2D1E0-C2F7-4CFA-AA30-7197FCBD2F2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3382432"/>
              </p:ext>
            </p:extLst>
          </p:nvPr>
        </p:nvGraphicFramePr>
        <p:xfrm>
          <a:off x="1143000" y="5383108"/>
          <a:ext cx="4572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2799611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42443027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%Improvement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98367859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30%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421676998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User2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25%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34599658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237378166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User4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353184339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42062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CC2C0-CE53-4FFC-9223-7EE550CA665B}"/>
              </a:ext>
            </a:extLst>
          </p:cNvPr>
          <p:cNvSpPr/>
          <p:nvPr userDrawn="1"/>
        </p:nvSpPr>
        <p:spPr>
          <a:xfrm>
            <a:off x="673100" y="2082801"/>
            <a:ext cx="5448300" cy="9567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A4B1D60-825A-4BB2-BE7F-40D0018B6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082801"/>
            <a:ext cx="5480538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1.xml"/><Relationship Id="rId12" Type="http://schemas.openxmlformats.org/officeDocument/2006/relationships/slide" Target="../slides/slide3.xml"/><Relationship Id="rId1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5.xml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93E97C-11BE-4830-BCEB-B56A2750CD01}"/>
              </a:ext>
            </a:extLst>
          </p:cNvPr>
          <p:cNvSpPr/>
          <p:nvPr userDrawn="1"/>
        </p:nvSpPr>
        <p:spPr>
          <a:xfrm>
            <a:off x="266701" y="118534"/>
            <a:ext cx="6324600" cy="11954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6181A-8810-4AB2-ACEC-67AB49E1026A}"/>
              </a:ext>
            </a:extLst>
          </p:cNvPr>
          <p:cNvSpPr/>
          <p:nvPr userDrawn="1"/>
        </p:nvSpPr>
        <p:spPr>
          <a:xfrm>
            <a:off x="660400" y="694267"/>
            <a:ext cx="5461000" cy="109389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34E65-23FD-474F-9C60-0C08F8B0DB77}"/>
              </a:ext>
            </a:extLst>
          </p:cNvPr>
          <p:cNvSpPr/>
          <p:nvPr userDrawn="1"/>
        </p:nvSpPr>
        <p:spPr>
          <a:xfrm>
            <a:off x="660400" y="694267"/>
            <a:ext cx="5461000" cy="1354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Graphic 9" descr="Home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662B5A87-3277-468E-B8D3-7912074319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708" y="965199"/>
            <a:ext cx="685801" cy="914402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7E69129-D3B3-48A3-A87F-93F9CCAB47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67024" y="880534"/>
            <a:ext cx="787400" cy="1049867"/>
          </a:xfrm>
          <a:prstGeom prst="rect">
            <a:avLst/>
          </a:prstGeom>
        </p:spPr>
      </p:pic>
      <p:pic>
        <p:nvPicPr>
          <p:cNvPr id="12" name="Graphic 11" descr="Follow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E88EE800-BD3A-40CE-B5F0-6219C2140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0976" y="896055"/>
            <a:ext cx="787400" cy="1049867"/>
          </a:xfrm>
          <a:prstGeom prst="rect">
            <a:avLst/>
          </a:prstGeom>
        </p:spPr>
      </p:pic>
      <p:pic>
        <p:nvPicPr>
          <p:cNvPr id="13" name="Graphic 12" descr="Crown with solid fill">
            <a:hlinkClick r:id="rId15" action="ppaction://hlinksldjump" tooltip="Leader Board"/>
            <a:extLst>
              <a:ext uri="{FF2B5EF4-FFF2-40B4-BE49-F238E27FC236}">
                <a16:creationId xmlns:a16="http://schemas.microsoft.com/office/drawing/2014/main" id="{2D349AE2-1A24-42B7-B812-04E27ECACDD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00402" y="829734"/>
            <a:ext cx="787400" cy="1049867"/>
          </a:xfrm>
          <a:prstGeom prst="rect">
            <a:avLst/>
          </a:prstGeom>
        </p:spPr>
      </p:pic>
      <p:pic>
        <p:nvPicPr>
          <p:cNvPr id="14" name="Graphic 13" descr="Doctor male with solid fill">
            <a:hlinkClick r:id="rId18" action="ppaction://hlinksldjump" tooltip="diagnostics"/>
            <a:extLst>
              <a:ext uri="{FF2B5EF4-FFF2-40B4-BE49-F238E27FC236}">
                <a16:creationId xmlns:a16="http://schemas.microsoft.com/office/drawing/2014/main" id="{BCC7822C-3F18-4C39-A0EB-E1A5258D8E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75564" y="880534"/>
            <a:ext cx="7874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64" r:id="rId3"/>
    <p:sldLayoutId id="2147483663" r:id="rId4"/>
    <p:sldLayoutId id="2147483661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576B-DC25-4F98-BE03-D2BCE983754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14350" y="1995312"/>
            <a:ext cx="5829300" cy="4244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B70D-77CA-466A-850B-B41347CFA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5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E2ED5-ABE8-4BBB-84C7-4904515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735" y="2209808"/>
            <a:ext cx="2192865" cy="719659"/>
          </a:xfrm>
        </p:spPr>
        <p:txBody>
          <a:bodyPr>
            <a:normAutofit/>
          </a:bodyPr>
          <a:lstStyle/>
          <a:p>
            <a:r>
              <a:rPr lang="en-US" sz="3200" dirty="0"/>
              <a:t>User Habits</a:t>
            </a:r>
          </a:p>
        </p:txBody>
      </p:sp>
    </p:spTree>
    <p:extLst>
      <p:ext uri="{BB962C8B-B14F-4D97-AF65-F5344CB8AC3E}">
        <p14:creationId xmlns:p14="http://schemas.microsoft.com/office/powerpoint/2010/main" val="16508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34999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Health Master</vt:lpstr>
      <vt:lpstr>PowerPoint Presentation</vt:lpstr>
      <vt:lpstr>PowerPoint Presentation</vt:lpstr>
      <vt:lpstr>User Habits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N, Bharath</dc:creator>
  <cp:lastModifiedBy>R N, Bharath</cp:lastModifiedBy>
  <cp:revision>23</cp:revision>
  <dcterms:created xsi:type="dcterms:W3CDTF">2022-04-08T09:48:02Z</dcterms:created>
  <dcterms:modified xsi:type="dcterms:W3CDTF">2022-04-09T17:44:46Z</dcterms:modified>
</cp:coreProperties>
</file>