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75" d="100"/>
          <a:sy n="75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 rot="0">
            <a:off x="685800" y="2130425"/>
            <a:ext cx="7772400" cy="14700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ubTitle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/>
              </a:rPr>
              <a:t>Click to edit Master subtitle style</a:t>
            </a: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 rot="0">
            <a:off x="3124200" y="6356349"/>
            <a:ext cx="2895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 rot="0">
            <a:off x="6553200" y="6356349"/>
            <a:ext cx="21336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10960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8442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976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7463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600200"/>
            <a:ext cx="8229600" cy="452596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356349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553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0049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6548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263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021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9735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0736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602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57659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29859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21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0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 rot="0">
            <a:off x="685800" y="2130425"/>
            <a:ext cx="7772400" cy="14700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S.Bharath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ubTitle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/>
              </a:rPr>
              <a:t>Specialist in java | Python | c++</a:t>
            </a:r>
            <a:endParaRPr lang="en-US" altLang="zh-CN" sz="36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/>
              </a:rPr>
              <a:t>Web development | AI | CSS|</a:t>
            </a:r>
            <a:endParaRPr lang="en-US" altLang="zh-CN" sz="36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just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/>
              </a:rPr>
              <a:t>                 HTML</a:t>
            </a:r>
            <a:endParaRPr lang="zh-CN" altLang="en-US" sz="36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2668060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Career Objective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To get a job and start my career in the IT field.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777761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Education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B.Sc Computer Science with Artificial Intelligence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SRM Arts and Science College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Year of Passing: 2027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Percentage: 80%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7451471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Skills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C++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HTML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Java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• Python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Droid Sans" pitchFamily="0" charset="0"/>
              </a:rPr>
              <a:t>•Web development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5524714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Projects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No projects completed yet. Eager to work on real-time projects and gain experience.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4094308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Languages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Droid Sans" pitchFamily="0" charset="0"/>
              </a:rPr>
              <a:t>•Tamil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Droid Sans" pitchFamily="0" charset="0"/>
              </a:rPr>
              <a:t>•English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Droid Sans" pitchFamily="0" charset="0"/>
              </a:rPr>
              <a:t>•Hindi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Droid Sans" pitchFamily="0" charset="0"/>
              </a:rPr>
              <a:t>•Malayalam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5176968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Contact </a:t>
            </a:r>
            <a:endParaRPr lang="zh-CN" altLang="en-US"/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chennai,India</a:t>
            </a:r>
            <a:endParaRPr lang="en-US" altLang="zh-CN"/>
          </a:p>
          <a:p>
            <a:r>
              <a:rPr lang="en-US" altLang="zh-CN"/>
              <a:t>phone no - 9578212833</a:t>
            </a:r>
            <a:endParaRPr lang="en-US" altLang="zh-CN"/>
          </a:p>
          <a:p>
            <a:r>
              <a:rPr lang="en-US" altLang="zh-CN"/>
              <a:t>email id - bharaths@srmasc.ac.in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0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description>generated using python-pptx</dc:description>
  <cp:lastModifiedBy>root</cp:lastModifiedBy>
  <cp:revision>1</cp:revision>
  <dcterms:created xsi:type="dcterms:W3CDTF">2013-01-27T09:14:16Z</dcterms:created>
  <dcterms:modified xsi:type="dcterms:W3CDTF">2025-09-03T04:00:16Z</dcterms:modified>
</cp:coreProperties>
</file>