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OOPs concepts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overview of Object-Oriented Programming (OOP) concepts in Java, including the fundamental principles and benefits.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035969"/>
            <a:ext cx="4244340" cy="32689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5638205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endParaRPr lang="en-US" sz="3499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5981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Class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387447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Collection of objects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is called class. It is a logical entity.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3992761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class can also be defined as a blueprint from which you can create an individual object. Class doesn't consume any space.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036820"/>
            <a:ext cx="930640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pPr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</a:t>
            </a:r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means a real-world entity such as a pen, chair, table, computer, watch,</a:t>
            </a:r>
            <a:endParaRPr lang="en-US" sz="2624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420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Object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980730"/>
            <a:ext cx="2446020" cy="24460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67666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Any entity that has state and behavior is known as an object. For example, a chair, pen, table, keyboard, bike, etc. It can be physical or logical.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162056" y="597575"/>
            <a:ext cx="5424368" cy="678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39"/>
              </a:lnSpc>
              <a:buNone/>
            </a:pPr>
            <a:r>
              <a:rPr lang="en-US" sz="427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Inheritance</a:t>
            </a:r>
            <a:endParaRPr lang="en-US" sz="4271" dirty="0"/>
          </a:p>
        </p:txBody>
      </p:sp>
      <p:sp>
        <p:nvSpPr>
          <p:cNvPr id="5" name="Text 3"/>
          <p:cNvSpPr/>
          <p:nvPr/>
        </p:nvSpPr>
        <p:spPr>
          <a:xfrm>
            <a:off x="2162056" y="1709499"/>
            <a:ext cx="10306288" cy="694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When one object acquires all the properties and behaviors of a parent object</a:t>
            </a:r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it is known as inheritance. It provides code reusability. It is used to achieve runtime polymorphism.</a:t>
            </a:r>
            <a:endParaRPr lang="en-US" sz="1708" dirty="0"/>
          </a:p>
        </p:txBody>
      </p:sp>
      <p:sp>
        <p:nvSpPr>
          <p:cNvPr id="6" name="Text 4"/>
          <p:cNvSpPr/>
          <p:nvPr/>
        </p:nvSpPr>
        <p:spPr>
          <a:xfrm>
            <a:off x="2162056" y="2729032"/>
            <a:ext cx="5424368" cy="678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39"/>
              </a:lnSpc>
              <a:buNone/>
            </a:pPr>
            <a:r>
              <a:rPr lang="en-US" sz="427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Polymorphism</a:t>
            </a:r>
            <a:endParaRPr lang="en-US" sz="4271" dirty="0"/>
          </a:p>
        </p:txBody>
      </p:sp>
      <p:sp>
        <p:nvSpPr>
          <p:cNvPr id="7" name="Text 5"/>
          <p:cNvSpPr/>
          <p:nvPr/>
        </p:nvSpPr>
        <p:spPr>
          <a:xfrm>
            <a:off x="2162056" y="3732490"/>
            <a:ext cx="10306288" cy="694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If </a:t>
            </a:r>
            <a:pPr indent="0" marL="0">
              <a:lnSpc>
                <a:spcPts val="2734"/>
              </a:lnSpc>
              <a:buNone/>
            </a:pPr>
            <a:r>
              <a:rPr lang="en-US" sz="1708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 task is performed in different ways</a:t>
            </a:r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it is known as polymorphism. For example: to convince the customer differently, to draw something, for example, shape, triangle, rectangle, etc.</a:t>
            </a:r>
            <a:endParaRPr lang="en-US" sz="1708" dirty="0"/>
          </a:p>
        </p:txBody>
      </p:sp>
      <p:sp>
        <p:nvSpPr>
          <p:cNvPr id="8" name="Text 6"/>
          <p:cNvSpPr/>
          <p:nvPr/>
        </p:nvSpPr>
        <p:spPr>
          <a:xfrm>
            <a:off x="2162056" y="4670703"/>
            <a:ext cx="10306288" cy="347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Java, we use method overloading and method overriding to achieve polymorphism.</a:t>
            </a:r>
            <a:endParaRPr lang="en-US" sz="1708" dirty="0"/>
          </a:p>
        </p:txBody>
      </p:sp>
      <p:sp>
        <p:nvSpPr>
          <p:cNvPr id="9" name="Text 7"/>
          <p:cNvSpPr/>
          <p:nvPr/>
        </p:nvSpPr>
        <p:spPr>
          <a:xfrm>
            <a:off x="2162056" y="5261848"/>
            <a:ext cx="10306288" cy="347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Another example can be to speak something; for example, a cat speaks meow, dog barks woof, etc.</a:t>
            </a:r>
            <a:endParaRPr lang="en-US" sz="1708" dirty="0"/>
          </a:p>
        </p:txBody>
      </p:sp>
      <p:sp>
        <p:nvSpPr>
          <p:cNvPr id="10" name="Text 8"/>
          <p:cNvSpPr/>
          <p:nvPr/>
        </p:nvSpPr>
        <p:spPr>
          <a:xfrm>
            <a:off x="2162056" y="5934313"/>
            <a:ext cx="5424368" cy="678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39"/>
              </a:lnSpc>
              <a:buNone/>
            </a:pPr>
            <a:r>
              <a:rPr lang="en-US" sz="427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Abstraction</a:t>
            </a:r>
            <a:endParaRPr lang="en-US" sz="4271" dirty="0"/>
          </a:p>
        </p:txBody>
      </p:sp>
      <p:sp>
        <p:nvSpPr>
          <p:cNvPr id="11" name="Text 9"/>
          <p:cNvSpPr/>
          <p:nvPr/>
        </p:nvSpPr>
        <p:spPr>
          <a:xfrm>
            <a:off x="2162056" y="6937772"/>
            <a:ext cx="10306288" cy="694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1708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Hiding internal details and showing functionality</a:t>
            </a:r>
            <a:pPr indent="0" marL="0">
              <a:lnSpc>
                <a:spcPts val="2734"/>
              </a:lnSpc>
              <a:buNone/>
            </a:pPr>
            <a:r>
              <a:rPr lang="en-US" sz="1708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is known as abstraction. For example phone call, we don't know the internal processing.</a:t>
            </a:r>
            <a:endParaRPr lang="en-US" sz="1708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6278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Encapsulation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76653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Binding (or wrapping) code and data together into a single unit are known as encapsulation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For example, a capsule, it is wrapped with different medicines.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27246"/>
            <a:ext cx="4874419" cy="4874419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Association, Aggregation, and Composition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1134785" y="2315170"/>
            <a:ext cx="44053" cy="5306854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1404699" y="2713077"/>
            <a:ext cx="771168" cy="44053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1083112" y="2528649"/>
            <a:ext cx="147399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23687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Association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Describes the relationship between two or more classes, emphasizing their multiplicity and navigation.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1404699" y="4555450"/>
            <a:ext cx="771168" cy="44053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3" name="Shape 10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1055013" y="4371023"/>
            <a:ext cx="20359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23687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Aggregation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Represents a "whole-part" or "has-a" relationship between classes, with independent lifetimes.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1404699" y="6397823"/>
            <a:ext cx="771168" cy="44053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1055013" y="6213396"/>
            <a:ext cx="20359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2368748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Composition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Depicts a "strong" aggregation relationship, where the "part" cannot survive without the "whole".</a:t>
            </a:r>
            <a:endParaRPr lang="en-US" sz="173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5427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81908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Unified Code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58449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OOPs concepts enable the creation of unified, modular, and reusable code.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881908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DED6FF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Complex Systems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584496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Facilitates the handling of complex systems through effective organization and abstraction.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DED6FF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317212"/>
            <a:ext cx="3078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Real-World Modeling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9762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an effective way to model and simulate real-world objects and interactions.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2024-03-24T11:41:41Z</dcterms:created>
  <dcterms:modified xsi:type="dcterms:W3CDTF">2024-03-24T11:41:41Z</dcterms:modified>
</cp:coreProperties>
</file>