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1" r:id="rId7"/>
    <p:sldId id="262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679"/>
  </p:normalViewPr>
  <p:slideViewPr>
    <p:cSldViewPr snapToGrid="0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2F28E-B816-4152-83DF-8F9DB01A09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357A0B9-66D6-4208-9428-B68B8C4C9B60}">
      <dgm:prSet/>
      <dgm:spPr/>
      <dgm:t>
        <a:bodyPr/>
        <a:lstStyle/>
        <a:p>
          <a:pPr>
            <a:defRPr cap="all"/>
          </a:pPr>
          <a:r>
            <a:rPr lang="en-US"/>
            <a:t>Data analysis </a:t>
          </a:r>
        </a:p>
      </dgm:t>
    </dgm:pt>
    <dgm:pt modelId="{AAF2CC5F-CEAA-41B6-A901-4885A8837F3D}" type="parTrans" cxnId="{B99473CD-84E9-48D6-99C6-37413E466314}">
      <dgm:prSet/>
      <dgm:spPr/>
      <dgm:t>
        <a:bodyPr/>
        <a:lstStyle/>
        <a:p>
          <a:endParaRPr lang="en-US"/>
        </a:p>
      </dgm:t>
    </dgm:pt>
    <dgm:pt modelId="{853740D1-9924-4317-A943-47F9A58DDD3B}" type="sibTrans" cxnId="{B99473CD-84E9-48D6-99C6-37413E466314}">
      <dgm:prSet/>
      <dgm:spPr/>
      <dgm:t>
        <a:bodyPr/>
        <a:lstStyle/>
        <a:p>
          <a:endParaRPr lang="en-US"/>
        </a:p>
      </dgm:t>
    </dgm:pt>
    <dgm:pt modelId="{37CA61B8-0B88-4992-A1CD-F82F72E1584C}">
      <dgm:prSet/>
      <dgm:spPr/>
      <dgm:t>
        <a:bodyPr/>
        <a:lstStyle/>
        <a:p>
          <a:pPr>
            <a:defRPr cap="all"/>
          </a:pPr>
          <a:r>
            <a:rPr lang="en-US"/>
            <a:t>Data cleaning </a:t>
          </a:r>
        </a:p>
      </dgm:t>
    </dgm:pt>
    <dgm:pt modelId="{CD0168F5-7040-407C-9CEE-C3C83977BCC2}" type="parTrans" cxnId="{1E437C64-1341-4253-A660-FF28647C8A8C}">
      <dgm:prSet/>
      <dgm:spPr/>
      <dgm:t>
        <a:bodyPr/>
        <a:lstStyle/>
        <a:p>
          <a:endParaRPr lang="en-US"/>
        </a:p>
      </dgm:t>
    </dgm:pt>
    <dgm:pt modelId="{0CCA7A9A-A332-446F-BB5C-133D0C7FF612}" type="sibTrans" cxnId="{1E437C64-1341-4253-A660-FF28647C8A8C}">
      <dgm:prSet/>
      <dgm:spPr/>
      <dgm:t>
        <a:bodyPr/>
        <a:lstStyle/>
        <a:p>
          <a:endParaRPr lang="en-US"/>
        </a:p>
      </dgm:t>
    </dgm:pt>
    <dgm:pt modelId="{9DA2AC4E-7F93-461F-AAE5-5036166348FB}">
      <dgm:prSet/>
      <dgm:spPr/>
      <dgm:t>
        <a:bodyPr/>
        <a:lstStyle/>
        <a:p>
          <a:pPr>
            <a:defRPr cap="all"/>
          </a:pPr>
          <a:r>
            <a:rPr lang="en-US"/>
            <a:t>Univariate analysis</a:t>
          </a:r>
        </a:p>
      </dgm:t>
    </dgm:pt>
    <dgm:pt modelId="{508AF99A-2600-4F24-A65E-3B0D98DAB684}" type="parTrans" cxnId="{0263DD42-D982-428D-8120-7FAC3F782745}">
      <dgm:prSet/>
      <dgm:spPr/>
      <dgm:t>
        <a:bodyPr/>
        <a:lstStyle/>
        <a:p>
          <a:endParaRPr lang="en-US"/>
        </a:p>
      </dgm:t>
    </dgm:pt>
    <dgm:pt modelId="{7EC57955-105E-4389-AE78-2CD181CBA4C7}" type="sibTrans" cxnId="{0263DD42-D982-428D-8120-7FAC3F782745}">
      <dgm:prSet/>
      <dgm:spPr/>
      <dgm:t>
        <a:bodyPr/>
        <a:lstStyle/>
        <a:p>
          <a:endParaRPr lang="en-US"/>
        </a:p>
      </dgm:t>
    </dgm:pt>
    <dgm:pt modelId="{89F7D15A-08BD-464F-B207-BF20178055F9}">
      <dgm:prSet/>
      <dgm:spPr/>
      <dgm:t>
        <a:bodyPr/>
        <a:lstStyle/>
        <a:p>
          <a:pPr>
            <a:defRPr cap="all"/>
          </a:pPr>
          <a:r>
            <a:rPr lang="en-US"/>
            <a:t>Bi Variate analysis</a:t>
          </a:r>
        </a:p>
      </dgm:t>
    </dgm:pt>
    <dgm:pt modelId="{03D04D56-A64C-4996-B66E-AF8DDC688310}" type="parTrans" cxnId="{4AA82897-6328-4D06-946D-B683B6B11A23}">
      <dgm:prSet/>
      <dgm:spPr/>
      <dgm:t>
        <a:bodyPr/>
        <a:lstStyle/>
        <a:p>
          <a:endParaRPr lang="en-US"/>
        </a:p>
      </dgm:t>
    </dgm:pt>
    <dgm:pt modelId="{20DFAAD1-FD5D-4EFA-8458-4AC61FA7B258}" type="sibTrans" cxnId="{4AA82897-6328-4D06-946D-B683B6B11A23}">
      <dgm:prSet/>
      <dgm:spPr/>
      <dgm:t>
        <a:bodyPr/>
        <a:lstStyle/>
        <a:p>
          <a:endParaRPr lang="en-US"/>
        </a:p>
      </dgm:t>
    </dgm:pt>
    <dgm:pt modelId="{D76B3178-6900-46DE-BC0E-DE1AD0AEEB6F}">
      <dgm:prSet/>
      <dgm:spPr/>
      <dgm:t>
        <a:bodyPr/>
        <a:lstStyle/>
        <a:p>
          <a:pPr>
            <a:defRPr cap="all"/>
          </a:pPr>
          <a:r>
            <a:rPr lang="en-US"/>
            <a:t>Multivariate analysis</a:t>
          </a:r>
        </a:p>
      </dgm:t>
    </dgm:pt>
    <dgm:pt modelId="{D1D4F649-31F8-4723-96C4-709AAF4FC233}" type="parTrans" cxnId="{D04F7986-88DF-4677-9CD2-96609F67DE21}">
      <dgm:prSet/>
      <dgm:spPr/>
      <dgm:t>
        <a:bodyPr/>
        <a:lstStyle/>
        <a:p>
          <a:endParaRPr lang="en-US"/>
        </a:p>
      </dgm:t>
    </dgm:pt>
    <dgm:pt modelId="{65D49031-C7B7-41B0-A707-7FB472304751}" type="sibTrans" cxnId="{D04F7986-88DF-4677-9CD2-96609F67DE21}">
      <dgm:prSet/>
      <dgm:spPr/>
      <dgm:t>
        <a:bodyPr/>
        <a:lstStyle/>
        <a:p>
          <a:endParaRPr lang="en-US"/>
        </a:p>
      </dgm:t>
    </dgm:pt>
    <dgm:pt modelId="{964AFEEF-5BC2-42C4-B138-A550577935F3}">
      <dgm:prSet/>
      <dgm:spPr/>
      <dgm:t>
        <a:bodyPr/>
        <a:lstStyle/>
        <a:p>
          <a:pPr>
            <a:defRPr cap="all"/>
          </a:pPr>
          <a:r>
            <a:rPr lang="en-US"/>
            <a:t>Recommendations</a:t>
          </a:r>
        </a:p>
      </dgm:t>
    </dgm:pt>
    <dgm:pt modelId="{454BA279-403E-4AFB-B8E3-EDEB11AF43E2}" type="parTrans" cxnId="{3C6DF699-7E84-4531-A3A9-31960518D8BB}">
      <dgm:prSet/>
      <dgm:spPr/>
      <dgm:t>
        <a:bodyPr/>
        <a:lstStyle/>
        <a:p>
          <a:endParaRPr lang="en-US"/>
        </a:p>
      </dgm:t>
    </dgm:pt>
    <dgm:pt modelId="{B7E939AD-F7B9-4BF2-8894-AAFF37E7BF35}" type="sibTrans" cxnId="{3C6DF699-7E84-4531-A3A9-31960518D8BB}">
      <dgm:prSet/>
      <dgm:spPr/>
      <dgm:t>
        <a:bodyPr/>
        <a:lstStyle/>
        <a:p>
          <a:endParaRPr lang="en-US"/>
        </a:p>
      </dgm:t>
    </dgm:pt>
    <dgm:pt modelId="{95BEA3A2-D325-4884-AF3B-E2DF7C99AE20}" type="pres">
      <dgm:prSet presAssocID="{9492F28E-B816-4152-83DF-8F9DB01A0921}" presName="root" presStyleCnt="0">
        <dgm:presLayoutVars>
          <dgm:dir/>
          <dgm:resizeHandles val="exact"/>
        </dgm:presLayoutVars>
      </dgm:prSet>
      <dgm:spPr/>
    </dgm:pt>
    <dgm:pt modelId="{C04DD66B-A4DF-4FD8-BF5A-A54B1721F73D}" type="pres">
      <dgm:prSet presAssocID="{1357A0B9-66D6-4208-9428-B68B8C4C9B60}" presName="compNode" presStyleCnt="0"/>
      <dgm:spPr/>
    </dgm:pt>
    <dgm:pt modelId="{25FEEC2F-50A7-4CA3-B21C-AEAF4F365C76}" type="pres">
      <dgm:prSet presAssocID="{1357A0B9-66D6-4208-9428-B68B8C4C9B6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755E6CC-6EE7-4880-B4FC-AA2956DCEE39}" type="pres">
      <dgm:prSet presAssocID="{1357A0B9-66D6-4208-9428-B68B8C4C9B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733261-7ACA-402C-93BC-DA8F743E5548}" type="pres">
      <dgm:prSet presAssocID="{1357A0B9-66D6-4208-9428-B68B8C4C9B60}" presName="spaceRect" presStyleCnt="0"/>
      <dgm:spPr/>
    </dgm:pt>
    <dgm:pt modelId="{E62DF756-9119-4EBD-A7E5-A6E625258D7C}" type="pres">
      <dgm:prSet presAssocID="{1357A0B9-66D6-4208-9428-B68B8C4C9B60}" presName="textRect" presStyleLbl="revTx" presStyleIdx="0" presStyleCnt="6">
        <dgm:presLayoutVars>
          <dgm:chMax val="1"/>
          <dgm:chPref val="1"/>
        </dgm:presLayoutVars>
      </dgm:prSet>
      <dgm:spPr/>
    </dgm:pt>
    <dgm:pt modelId="{FB86D2F1-8C25-421F-958A-E74AB675447A}" type="pres">
      <dgm:prSet presAssocID="{853740D1-9924-4317-A943-47F9A58DDD3B}" presName="sibTrans" presStyleCnt="0"/>
      <dgm:spPr/>
    </dgm:pt>
    <dgm:pt modelId="{A8BC9213-F96E-402D-A4BE-A575EB1BD444}" type="pres">
      <dgm:prSet presAssocID="{37CA61B8-0B88-4992-A1CD-F82F72E1584C}" presName="compNode" presStyleCnt="0"/>
      <dgm:spPr/>
    </dgm:pt>
    <dgm:pt modelId="{EB185297-EC10-4C2F-B052-42BC6A1D944E}" type="pres">
      <dgm:prSet presAssocID="{37CA61B8-0B88-4992-A1CD-F82F72E1584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07DE507-12A9-4F59-A656-D20FFABE74F0}" type="pres">
      <dgm:prSet presAssocID="{37CA61B8-0B88-4992-A1CD-F82F72E158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C4A1F8F-E866-41A4-9C4C-EC30CF36B55C}" type="pres">
      <dgm:prSet presAssocID="{37CA61B8-0B88-4992-A1CD-F82F72E1584C}" presName="spaceRect" presStyleCnt="0"/>
      <dgm:spPr/>
    </dgm:pt>
    <dgm:pt modelId="{836D4C6D-EB23-420E-A6D3-C5EA4264F4FD}" type="pres">
      <dgm:prSet presAssocID="{37CA61B8-0B88-4992-A1CD-F82F72E1584C}" presName="textRect" presStyleLbl="revTx" presStyleIdx="1" presStyleCnt="6">
        <dgm:presLayoutVars>
          <dgm:chMax val="1"/>
          <dgm:chPref val="1"/>
        </dgm:presLayoutVars>
      </dgm:prSet>
      <dgm:spPr/>
    </dgm:pt>
    <dgm:pt modelId="{DC22450C-E3B6-4EC6-A725-3C48E424D55E}" type="pres">
      <dgm:prSet presAssocID="{0CCA7A9A-A332-446F-BB5C-133D0C7FF612}" presName="sibTrans" presStyleCnt="0"/>
      <dgm:spPr/>
    </dgm:pt>
    <dgm:pt modelId="{BF90FB37-CF71-4C8C-AAA7-E93469584003}" type="pres">
      <dgm:prSet presAssocID="{9DA2AC4E-7F93-461F-AAE5-5036166348FB}" presName="compNode" presStyleCnt="0"/>
      <dgm:spPr/>
    </dgm:pt>
    <dgm:pt modelId="{451E5B76-2F27-4B54-A3A3-A55C90078EB5}" type="pres">
      <dgm:prSet presAssocID="{9DA2AC4E-7F93-461F-AAE5-5036166348F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1A48344-9F6E-426A-A437-DC21D2042FF0}" type="pres">
      <dgm:prSet presAssocID="{9DA2AC4E-7F93-461F-AAE5-5036166348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241A792-B989-4AF9-A8F9-66A6C528ABF8}" type="pres">
      <dgm:prSet presAssocID="{9DA2AC4E-7F93-461F-AAE5-5036166348FB}" presName="spaceRect" presStyleCnt="0"/>
      <dgm:spPr/>
    </dgm:pt>
    <dgm:pt modelId="{F2A86768-9AEE-4DB2-8A30-67BFDD2A88BF}" type="pres">
      <dgm:prSet presAssocID="{9DA2AC4E-7F93-461F-AAE5-5036166348FB}" presName="textRect" presStyleLbl="revTx" presStyleIdx="2" presStyleCnt="6">
        <dgm:presLayoutVars>
          <dgm:chMax val="1"/>
          <dgm:chPref val="1"/>
        </dgm:presLayoutVars>
      </dgm:prSet>
      <dgm:spPr/>
    </dgm:pt>
    <dgm:pt modelId="{E383BE48-A702-4A1A-BA5F-02DDA8040A3E}" type="pres">
      <dgm:prSet presAssocID="{7EC57955-105E-4389-AE78-2CD181CBA4C7}" presName="sibTrans" presStyleCnt="0"/>
      <dgm:spPr/>
    </dgm:pt>
    <dgm:pt modelId="{5B84FE10-0107-4D8E-9B97-F7EBC777779E}" type="pres">
      <dgm:prSet presAssocID="{89F7D15A-08BD-464F-B207-BF20178055F9}" presName="compNode" presStyleCnt="0"/>
      <dgm:spPr/>
    </dgm:pt>
    <dgm:pt modelId="{8889FD14-3A15-4D48-8446-556CF7D41728}" type="pres">
      <dgm:prSet presAssocID="{89F7D15A-08BD-464F-B207-BF20178055F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937CABC-93F8-4DE0-A531-2FEE407D8140}" type="pres">
      <dgm:prSet presAssocID="{89F7D15A-08BD-464F-B207-BF20178055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406B1CD-7BD8-499F-8E7F-91EB0AF5F8F8}" type="pres">
      <dgm:prSet presAssocID="{89F7D15A-08BD-464F-B207-BF20178055F9}" presName="spaceRect" presStyleCnt="0"/>
      <dgm:spPr/>
    </dgm:pt>
    <dgm:pt modelId="{E33586CF-0951-4529-AE80-B990948DBB38}" type="pres">
      <dgm:prSet presAssocID="{89F7D15A-08BD-464F-B207-BF20178055F9}" presName="textRect" presStyleLbl="revTx" presStyleIdx="3" presStyleCnt="6">
        <dgm:presLayoutVars>
          <dgm:chMax val="1"/>
          <dgm:chPref val="1"/>
        </dgm:presLayoutVars>
      </dgm:prSet>
      <dgm:spPr/>
    </dgm:pt>
    <dgm:pt modelId="{FF3B122E-8CBD-4B69-8143-6F07C48F0C0F}" type="pres">
      <dgm:prSet presAssocID="{20DFAAD1-FD5D-4EFA-8458-4AC61FA7B258}" presName="sibTrans" presStyleCnt="0"/>
      <dgm:spPr/>
    </dgm:pt>
    <dgm:pt modelId="{1F426B4B-EE94-4B9E-B9C4-BB953056406E}" type="pres">
      <dgm:prSet presAssocID="{D76B3178-6900-46DE-BC0E-DE1AD0AEEB6F}" presName="compNode" presStyleCnt="0"/>
      <dgm:spPr/>
    </dgm:pt>
    <dgm:pt modelId="{0AB0ECA3-1B27-4A08-B085-ECFD11D7F586}" type="pres">
      <dgm:prSet presAssocID="{D76B3178-6900-46DE-BC0E-DE1AD0AEEB6F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482A832-D31D-4C7C-BDDE-C8AFAD158197}" type="pres">
      <dgm:prSet presAssocID="{D76B3178-6900-46DE-BC0E-DE1AD0AEEB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51341399-0E79-41E7-A365-890FFC4C0F4F}" type="pres">
      <dgm:prSet presAssocID="{D76B3178-6900-46DE-BC0E-DE1AD0AEEB6F}" presName="spaceRect" presStyleCnt="0"/>
      <dgm:spPr/>
    </dgm:pt>
    <dgm:pt modelId="{690A3F96-4663-4CD4-BCBF-28140EFEB22C}" type="pres">
      <dgm:prSet presAssocID="{D76B3178-6900-46DE-BC0E-DE1AD0AEEB6F}" presName="textRect" presStyleLbl="revTx" presStyleIdx="4" presStyleCnt="6">
        <dgm:presLayoutVars>
          <dgm:chMax val="1"/>
          <dgm:chPref val="1"/>
        </dgm:presLayoutVars>
      </dgm:prSet>
      <dgm:spPr/>
    </dgm:pt>
    <dgm:pt modelId="{B3C452A7-BFD2-49C1-9A5E-7C572941E927}" type="pres">
      <dgm:prSet presAssocID="{65D49031-C7B7-41B0-A707-7FB472304751}" presName="sibTrans" presStyleCnt="0"/>
      <dgm:spPr/>
    </dgm:pt>
    <dgm:pt modelId="{852E3361-E862-486E-B0A2-46189F303E66}" type="pres">
      <dgm:prSet presAssocID="{964AFEEF-5BC2-42C4-B138-A550577935F3}" presName="compNode" presStyleCnt="0"/>
      <dgm:spPr/>
    </dgm:pt>
    <dgm:pt modelId="{A1B46E32-D141-4431-93DC-AAFD60B7F35C}" type="pres">
      <dgm:prSet presAssocID="{964AFEEF-5BC2-42C4-B138-A550577935F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DC5ACE5-4BE5-410E-85A8-2607B2B7BC3C}" type="pres">
      <dgm:prSet presAssocID="{964AFEEF-5BC2-42C4-B138-A550577935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5F49742-536D-4EE5-8A57-B9C61045756A}" type="pres">
      <dgm:prSet presAssocID="{964AFEEF-5BC2-42C4-B138-A550577935F3}" presName="spaceRect" presStyleCnt="0"/>
      <dgm:spPr/>
    </dgm:pt>
    <dgm:pt modelId="{0E56A6BD-DCD1-432F-AC31-CF65E6B19081}" type="pres">
      <dgm:prSet presAssocID="{964AFEEF-5BC2-42C4-B138-A550577935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3E66A25-EFCA-4028-9B34-242DEEAB7572}" type="presOf" srcId="{9492F28E-B816-4152-83DF-8F9DB01A0921}" destId="{95BEA3A2-D325-4884-AF3B-E2DF7C99AE20}" srcOrd="0" destOrd="0" presId="urn:microsoft.com/office/officeart/2018/5/layout/IconLeafLabelList"/>
    <dgm:cxn modelId="{417FD13A-57C3-4AAE-9875-9F434B56C656}" type="presOf" srcId="{1357A0B9-66D6-4208-9428-B68B8C4C9B60}" destId="{E62DF756-9119-4EBD-A7E5-A6E625258D7C}" srcOrd="0" destOrd="0" presId="urn:microsoft.com/office/officeart/2018/5/layout/IconLeafLabelList"/>
    <dgm:cxn modelId="{0263DD42-D982-428D-8120-7FAC3F782745}" srcId="{9492F28E-B816-4152-83DF-8F9DB01A0921}" destId="{9DA2AC4E-7F93-461F-AAE5-5036166348FB}" srcOrd="2" destOrd="0" parTransId="{508AF99A-2600-4F24-A65E-3B0D98DAB684}" sibTransId="{7EC57955-105E-4389-AE78-2CD181CBA4C7}"/>
    <dgm:cxn modelId="{2F883E57-2117-4FA2-9BAE-DE8F74314BAE}" type="presOf" srcId="{D76B3178-6900-46DE-BC0E-DE1AD0AEEB6F}" destId="{690A3F96-4663-4CD4-BCBF-28140EFEB22C}" srcOrd="0" destOrd="0" presId="urn:microsoft.com/office/officeart/2018/5/layout/IconLeafLabelList"/>
    <dgm:cxn modelId="{1E437C64-1341-4253-A660-FF28647C8A8C}" srcId="{9492F28E-B816-4152-83DF-8F9DB01A0921}" destId="{37CA61B8-0B88-4992-A1CD-F82F72E1584C}" srcOrd="1" destOrd="0" parTransId="{CD0168F5-7040-407C-9CEE-C3C83977BCC2}" sibTransId="{0CCA7A9A-A332-446F-BB5C-133D0C7FF612}"/>
    <dgm:cxn modelId="{D04F7986-88DF-4677-9CD2-96609F67DE21}" srcId="{9492F28E-B816-4152-83DF-8F9DB01A0921}" destId="{D76B3178-6900-46DE-BC0E-DE1AD0AEEB6F}" srcOrd="4" destOrd="0" parTransId="{D1D4F649-31F8-4723-96C4-709AAF4FC233}" sibTransId="{65D49031-C7B7-41B0-A707-7FB472304751}"/>
    <dgm:cxn modelId="{0ACB4B95-1338-4832-A15E-812C9B8BF35A}" type="presOf" srcId="{9DA2AC4E-7F93-461F-AAE5-5036166348FB}" destId="{F2A86768-9AEE-4DB2-8A30-67BFDD2A88BF}" srcOrd="0" destOrd="0" presId="urn:microsoft.com/office/officeart/2018/5/layout/IconLeafLabelList"/>
    <dgm:cxn modelId="{4AA82897-6328-4D06-946D-B683B6B11A23}" srcId="{9492F28E-B816-4152-83DF-8F9DB01A0921}" destId="{89F7D15A-08BD-464F-B207-BF20178055F9}" srcOrd="3" destOrd="0" parTransId="{03D04D56-A64C-4996-B66E-AF8DDC688310}" sibTransId="{20DFAAD1-FD5D-4EFA-8458-4AC61FA7B258}"/>
    <dgm:cxn modelId="{3C6DF699-7E84-4531-A3A9-31960518D8BB}" srcId="{9492F28E-B816-4152-83DF-8F9DB01A0921}" destId="{964AFEEF-5BC2-42C4-B138-A550577935F3}" srcOrd="5" destOrd="0" parTransId="{454BA279-403E-4AFB-B8E3-EDEB11AF43E2}" sibTransId="{B7E939AD-F7B9-4BF2-8894-AAFF37E7BF35}"/>
    <dgm:cxn modelId="{430E6DAF-1AA3-43D4-B24A-62CAFE7B2FA1}" type="presOf" srcId="{964AFEEF-5BC2-42C4-B138-A550577935F3}" destId="{0E56A6BD-DCD1-432F-AC31-CF65E6B19081}" srcOrd="0" destOrd="0" presId="urn:microsoft.com/office/officeart/2018/5/layout/IconLeafLabelList"/>
    <dgm:cxn modelId="{B99473CD-84E9-48D6-99C6-37413E466314}" srcId="{9492F28E-B816-4152-83DF-8F9DB01A0921}" destId="{1357A0B9-66D6-4208-9428-B68B8C4C9B60}" srcOrd="0" destOrd="0" parTransId="{AAF2CC5F-CEAA-41B6-A901-4885A8837F3D}" sibTransId="{853740D1-9924-4317-A943-47F9A58DDD3B}"/>
    <dgm:cxn modelId="{90347DDD-D62C-40CF-B6C7-A23CF80871FC}" type="presOf" srcId="{89F7D15A-08BD-464F-B207-BF20178055F9}" destId="{E33586CF-0951-4529-AE80-B990948DBB38}" srcOrd="0" destOrd="0" presId="urn:microsoft.com/office/officeart/2018/5/layout/IconLeafLabelList"/>
    <dgm:cxn modelId="{DF1AFDFF-700A-427A-829B-0A8160317AA2}" type="presOf" srcId="{37CA61B8-0B88-4992-A1CD-F82F72E1584C}" destId="{836D4C6D-EB23-420E-A6D3-C5EA4264F4FD}" srcOrd="0" destOrd="0" presId="urn:microsoft.com/office/officeart/2018/5/layout/IconLeafLabelList"/>
    <dgm:cxn modelId="{8A20CD6E-A8A6-44B2-A65C-BF2B43BA4AF7}" type="presParOf" srcId="{95BEA3A2-D325-4884-AF3B-E2DF7C99AE20}" destId="{C04DD66B-A4DF-4FD8-BF5A-A54B1721F73D}" srcOrd="0" destOrd="0" presId="urn:microsoft.com/office/officeart/2018/5/layout/IconLeafLabelList"/>
    <dgm:cxn modelId="{F2B37B90-28B1-47A5-806D-C408D63E10A6}" type="presParOf" srcId="{C04DD66B-A4DF-4FD8-BF5A-A54B1721F73D}" destId="{25FEEC2F-50A7-4CA3-B21C-AEAF4F365C76}" srcOrd="0" destOrd="0" presId="urn:microsoft.com/office/officeart/2018/5/layout/IconLeafLabelList"/>
    <dgm:cxn modelId="{3E5883E3-2DA9-4D4D-8E6D-45E23D898EA6}" type="presParOf" srcId="{C04DD66B-A4DF-4FD8-BF5A-A54B1721F73D}" destId="{B755E6CC-6EE7-4880-B4FC-AA2956DCEE39}" srcOrd="1" destOrd="0" presId="urn:microsoft.com/office/officeart/2018/5/layout/IconLeafLabelList"/>
    <dgm:cxn modelId="{9D6CA05C-A4F3-4C8B-B509-0FEACBB8D7B7}" type="presParOf" srcId="{C04DD66B-A4DF-4FD8-BF5A-A54B1721F73D}" destId="{B9733261-7ACA-402C-93BC-DA8F743E5548}" srcOrd="2" destOrd="0" presId="urn:microsoft.com/office/officeart/2018/5/layout/IconLeafLabelList"/>
    <dgm:cxn modelId="{555DE1F0-2EAE-4E8B-A352-D204CC42A46F}" type="presParOf" srcId="{C04DD66B-A4DF-4FD8-BF5A-A54B1721F73D}" destId="{E62DF756-9119-4EBD-A7E5-A6E625258D7C}" srcOrd="3" destOrd="0" presId="urn:microsoft.com/office/officeart/2018/5/layout/IconLeafLabelList"/>
    <dgm:cxn modelId="{CE46CF82-7EBD-4439-A650-2E65A485834F}" type="presParOf" srcId="{95BEA3A2-D325-4884-AF3B-E2DF7C99AE20}" destId="{FB86D2F1-8C25-421F-958A-E74AB675447A}" srcOrd="1" destOrd="0" presId="urn:microsoft.com/office/officeart/2018/5/layout/IconLeafLabelList"/>
    <dgm:cxn modelId="{8C254C22-3E49-4ADD-9688-38D9E371AFAD}" type="presParOf" srcId="{95BEA3A2-D325-4884-AF3B-E2DF7C99AE20}" destId="{A8BC9213-F96E-402D-A4BE-A575EB1BD444}" srcOrd="2" destOrd="0" presId="urn:microsoft.com/office/officeart/2018/5/layout/IconLeafLabelList"/>
    <dgm:cxn modelId="{444235A4-4C34-4D2D-9AE2-84E3D022B665}" type="presParOf" srcId="{A8BC9213-F96E-402D-A4BE-A575EB1BD444}" destId="{EB185297-EC10-4C2F-B052-42BC6A1D944E}" srcOrd="0" destOrd="0" presId="urn:microsoft.com/office/officeart/2018/5/layout/IconLeafLabelList"/>
    <dgm:cxn modelId="{F5985ABF-AC54-4696-932C-A23298B372A4}" type="presParOf" srcId="{A8BC9213-F96E-402D-A4BE-A575EB1BD444}" destId="{F07DE507-12A9-4F59-A656-D20FFABE74F0}" srcOrd="1" destOrd="0" presId="urn:microsoft.com/office/officeart/2018/5/layout/IconLeafLabelList"/>
    <dgm:cxn modelId="{7B03E78C-1499-4567-97A6-0F5F5AEB0298}" type="presParOf" srcId="{A8BC9213-F96E-402D-A4BE-A575EB1BD444}" destId="{DC4A1F8F-E866-41A4-9C4C-EC30CF36B55C}" srcOrd="2" destOrd="0" presId="urn:microsoft.com/office/officeart/2018/5/layout/IconLeafLabelList"/>
    <dgm:cxn modelId="{4B14968B-C6C5-49F9-BB00-48FA5A0C8784}" type="presParOf" srcId="{A8BC9213-F96E-402D-A4BE-A575EB1BD444}" destId="{836D4C6D-EB23-420E-A6D3-C5EA4264F4FD}" srcOrd="3" destOrd="0" presId="urn:microsoft.com/office/officeart/2018/5/layout/IconLeafLabelList"/>
    <dgm:cxn modelId="{88C9B298-24B2-4854-AB68-26BD6CE2EBDD}" type="presParOf" srcId="{95BEA3A2-D325-4884-AF3B-E2DF7C99AE20}" destId="{DC22450C-E3B6-4EC6-A725-3C48E424D55E}" srcOrd="3" destOrd="0" presId="urn:microsoft.com/office/officeart/2018/5/layout/IconLeafLabelList"/>
    <dgm:cxn modelId="{1355A9EA-AFE8-45FC-85D2-36625A435841}" type="presParOf" srcId="{95BEA3A2-D325-4884-AF3B-E2DF7C99AE20}" destId="{BF90FB37-CF71-4C8C-AAA7-E93469584003}" srcOrd="4" destOrd="0" presId="urn:microsoft.com/office/officeart/2018/5/layout/IconLeafLabelList"/>
    <dgm:cxn modelId="{417FDC2C-FE78-49CD-8F8C-E10D9387453E}" type="presParOf" srcId="{BF90FB37-CF71-4C8C-AAA7-E93469584003}" destId="{451E5B76-2F27-4B54-A3A3-A55C90078EB5}" srcOrd="0" destOrd="0" presId="urn:microsoft.com/office/officeart/2018/5/layout/IconLeafLabelList"/>
    <dgm:cxn modelId="{48C1EC70-4604-4B36-B778-BA3D9C46368D}" type="presParOf" srcId="{BF90FB37-CF71-4C8C-AAA7-E93469584003}" destId="{91A48344-9F6E-426A-A437-DC21D2042FF0}" srcOrd="1" destOrd="0" presId="urn:microsoft.com/office/officeart/2018/5/layout/IconLeafLabelList"/>
    <dgm:cxn modelId="{5FCE4B9A-0721-4C78-B232-D35B071A991F}" type="presParOf" srcId="{BF90FB37-CF71-4C8C-AAA7-E93469584003}" destId="{6241A792-B989-4AF9-A8F9-66A6C528ABF8}" srcOrd="2" destOrd="0" presId="urn:microsoft.com/office/officeart/2018/5/layout/IconLeafLabelList"/>
    <dgm:cxn modelId="{F7F8AB41-4713-4693-AE9C-21897BC417B5}" type="presParOf" srcId="{BF90FB37-CF71-4C8C-AAA7-E93469584003}" destId="{F2A86768-9AEE-4DB2-8A30-67BFDD2A88BF}" srcOrd="3" destOrd="0" presId="urn:microsoft.com/office/officeart/2018/5/layout/IconLeafLabelList"/>
    <dgm:cxn modelId="{44EFA70E-0D1C-4CF1-82F4-05008B4A2679}" type="presParOf" srcId="{95BEA3A2-D325-4884-AF3B-E2DF7C99AE20}" destId="{E383BE48-A702-4A1A-BA5F-02DDA8040A3E}" srcOrd="5" destOrd="0" presId="urn:microsoft.com/office/officeart/2018/5/layout/IconLeafLabelList"/>
    <dgm:cxn modelId="{4DC0B6B2-BB52-4223-9CAC-5320B71A0C90}" type="presParOf" srcId="{95BEA3A2-D325-4884-AF3B-E2DF7C99AE20}" destId="{5B84FE10-0107-4D8E-9B97-F7EBC777779E}" srcOrd="6" destOrd="0" presId="urn:microsoft.com/office/officeart/2018/5/layout/IconLeafLabelList"/>
    <dgm:cxn modelId="{E65DFAC1-F0BC-4A59-8DF4-567092987535}" type="presParOf" srcId="{5B84FE10-0107-4D8E-9B97-F7EBC777779E}" destId="{8889FD14-3A15-4D48-8446-556CF7D41728}" srcOrd="0" destOrd="0" presId="urn:microsoft.com/office/officeart/2018/5/layout/IconLeafLabelList"/>
    <dgm:cxn modelId="{3F36C476-04E4-4805-9B5D-B7A3B150D3D3}" type="presParOf" srcId="{5B84FE10-0107-4D8E-9B97-F7EBC777779E}" destId="{D937CABC-93F8-4DE0-A531-2FEE407D8140}" srcOrd="1" destOrd="0" presId="urn:microsoft.com/office/officeart/2018/5/layout/IconLeafLabelList"/>
    <dgm:cxn modelId="{73D0843F-1A24-49C1-BD12-85DC3C9997BB}" type="presParOf" srcId="{5B84FE10-0107-4D8E-9B97-F7EBC777779E}" destId="{D406B1CD-7BD8-499F-8E7F-91EB0AF5F8F8}" srcOrd="2" destOrd="0" presId="urn:microsoft.com/office/officeart/2018/5/layout/IconLeafLabelList"/>
    <dgm:cxn modelId="{94112886-CC6D-4D35-8EA3-09B8E1198D83}" type="presParOf" srcId="{5B84FE10-0107-4D8E-9B97-F7EBC777779E}" destId="{E33586CF-0951-4529-AE80-B990948DBB38}" srcOrd="3" destOrd="0" presId="urn:microsoft.com/office/officeart/2018/5/layout/IconLeafLabelList"/>
    <dgm:cxn modelId="{DF7DF031-1460-4BC7-A0A2-D7FDDE1FEE70}" type="presParOf" srcId="{95BEA3A2-D325-4884-AF3B-E2DF7C99AE20}" destId="{FF3B122E-8CBD-4B69-8143-6F07C48F0C0F}" srcOrd="7" destOrd="0" presId="urn:microsoft.com/office/officeart/2018/5/layout/IconLeafLabelList"/>
    <dgm:cxn modelId="{DC5AAE51-6F86-4124-B560-5FFC929C5A30}" type="presParOf" srcId="{95BEA3A2-D325-4884-AF3B-E2DF7C99AE20}" destId="{1F426B4B-EE94-4B9E-B9C4-BB953056406E}" srcOrd="8" destOrd="0" presId="urn:microsoft.com/office/officeart/2018/5/layout/IconLeafLabelList"/>
    <dgm:cxn modelId="{BFB5DFC1-A805-4826-BAD3-0A5EA73E4110}" type="presParOf" srcId="{1F426B4B-EE94-4B9E-B9C4-BB953056406E}" destId="{0AB0ECA3-1B27-4A08-B085-ECFD11D7F586}" srcOrd="0" destOrd="0" presId="urn:microsoft.com/office/officeart/2018/5/layout/IconLeafLabelList"/>
    <dgm:cxn modelId="{F9D7A069-D441-4FA6-82D2-48F665929DD7}" type="presParOf" srcId="{1F426B4B-EE94-4B9E-B9C4-BB953056406E}" destId="{5482A832-D31D-4C7C-BDDE-C8AFAD158197}" srcOrd="1" destOrd="0" presId="urn:microsoft.com/office/officeart/2018/5/layout/IconLeafLabelList"/>
    <dgm:cxn modelId="{F29CE27F-667D-40CD-9DB8-30D5C458737A}" type="presParOf" srcId="{1F426B4B-EE94-4B9E-B9C4-BB953056406E}" destId="{51341399-0E79-41E7-A365-890FFC4C0F4F}" srcOrd="2" destOrd="0" presId="urn:microsoft.com/office/officeart/2018/5/layout/IconLeafLabelList"/>
    <dgm:cxn modelId="{A5068CF7-C64C-4EC3-B78A-ECCF04FE0385}" type="presParOf" srcId="{1F426B4B-EE94-4B9E-B9C4-BB953056406E}" destId="{690A3F96-4663-4CD4-BCBF-28140EFEB22C}" srcOrd="3" destOrd="0" presId="urn:microsoft.com/office/officeart/2018/5/layout/IconLeafLabelList"/>
    <dgm:cxn modelId="{CC321F6A-3525-47A7-BAE2-BBC563721D8A}" type="presParOf" srcId="{95BEA3A2-D325-4884-AF3B-E2DF7C99AE20}" destId="{B3C452A7-BFD2-49C1-9A5E-7C572941E927}" srcOrd="9" destOrd="0" presId="urn:microsoft.com/office/officeart/2018/5/layout/IconLeafLabelList"/>
    <dgm:cxn modelId="{FA0A5C39-5DD6-4F18-96CC-877370D33152}" type="presParOf" srcId="{95BEA3A2-D325-4884-AF3B-E2DF7C99AE20}" destId="{852E3361-E862-486E-B0A2-46189F303E66}" srcOrd="10" destOrd="0" presId="urn:microsoft.com/office/officeart/2018/5/layout/IconLeafLabelList"/>
    <dgm:cxn modelId="{4B79472B-2FBE-4309-AF09-0A7B26FA4439}" type="presParOf" srcId="{852E3361-E862-486E-B0A2-46189F303E66}" destId="{A1B46E32-D141-4431-93DC-AAFD60B7F35C}" srcOrd="0" destOrd="0" presId="urn:microsoft.com/office/officeart/2018/5/layout/IconLeafLabelList"/>
    <dgm:cxn modelId="{AD7DA660-1F89-4560-8CE7-D2533E2ED867}" type="presParOf" srcId="{852E3361-E862-486E-B0A2-46189F303E66}" destId="{BDC5ACE5-4BE5-410E-85A8-2607B2B7BC3C}" srcOrd="1" destOrd="0" presId="urn:microsoft.com/office/officeart/2018/5/layout/IconLeafLabelList"/>
    <dgm:cxn modelId="{08242BB9-1288-49B9-A998-734B1325B239}" type="presParOf" srcId="{852E3361-E862-486E-B0A2-46189F303E66}" destId="{F5F49742-536D-4EE5-8A57-B9C61045756A}" srcOrd="2" destOrd="0" presId="urn:microsoft.com/office/officeart/2018/5/layout/IconLeafLabelList"/>
    <dgm:cxn modelId="{4434CEDF-058E-4BEB-B114-A9F3CCD1AC6A}" type="presParOf" srcId="{852E3361-E862-486E-B0A2-46189F303E66}" destId="{0E56A6BD-DCD1-432F-AC31-CF65E6B190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BF8C4-23FD-4740-9FBE-F946A92B86E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A9378A-0597-4122-A079-49D6114E3075}">
      <dgm:prSet/>
      <dgm:spPr/>
      <dgm:t>
        <a:bodyPr/>
        <a:lstStyle/>
        <a:p>
          <a:r>
            <a:rPr lang="en-US"/>
            <a:t>Import the data and identify the target column</a:t>
          </a:r>
        </a:p>
      </dgm:t>
    </dgm:pt>
    <dgm:pt modelId="{08153300-F81B-47F1-AB7C-9B13A134A5A4}" type="parTrans" cxnId="{5E2AC30A-1B38-4AEE-858A-7ACD523E3810}">
      <dgm:prSet/>
      <dgm:spPr/>
      <dgm:t>
        <a:bodyPr/>
        <a:lstStyle/>
        <a:p>
          <a:endParaRPr lang="en-US"/>
        </a:p>
      </dgm:t>
    </dgm:pt>
    <dgm:pt modelId="{61DA9A82-ABFE-4EEA-B12D-C6A8A565E7F9}" type="sibTrans" cxnId="{5E2AC30A-1B38-4AEE-858A-7ACD523E381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BC391C7-91AB-474D-8C52-E1A6805B5B84}">
      <dgm:prSet/>
      <dgm:spPr/>
      <dgm:t>
        <a:bodyPr/>
        <a:lstStyle/>
        <a:p>
          <a:r>
            <a:rPr lang="en-US"/>
            <a:t>Understand the pre loan approval attribute columns</a:t>
          </a:r>
        </a:p>
      </dgm:t>
    </dgm:pt>
    <dgm:pt modelId="{4536448F-A781-4450-93EC-63374A72959D}" type="parTrans" cxnId="{E50A5BD8-FE51-481E-A261-73B5EA80B466}">
      <dgm:prSet/>
      <dgm:spPr/>
      <dgm:t>
        <a:bodyPr/>
        <a:lstStyle/>
        <a:p>
          <a:endParaRPr lang="en-US"/>
        </a:p>
      </dgm:t>
    </dgm:pt>
    <dgm:pt modelId="{6C3058E7-8665-41B9-8493-794AF1CB320C}" type="sibTrans" cxnId="{E50A5BD8-FE51-481E-A261-73B5EA80B46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88129B-5A78-4912-B191-1715A9B69C5C}">
      <dgm:prSet/>
      <dgm:spPr/>
      <dgm:t>
        <a:bodyPr/>
        <a:lstStyle/>
        <a:p>
          <a:r>
            <a:rPr lang="en-US"/>
            <a:t>Analyze the columns that are meant only for post approval</a:t>
          </a:r>
        </a:p>
      </dgm:t>
    </dgm:pt>
    <dgm:pt modelId="{16BFB26B-D633-41E1-B97F-B1DAD2870C61}" type="parTrans" cxnId="{A8E31EA1-6AD8-4832-B11F-1CE69F69FCC0}">
      <dgm:prSet/>
      <dgm:spPr/>
      <dgm:t>
        <a:bodyPr/>
        <a:lstStyle/>
        <a:p>
          <a:endParaRPr lang="en-US"/>
        </a:p>
      </dgm:t>
    </dgm:pt>
    <dgm:pt modelId="{AB9845C9-9324-42B8-8857-6CB102F7E1F7}" type="sibTrans" cxnId="{A8E31EA1-6AD8-4832-B11F-1CE69F69FCC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0BB843-AD63-4575-9EC8-EAC909E22368}">
      <dgm:prSet/>
      <dgm:spPr/>
      <dgm:t>
        <a:bodyPr/>
        <a:lstStyle/>
        <a:p>
          <a:r>
            <a:rPr lang="en-US"/>
            <a:t>Identify the columns which is not relevant for loan approval process</a:t>
          </a:r>
        </a:p>
      </dgm:t>
    </dgm:pt>
    <dgm:pt modelId="{744E2E39-AD45-4C2D-A8ED-A4A9A363CA79}" type="parTrans" cxnId="{C202720F-694B-4F43-B447-843D325CF7C7}">
      <dgm:prSet/>
      <dgm:spPr/>
      <dgm:t>
        <a:bodyPr/>
        <a:lstStyle/>
        <a:p>
          <a:endParaRPr lang="en-US"/>
        </a:p>
      </dgm:t>
    </dgm:pt>
    <dgm:pt modelId="{30BF56F8-79EE-4BD0-BA38-684949E76B32}" type="sibTrans" cxnId="{C202720F-694B-4F43-B447-843D325CF7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D94312C-87E1-4999-940B-A85EA28427C9}">
      <dgm:prSet/>
      <dgm:spPr/>
      <dgm:t>
        <a:bodyPr/>
        <a:lstStyle/>
        <a:p>
          <a:r>
            <a:rPr lang="en-US"/>
            <a:t>List down customer behavioral columns which could help derive insights </a:t>
          </a:r>
        </a:p>
      </dgm:t>
    </dgm:pt>
    <dgm:pt modelId="{9E2C69B1-6938-4A11-9C6B-5B435A0F3460}" type="parTrans" cxnId="{C8FB66EC-E931-45CD-AF62-2A9BC188A7AC}">
      <dgm:prSet/>
      <dgm:spPr/>
      <dgm:t>
        <a:bodyPr/>
        <a:lstStyle/>
        <a:p>
          <a:endParaRPr lang="en-US"/>
        </a:p>
      </dgm:t>
    </dgm:pt>
    <dgm:pt modelId="{D10C3D88-CC17-44AD-BB44-84BD499ED086}" type="sibTrans" cxnId="{C8FB66EC-E931-45CD-AF62-2A9BC188A7A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16095AD-4309-FF46-BECE-CF9D16686C57}" type="pres">
      <dgm:prSet presAssocID="{56ABF8C4-23FD-4740-9FBE-F946A92B86E4}" presName="linearFlow" presStyleCnt="0">
        <dgm:presLayoutVars>
          <dgm:dir/>
          <dgm:animLvl val="lvl"/>
          <dgm:resizeHandles val="exact"/>
        </dgm:presLayoutVars>
      </dgm:prSet>
      <dgm:spPr/>
    </dgm:pt>
    <dgm:pt modelId="{20C4C9A1-1637-E640-A7B3-6F5513BBFDFF}" type="pres">
      <dgm:prSet presAssocID="{E1A9378A-0597-4122-A079-49D6114E3075}" presName="compositeNode" presStyleCnt="0"/>
      <dgm:spPr/>
    </dgm:pt>
    <dgm:pt modelId="{BE9B63ED-C219-8043-B8C3-B3A2FFA22763}" type="pres">
      <dgm:prSet presAssocID="{E1A9378A-0597-4122-A079-49D6114E307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325185-9A9A-294D-A1DD-443BA042966D}" type="pres">
      <dgm:prSet presAssocID="{E1A9378A-0597-4122-A079-49D6114E3075}" presName="parSh" presStyleCnt="0"/>
      <dgm:spPr/>
    </dgm:pt>
    <dgm:pt modelId="{0051154D-7782-4846-A7D4-856EDCEFC4CB}" type="pres">
      <dgm:prSet presAssocID="{E1A9378A-0597-4122-A079-49D6114E3075}" presName="lineNode" presStyleLbl="alignAccFollowNode1" presStyleIdx="0" presStyleCnt="15"/>
      <dgm:spPr/>
    </dgm:pt>
    <dgm:pt modelId="{DF3371C9-B3B8-0F40-9FA1-6BC835645F78}" type="pres">
      <dgm:prSet presAssocID="{E1A9378A-0597-4122-A079-49D6114E3075}" presName="lineArrowNode" presStyleLbl="alignAccFollowNode1" presStyleIdx="1" presStyleCnt="15"/>
      <dgm:spPr/>
    </dgm:pt>
    <dgm:pt modelId="{A89FDA71-F504-C046-A214-0B2BA080E0DD}" type="pres">
      <dgm:prSet presAssocID="{61DA9A82-ABFE-4EEA-B12D-C6A8A565E7F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A66E371C-5804-914E-8226-7B2524C8F7D5}" type="pres">
      <dgm:prSet presAssocID="{61DA9A82-ABFE-4EEA-B12D-C6A8A565E7F9}" presName="spacerBetweenCircleAndCallout" presStyleCnt="0">
        <dgm:presLayoutVars/>
      </dgm:prSet>
      <dgm:spPr/>
    </dgm:pt>
    <dgm:pt modelId="{B2144158-5590-FF4C-A5E2-35DC46870845}" type="pres">
      <dgm:prSet presAssocID="{E1A9378A-0597-4122-A079-49D6114E3075}" presName="nodeText" presStyleLbl="alignAccFollowNode1" presStyleIdx="2" presStyleCnt="15">
        <dgm:presLayoutVars>
          <dgm:bulletEnabled val="1"/>
        </dgm:presLayoutVars>
      </dgm:prSet>
      <dgm:spPr/>
    </dgm:pt>
    <dgm:pt modelId="{05C50C05-49A6-2943-948E-3A23BADB5C82}" type="pres">
      <dgm:prSet presAssocID="{61DA9A82-ABFE-4EEA-B12D-C6A8A565E7F9}" presName="sibTransComposite" presStyleCnt="0"/>
      <dgm:spPr/>
    </dgm:pt>
    <dgm:pt modelId="{0DC0ACB8-6B18-A94B-AEEC-F9A806B77BA0}" type="pres">
      <dgm:prSet presAssocID="{8BC391C7-91AB-474D-8C52-E1A6805B5B84}" presName="compositeNode" presStyleCnt="0"/>
      <dgm:spPr/>
    </dgm:pt>
    <dgm:pt modelId="{06CB4EB5-376B-B047-A3A8-7ED2AD14CB7C}" type="pres">
      <dgm:prSet presAssocID="{8BC391C7-91AB-474D-8C52-E1A6805B5B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A1C5B4-B359-1C4D-9312-D64EB8ECE167}" type="pres">
      <dgm:prSet presAssocID="{8BC391C7-91AB-474D-8C52-E1A6805B5B84}" presName="parSh" presStyleCnt="0"/>
      <dgm:spPr/>
    </dgm:pt>
    <dgm:pt modelId="{0D5C1258-ED06-EE45-96D1-183F590AF2B5}" type="pres">
      <dgm:prSet presAssocID="{8BC391C7-91AB-474D-8C52-E1A6805B5B84}" presName="lineNode" presStyleLbl="alignAccFollowNode1" presStyleIdx="3" presStyleCnt="15"/>
      <dgm:spPr/>
    </dgm:pt>
    <dgm:pt modelId="{D8D23602-E38B-0D4B-8805-2BDF0319DD7D}" type="pres">
      <dgm:prSet presAssocID="{8BC391C7-91AB-474D-8C52-E1A6805B5B84}" presName="lineArrowNode" presStyleLbl="alignAccFollowNode1" presStyleIdx="4" presStyleCnt="15"/>
      <dgm:spPr/>
    </dgm:pt>
    <dgm:pt modelId="{73122E97-B15D-DA44-8B0F-8F7607400C77}" type="pres">
      <dgm:prSet presAssocID="{6C3058E7-8665-41B9-8493-794AF1CB320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E70E923-59DD-6E46-9D69-98D113AAF253}" type="pres">
      <dgm:prSet presAssocID="{6C3058E7-8665-41B9-8493-794AF1CB320C}" presName="spacerBetweenCircleAndCallout" presStyleCnt="0">
        <dgm:presLayoutVars/>
      </dgm:prSet>
      <dgm:spPr/>
    </dgm:pt>
    <dgm:pt modelId="{61AD2126-39FD-CB43-8DB7-BD3175262B52}" type="pres">
      <dgm:prSet presAssocID="{8BC391C7-91AB-474D-8C52-E1A6805B5B84}" presName="nodeText" presStyleLbl="alignAccFollowNode1" presStyleIdx="5" presStyleCnt="15">
        <dgm:presLayoutVars>
          <dgm:bulletEnabled val="1"/>
        </dgm:presLayoutVars>
      </dgm:prSet>
      <dgm:spPr/>
    </dgm:pt>
    <dgm:pt modelId="{521B02CB-77FB-7644-A3E2-D2FA2DC5CBB1}" type="pres">
      <dgm:prSet presAssocID="{6C3058E7-8665-41B9-8493-794AF1CB320C}" presName="sibTransComposite" presStyleCnt="0"/>
      <dgm:spPr/>
    </dgm:pt>
    <dgm:pt modelId="{438C9D6A-1975-E94F-8F04-4108C4C76F7E}" type="pres">
      <dgm:prSet presAssocID="{4588129B-5A78-4912-B191-1715A9B69C5C}" presName="compositeNode" presStyleCnt="0"/>
      <dgm:spPr/>
    </dgm:pt>
    <dgm:pt modelId="{266E4055-A77E-CB4E-992F-E5D8F7215396}" type="pres">
      <dgm:prSet presAssocID="{4588129B-5A78-4912-B191-1715A9B69C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97B7D0-E67C-384B-B6B0-87740E61A53B}" type="pres">
      <dgm:prSet presAssocID="{4588129B-5A78-4912-B191-1715A9B69C5C}" presName="parSh" presStyleCnt="0"/>
      <dgm:spPr/>
    </dgm:pt>
    <dgm:pt modelId="{729B3611-3A0F-424F-8431-0B55745FEA9E}" type="pres">
      <dgm:prSet presAssocID="{4588129B-5A78-4912-B191-1715A9B69C5C}" presName="lineNode" presStyleLbl="alignAccFollowNode1" presStyleIdx="6" presStyleCnt="15"/>
      <dgm:spPr/>
    </dgm:pt>
    <dgm:pt modelId="{C747AE35-5C1E-7B48-A065-AA16FF4AA60A}" type="pres">
      <dgm:prSet presAssocID="{4588129B-5A78-4912-B191-1715A9B69C5C}" presName="lineArrowNode" presStyleLbl="alignAccFollowNode1" presStyleIdx="7" presStyleCnt="15"/>
      <dgm:spPr/>
    </dgm:pt>
    <dgm:pt modelId="{1E0ADE44-1891-8A4C-9ED6-E7E9EF8AA4AF}" type="pres">
      <dgm:prSet presAssocID="{AB9845C9-9324-42B8-8857-6CB102F7E1F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EA49DC7-122F-8041-833D-253FA33AA631}" type="pres">
      <dgm:prSet presAssocID="{AB9845C9-9324-42B8-8857-6CB102F7E1F7}" presName="spacerBetweenCircleAndCallout" presStyleCnt="0">
        <dgm:presLayoutVars/>
      </dgm:prSet>
      <dgm:spPr/>
    </dgm:pt>
    <dgm:pt modelId="{5A81ABCD-E12E-DC48-A1B9-A008A9A65F12}" type="pres">
      <dgm:prSet presAssocID="{4588129B-5A78-4912-B191-1715A9B69C5C}" presName="nodeText" presStyleLbl="alignAccFollowNode1" presStyleIdx="8" presStyleCnt="15">
        <dgm:presLayoutVars>
          <dgm:bulletEnabled val="1"/>
        </dgm:presLayoutVars>
      </dgm:prSet>
      <dgm:spPr/>
    </dgm:pt>
    <dgm:pt modelId="{6B3CA98B-1746-8F48-BE6E-B89625718587}" type="pres">
      <dgm:prSet presAssocID="{AB9845C9-9324-42B8-8857-6CB102F7E1F7}" presName="sibTransComposite" presStyleCnt="0"/>
      <dgm:spPr/>
    </dgm:pt>
    <dgm:pt modelId="{4B520E7F-1F1B-6948-9084-D42D14A1C455}" type="pres">
      <dgm:prSet presAssocID="{680BB843-AD63-4575-9EC8-EAC909E22368}" presName="compositeNode" presStyleCnt="0"/>
      <dgm:spPr/>
    </dgm:pt>
    <dgm:pt modelId="{4F1C3511-ACBB-F942-9C92-302881C7391F}" type="pres">
      <dgm:prSet presAssocID="{680BB843-AD63-4575-9EC8-EAC909E2236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F6FAA5-C6D0-544D-B4C5-4458AF8171C3}" type="pres">
      <dgm:prSet presAssocID="{680BB843-AD63-4575-9EC8-EAC909E22368}" presName="parSh" presStyleCnt="0"/>
      <dgm:spPr/>
    </dgm:pt>
    <dgm:pt modelId="{070057E3-8C73-554E-8011-16C412FCCCAE}" type="pres">
      <dgm:prSet presAssocID="{680BB843-AD63-4575-9EC8-EAC909E22368}" presName="lineNode" presStyleLbl="alignAccFollowNode1" presStyleIdx="9" presStyleCnt="15"/>
      <dgm:spPr/>
    </dgm:pt>
    <dgm:pt modelId="{7171830E-3461-AA41-B505-98BD6D89EDFB}" type="pres">
      <dgm:prSet presAssocID="{680BB843-AD63-4575-9EC8-EAC909E22368}" presName="lineArrowNode" presStyleLbl="alignAccFollowNode1" presStyleIdx="10" presStyleCnt="15"/>
      <dgm:spPr/>
    </dgm:pt>
    <dgm:pt modelId="{3BFFC56B-BBF2-324A-A9F4-0F0E41FAA392}" type="pres">
      <dgm:prSet presAssocID="{30BF56F8-79EE-4BD0-BA38-684949E76B32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10349757-1414-C440-8EFD-C55A93B63A5F}" type="pres">
      <dgm:prSet presAssocID="{30BF56F8-79EE-4BD0-BA38-684949E76B32}" presName="spacerBetweenCircleAndCallout" presStyleCnt="0">
        <dgm:presLayoutVars/>
      </dgm:prSet>
      <dgm:spPr/>
    </dgm:pt>
    <dgm:pt modelId="{3AF6720C-83D7-9346-8B72-4BB359B3D91B}" type="pres">
      <dgm:prSet presAssocID="{680BB843-AD63-4575-9EC8-EAC909E22368}" presName="nodeText" presStyleLbl="alignAccFollowNode1" presStyleIdx="11" presStyleCnt="15">
        <dgm:presLayoutVars>
          <dgm:bulletEnabled val="1"/>
        </dgm:presLayoutVars>
      </dgm:prSet>
      <dgm:spPr/>
    </dgm:pt>
    <dgm:pt modelId="{DB0138D6-87C4-E340-9F2C-69E750C43980}" type="pres">
      <dgm:prSet presAssocID="{30BF56F8-79EE-4BD0-BA38-684949E76B32}" presName="sibTransComposite" presStyleCnt="0"/>
      <dgm:spPr/>
    </dgm:pt>
    <dgm:pt modelId="{5829A02E-BF20-1B4C-BA6E-021F33B2C401}" type="pres">
      <dgm:prSet presAssocID="{0D94312C-87E1-4999-940B-A85EA28427C9}" presName="compositeNode" presStyleCnt="0"/>
      <dgm:spPr/>
    </dgm:pt>
    <dgm:pt modelId="{F3F5E731-28F8-BA46-B0FB-E094D27256B1}" type="pres">
      <dgm:prSet presAssocID="{0D94312C-87E1-4999-940B-A85EA28427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7FC2C9-2F6D-BC47-B84F-AABE96455A24}" type="pres">
      <dgm:prSet presAssocID="{0D94312C-87E1-4999-940B-A85EA28427C9}" presName="parSh" presStyleCnt="0"/>
      <dgm:spPr/>
    </dgm:pt>
    <dgm:pt modelId="{D9671627-2287-144C-85C5-D70C1215948A}" type="pres">
      <dgm:prSet presAssocID="{0D94312C-87E1-4999-940B-A85EA28427C9}" presName="lineNode" presStyleLbl="alignAccFollowNode1" presStyleIdx="12" presStyleCnt="15"/>
      <dgm:spPr/>
    </dgm:pt>
    <dgm:pt modelId="{EB9A9E88-AB55-5945-A584-B3D461F29B0A}" type="pres">
      <dgm:prSet presAssocID="{0D94312C-87E1-4999-940B-A85EA28427C9}" presName="lineArrowNode" presStyleLbl="alignAccFollowNode1" presStyleIdx="13" presStyleCnt="15"/>
      <dgm:spPr/>
    </dgm:pt>
    <dgm:pt modelId="{73FDBF72-617C-5346-886F-AEBA39CF5CBB}" type="pres">
      <dgm:prSet presAssocID="{D10C3D88-CC17-44AD-BB44-84BD499ED086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27E64D6A-6215-1E4B-973B-7FDD82B30413}" type="pres">
      <dgm:prSet presAssocID="{D10C3D88-CC17-44AD-BB44-84BD499ED086}" presName="spacerBetweenCircleAndCallout" presStyleCnt="0">
        <dgm:presLayoutVars/>
      </dgm:prSet>
      <dgm:spPr/>
    </dgm:pt>
    <dgm:pt modelId="{7077C9B2-158B-474F-8E78-3AA5C9905CDE}" type="pres">
      <dgm:prSet presAssocID="{0D94312C-87E1-4999-940B-A85EA28427C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5E2AC30A-1B38-4AEE-858A-7ACD523E3810}" srcId="{56ABF8C4-23FD-4740-9FBE-F946A92B86E4}" destId="{E1A9378A-0597-4122-A079-49D6114E3075}" srcOrd="0" destOrd="0" parTransId="{08153300-F81B-47F1-AB7C-9B13A134A5A4}" sibTransId="{61DA9A82-ABFE-4EEA-B12D-C6A8A565E7F9}"/>
    <dgm:cxn modelId="{C202720F-694B-4F43-B447-843D325CF7C7}" srcId="{56ABF8C4-23FD-4740-9FBE-F946A92B86E4}" destId="{680BB843-AD63-4575-9EC8-EAC909E22368}" srcOrd="3" destOrd="0" parTransId="{744E2E39-AD45-4C2D-A8ED-A4A9A363CA79}" sibTransId="{30BF56F8-79EE-4BD0-BA38-684949E76B32}"/>
    <dgm:cxn modelId="{4FF4B914-DCAF-C046-AAE6-9DD632B06D05}" type="presOf" srcId="{4588129B-5A78-4912-B191-1715A9B69C5C}" destId="{5A81ABCD-E12E-DC48-A1B9-A008A9A65F12}" srcOrd="0" destOrd="0" presId="urn:microsoft.com/office/officeart/2016/7/layout/LinearArrowProcessNumbered"/>
    <dgm:cxn modelId="{EBE73F15-6944-FA43-B247-D19C84D00763}" type="presOf" srcId="{D10C3D88-CC17-44AD-BB44-84BD499ED086}" destId="{73FDBF72-617C-5346-886F-AEBA39CF5CBB}" srcOrd="0" destOrd="0" presId="urn:microsoft.com/office/officeart/2016/7/layout/LinearArrowProcessNumbered"/>
    <dgm:cxn modelId="{55301526-E099-D64A-9CD5-5F4F0707593E}" type="presOf" srcId="{AB9845C9-9324-42B8-8857-6CB102F7E1F7}" destId="{1E0ADE44-1891-8A4C-9ED6-E7E9EF8AA4AF}" srcOrd="0" destOrd="0" presId="urn:microsoft.com/office/officeart/2016/7/layout/LinearArrowProcessNumbered"/>
    <dgm:cxn modelId="{1D082D3C-A948-E948-BDED-F94F07F2BAB9}" type="presOf" srcId="{680BB843-AD63-4575-9EC8-EAC909E22368}" destId="{3AF6720C-83D7-9346-8B72-4BB359B3D91B}" srcOrd="0" destOrd="0" presId="urn:microsoft.com/office/officeart/2016/7/layout/LinearArrowProcessNumbered"/>
    <dgm:cxn modelId="{9F3E4742-B9B4-0941-B674-09EFB1734454}" type="presOf" srcId="{E1A9378A-0597-4122-A079-49D6114E3075}" destId="{B2144158-5590-FF4C-A5E2-35DC46870845}" srcOrd="0" destOrd="0" presId="urn:microsoft.com/office/officeart/2016/7/layout/LinearArrowProcessNumbered"/>
    <dgm:cxn modelId="{684E564C-37B1-224F-B08F-FDF203A05B32}" type="presOf" srcId="{61DA9A82-ABFE-4EEA-B12D-C6A8A565E7F9}" destId="{A89FDA71-F504-C046-A214-0B2BA080E0DD}" srcOrd="0" destOrd="0" presId="urn:microsoft.com/office/officeart/2016/7/layout/LinearArrowProcessNumbered"/>
    <dgm:cxn modelId="{62CD4460-C3F8-A845-996D-16DFC5A0780D}" type="presOf" srcId="{8BC391C7-91AB-474D-8C52-E1A6805B5B84}" destId="{61AD2126-39FD-CB43-8DB7-BD3175262B52}" srcOrd="0" destOrd="0" presId="urn:microsoft.com/office/officeart/2016/7/layout/LinearArrowProcessNumbered"/>
    <dgm:cxn modelId="{8598E87B-0251-4741-954F-E3E2A757B397}" type="presOf" srcId="{30BF56F8-79EE-4BD0-BA38-684949E76B32}" destId="{3BFFC56B-BBF2-324A-A9F4-0F0E41FAA392}" srcOrd="0" destOrd="0" presId="urn:microsoft.com/office/officeart/2016/7/layout/LinearArrowProcessNumbered"/>
    <dgm:cxn modelId="{A8E31EA1-6AD8-4832-B11F-1CE69F69FCC0}" srcId="{56ABF8C4-23FD-4740-9FBE-F946A92B86E4}" destId="{4588129B-5A78-4912-B191-1715A9B69C5C}" srcOrd="2" destOrd="0" parTransId="{16BFB26B-D633-41E1-B97F-B1DAD2870C61}" sibTransId="{AB9845C9-9324-42B8-8857-6CB102F7E1F7}"/>
    <dgm:cxn modelId="{4455BAA8-2413-E741-982A-547E471ED590}" type="presOf" srcId="{6C3058E7-8665-41B9-8493-794AF1CB320C}" destId="{73122E97-B15D-DA44-8B0F-8F7607400C77}" srcOrd="0" destOrd="0" presId="urn:microsoft.com/office/officeart/2016/7/layout/LinearArrowProcessNumbered"/>
    <dgm:cxn modelId="{FE600FC1-62DE-534A-BBE0-D14C947B1407}" type="presOf" srcId="{0D94312C-87E1-4999-940B-A85EA28427C9}" destId="{7077C9B2-158B-474F-8E78-3AA5C9905CDE}" srcOrd="0" destOrd="0" presId="urn:microsoft.com/office/officeart/2016/7/layout/LinearArrowProcessNumbered"/>
    <dgm:cxn modelId="{E50A5BD8-FE51-481E-A261-73B5EA80B466}" srcId="{56ABF8C4-23FD-4740-9FBE-F946A92B86E4}" destId="{8BC391C7-91AB-474D-8C52-E1A6805B5B84}" srcOrd="1" destOrd="0" parTransId="{4536448F-A781-4450-93EC-63374A72959D}" sibTransId="{6C3058E7-8665-41B9-8493-794AF1CB320C}"/>
    <dgm:cxn modelId="{4FF1E8DE-9587-2749-A7A1-7AD49822A3AD}" type="presOf" srcId="{56ABF8C4-23FD-4740-9FBE-F946A92B86E4}" destId="{216095AD-4309-FF46-BECE-CF9D16686C57}" srcOrd="0" destOrd="0" presId="urn:microsoft.com/office/officeart/2016/7/layout/LinearArrowProcessNumbered"/>
    <dgm:cxn modelId="{C8FB66EC-E931-45CD-AF62-2A9BC188A7AC}" srcId="{56ABF8C4-23FD-4740-9FBE-F946A92B86E4}" destId="{0D94312C-87E1-4999-940B-A85EA28427C9}" srcOrd="4" destOrd="0" parTransId="{9E2C69B1-6938-4A11-9C6B-5B435A0F3460}" sibTransId="{D10C3D88-CC17-44AD-BB44-84BD499ED086}"/>
    <dgm:cxn modelId="{FB82B648-8A5B-9E4D-BC31-65D11E6BC21A}" type="presParOf" srcId="{216095AD-4309-FF46-BECE-CF9D16686C57}" destId="{20C4C9A1-1637-E640-A7B3-6F5513BBFDFF}" srcOrd="0" destOrd="0" presId="urn:microsoft.com/office/officeart/2016/7/layout/LinearArrowProcessNumbered"/>
    <dgm:cxn modelId="{EDD69C93-9CD1-6449-8893-7A20178D2124}" type="presParOf" srcId="{20C4C9A1-1637-E640-A7B3-6F5513BBFDFF}" destId="{BE9B63ED-C219-8043-B8C3-B3A2FFA22763}" srcOrd="0" destOrd="0" presId="urn:microsoft.com/office/officeart/2016/7/layout/LinearArrowProcessNumbered"/>
    <dgm:cxn modelId="{503D0886-0D07-4E4A-AC58-982F3438448A}" type="presParOf" srcId="{20C4C9A1-1637-E640-A7B3-6F5513BBFDFF}" destId="{E8325185-9A9A-294D-A1DD-443BA042966D}" srcOrd="1" destOrd="0" presId="urn:microsoft.com/office/officeart/2016/7/layout/LinearArrowProcessNumbered"/>
    <dgm:cxn modelId="{EA27F213-F441-CF4D-A34C-91DD8D2AAA36}" type="presParOf" srcId="{E8325185-9A9A-294D-A1DD-443BA042966D}" destId="{0051154D-7782-4846-A7D4-856EDCEFC4CB}" srcOrd="0" destOrd="0" presId="urn:microsoft.com/office/officeart/2016/7/layout/LinearArrowProcessNumbered"/>
    <dgm:cxn modelId="{0081BAAE-B907-5F48-AC9C-45FCE95F286D}" type="presParOf" srcId="{E8325185-9A9A-294D-A1DD-443BA042966D}" destId="{DF3371C9-B3B8-0F40-9FA1-6BC835645F78}" srcOrd="1" destOrd="0" presId="urn:microsoft.com/office/officeart/2016/7/layout/LinearArrowProcessNumbered"/>
    <dgm:cxn modelId="{DB5BCC4E-E4D7-C84C-B5B0-4A0E46B9FBA1}" type="presParOf" srcId="{E8325185-9A9A-294D-A1DD-443BA042966D}" destId="{A89FDA71-F504-C046-A214-0B2BA080E0DD}" srcOrd="2" destOrd="0" presId="urn:microsoft.com/office/officeart/2016/7/layout/LinearArrowProcessNumbered"/>
    <dgm:cxn modelId="{99B255A8-41CD-6A42-9B9D-EA5C363DF471}" type="presParOf" srcId="{E8325185-9A9A-294D-A1DD-443BA042966D}" destId="{A66E371C-5804-914E-8226-7B2524C8F7D5}" srcOrd="3" destOrd="0" presId="urn:microsoft.com/office/officeart/2016/7/layout/LinearArrowProcessNumbered"/>
    <dgm:cxn modelId="{3D059FE3-346D-6B45-838A-D5B80F0AC98F}" type="presParOf" srcId="{20C4C9A1-1637-E640-A7B3-6F5513BBFDFF}" destId="{B2144158-5590-FF4C-A5E2-35DC46870845}" srcOrd="2" destOrd="0" presId="urn:microsoft.com/office/officeart/2016/7/layout/LinearArrowProcessNumbered"/>
    <dgm:cxn modelId="{CE477E91-B273-F64B-96DD-5128A36E7E05}" type="presParOf" srcId="{216095AD-4309-FF46-BECE-CF9D16686C57}" destId="{05C50C05-49A6-2943-948E-3A23BADB5C82}" srcOrd="1" destOrd="0" presId="urn:microsoft.com/office/officeart/2016/7/layout/LinearArrowProcessNumbered"/>
    <dgm:cxn modelId="{855A94FF-DD6B-E442-8DB4-669829C96106}" type="presParOf" srcId="{216095AD-4309-FF46-BECE-CF9D16686C57}" destId="{0DC0ACB8-6B18-A94B-AEEC-F9A806B77BA0}" srcOrd="2" destOrd="0" presId="urn:microsoft.com/office/officeart/2016/7/layout/LinearArrowProcessNumbered"/>
    <dgm:cxn modelId="{BAA54B0F-CDDA-A544-8329-DA7884A0B14B}" type="presParOf" srcId="{0DC0ACB8-6B18-A94B-AEEC-F9A806B77BA0}" destId="{06CB4EB5-376B-B047-A3A8-7ED2AD14CB7C}" srcOrd="0" destOrd="0" presId="urn:microsoft.com/office/officeart/2016/7/layout/LinearArrowProcessNumbered"/>
    <dgm:cxn modelId="{87F66FAB-8E35-3B40-A3F1-7F33C0058011}" type="presParOf" srcId="{0DC0ACB8-6B18-A94B-AEEC-F9A806B77BA0}" destId="{8EA1C5B4-B359-1C4D-9312-D64EB8ECE167}" srcOrd="1" destOrd="0" presId="urn:microsoft.com/office/officeart/2016/7/layout/LinearArrowProcessNumbered"/>
    <dgm:cxn modelId="{E236994E-4F1F-C145-AB9C-E31C3333A5DE}" type="presParOf" srcId="{8EA1C5B4-B359-1C4D-9312-D64EB8ECE167}" destId="{0D5C1258-ED06-EE45-96D1-183F590AF2B5}" srcOrd="0" destOrd="0" presId="urn:microsoft.com/office/officeart/2016/7/layout/LinearArrowProcessNumbered"/>
    <dgm:cxn modelId="{530CCAC7-A446-BE44-922E-8913D4AA8089}" type="presParOf" srcId="{8EA1C5B4-B359-1C4D-9312-D64EB8ECE167}" destId="{D8D23602-E38B-0D4B-8805-2BDF0319DD7D}" srcOrd="1" destOrd="0" presId="urn:microsoft.com/office/officeart/2016/7/layout/LinearArrowProcessNumbered"/>
    <dgm:cxn modelId="{23EAE9A8-2C1D-6B43-9673-B9FA1EE2700E}" type="presParOf" srcId="{8EA1C5B4-B359-1C4D-9312-D64EB8ECE167}" destId="{73122E97-B15D-DA44-8B0F-8F7607400C77}" srcOrd="2" destOrd="0" presId="urn:microsoft.com/office/officeart/2016/7/layout/LinearArrowProcessNumbered"/>
    <dgm:cxn modelId="{64D29AE9-0CA8-6A4C-B3E0-F0FC78636B2D}" type="presParOf" srcId="{8EA1C5B4-B359-1C4D-9312-D64EB8ECE167}" destId="{0E70E923-59DD-6E46-9D69-98D113AAF253}" srcOrd="3" destOrd="0" presId="urn:microsoft.com/office/officeart/2016/7/layout/LinearArrowProcessNumbered"/>
    <dgm:cxn modelId="{01691862-1034-A24D-9F76-9D63CF6D33EE}" type="presParOf" srcId="{0DC0ACB8-6B18-A94B-AEEC-F9A806B77BA0}" destId="{61AD2126-39FD-CB43-8DB7-BD3175262B52}" srcOrd="2" destOrd="0" presId="urn:microsoft.com/office/officeart/2016/7/layout/LinearArrowProcessNumbered"/>
    <dgm:cxn modelId="{6EC0BF62-BB38-E74C-989B-4FF9D4222357}" type="presParOf" srcId="{216095AD-4309-FF46-BECE-CF9D16686C57}" destId="{521B02CB-77FB-7644-A3E2-D2FA2DC5CBB1}" srcOrd="3" destOrd="0" presId="urn:microsoft.com/office/officeart/2016/7/layout/LinearArrowProcessNumbered"/>
    <dgm:cxn modelId="{AABB8818-CC28-5441-A7FE-32015921D681}" type="presParOf" srcId="{216095AD-4309-FF46-BECE-CF9D16686C57}" destId="{438C9D6A-1975-E94F-8F04-4108C4C76F7E}" srcOrd="4" destOrd="0" presId="urn:microsoft.com/office/officeart/2016/7/layout/LinearArrowProcessNumbered"/>
    <dgm:cxn modelId="{9176618B-1A3F-7E46-B925-AD9292C62E7B}" type="presParOf" srcId="{438C9D6A-1975-E94F-8F04-4108C4C76F7E}" destId="{266E4055-A77E-CB4E-992F-E5D8F7215396}" srcOrd="0" destOrd="0" presId="urn:microsoft.com/office/officeart/2016/7/layout/LinearArrowProcessNumbered"/>
    <dgm:cxn modelId="{58B580EA-E10A-2345-96E8-CA138EC710C3}" type="presParOf" srcId="{438C9D6A-1975-E94F-8F04-4108C4C76F7E}" destId="{C397B7D0-E67C-384B-B6B0-87740E61A53B}" srcOrd="1" destOrd="0" presId="urn:microsoft.com/office/officeart/2016/7/layout/LinearArrowProcessNumbered"/>
    <dgm:cxn modelId="{30A231E1-870B-9A4D-8955-5A22B9B0E272}" type="presParOf" srcId="{C397B7D0-E67C-384B-B6B0-87740E61A53B}" destId="{729B3611-3A0F-424F-8431-0B55745FEA9E}" srcOrd="0" destOrd="0" presId="urn:microsoft.com/office/officeart/2016/7/layout/LinearArrowProcessNumbered"/>
    <dgm:cxn modelId="{58A16C01-65FF-3144-8C1F-A88BA55E596E}" type="presParOf" srcId="{C397B7D0-E67C-384B-B6B0-87740E61A53B}" destId="{C747AE35-5C1E-7B48-A065-AA16FF4AA60A}" srcOrd="1" destOrd="0" presId="urn:microsoft.com/office/officeart/2016/7/layout/LinearArrowProcessNumbered"/>
    <dgm:cxn modelId="{A5617D79-DBF0-0444-ABFA-59FC7DA627FA}" type="presParOf" srcId="{C397B7D0-E67C-384B-B6B0-87740E61A53B}" destId="{1E0ADE44-1891-8A4C-9ED6-E7E9EF8AA4AF}" srcOrd="2" destOrd="0" presId="urn:microsoft.com/office/officeart/2016/7/layout/LinearArrowProcessNumbered"/>
    <dgm:cxn modelId="{AE043407-72C5-184E-B737-CEBE9F43F912}" type="presParOf" srcId="{C397B7D0-E67C-384B-B6B0-87740E61A53B}" destId="{0EA49DC7-122F-8041-833D-253FA33AA631}" srcOrd="3" destOrd="0" presId="urn:microsoft.com/office/officeart/2016/7/layout/LinearArrowProcessNumbered"/>
    <dgm:cxn modelId="{2BEAF6C9-297D-304D-9B69-7E0DCB27A4CE}" type="presParOf" srcId="{438C9D6A-1975-E94F-8F04-4108C4C76F7E}" destId="{5A81ABCD-E12E-DC48-A1B9-A008A9A65F12}" srcOrd="2" destOrd="0" presId="urn:microsoft.com/office/officeart/2016/7/layout/LinearArrowProcessNumbered"/>
    <dgm:cxn modelId="{85236338-FD23-2649-9512-7A57345A224F}" type="presParOf" srcId="{216095AD-4309-FF46-BECE-CF9D16686C57}" destId="{6B3CA98B-1746-8F48-BE6E-B89625718587}" srcOrd="5" destOrd="0" presId="urn:microsoft.com/office/officeart/2016/7/layout/LinearArrowProcessNumbered"/>
    <dgm:cxn modelId="{45C398E1-790E-EB4C-B998-A35F4958CE10}" type="presParOf" srcId="{216095AD-4309-FF46-BECE-CF9D16686C57}" destId="{4B520E7F-1F1B-6948-9084-D42D14A1C455}" srcOrd="6" destOrd="0" presId="urn:microsoft.com/office/officeart/2016/7/layout/LinearArrowProcessNumbered"/>
    <dgm:cxn modelId="{9E80430E-2940-484D-812F-7DA94CA0320D}" type="presParOf" srcId="{4B520E7F-1F1B-6948-9084-D42D14A1C455}" destId="{4F1C3511-ACBB-F942-9C92-302881C7391F}" srcOrd="0" destOrd="0" presId="urn:microsoft.com/office/officeart/2016/7/layout/LinearArrowProcessNumbered"/>
    <dgm:cxn modelId="{D826905D-DF65-3C40-80D6-98B1E3403896}" type="presParOf" srcId="{4B520E7F-1F1B-6948-9084-D42D14A1C455}" destId="{9EF6FAA5-C6D0-544D-B4C5-4458AF8171C3}" srcOrd="1" destOrd="0" presId="urn:microsoft.com/office/officeart/2016/7/layout/LinearArrowProcessNumbered"/>
    <dgm:cxn modelId="{B94E6769-5A19-4143-8EB4-3778E268C51C}" type="presParOf" srcId="{9EF6FAA5-C6D0-544D-B4C5-4458AF8171C3}" destId="{070057E3-8C73-554E-8011-16C412FCCCAE}" srcOrd="0" destOrd="0" presId="urn:microsoft.com/office/officeart/2016/7/layout/LinearArrowProcessNumbered"/>
    <dgm:cxn modelId="{33C63A06-7306-2844-BE79-29FABF8D8637}" type="presParOf" srcId="{9EF6FAA5-C6D0-544D-B4C5-4458AF8171C3}" destId="{7171830E-3461-AA41-B505-98BD6D89EDFB}" srcOrd="1" destOrd="0" presId="urn:microsoft.com/office/officeart/2016/7/layout/LinearArrowProcessNumbered"/>
    <dgm:cxn modelId="{8806CBA7-23A2-CF41-BFF4-0724C4C50709}" type="presParOf" srcId="{9EF6FAA5-C6D0-544D-B4C5-4458AF8171C3}" destId="{3BFFC56B-BBF2-324A-A9F4-0F0E41FAA392}" srcOrd="2" destOrd="0" presId="urn:microsoft.com/office/officeart/2016/7/layout/LinearArrowProcessNumbered"/>
    <dgm:cxn modelId="{52FF5ED1-5ADC-8D47-82B9-29A0B7408398}" type="presParOf" srcId="{9EF6FAA5-C6D0-544D-B4C5-4458AF8171C3}" destId="{10349757-1414-C440-8EFD-C55A93B63A5F}" srcOrd="3" destOrd="0" presId="urn:microsoft.com/office/officeart/2016/7/layout/LinearArrowProcessNumbered"/>
    <dgm:cxn modelId="{38D46A05-11B8-3343-BBDD-F9EEA78F3A69}" type="presParOf" srcId="{4B520E7F-1F1B-6948-9084-D42D14A1C455}" destId="{3AF6720C-83D7-9346-8B72-4BB359B3D91B}" srcOrd="2" destOrd="0" presId="urn:microsoft.com/office/officeart/2016/7/layout/LinearArrowProcessNumbered"/>
    <dgm:cxn modelId="{3FC9EB7C-7F79-834C-9AEA-C9FB150A1989}" type="presParOf" srcId="{216095AD-4309-FF46-BECE-CF9D16686C57}" destId="{DB0138D6-87C4-E340-9F2C-69E750C43980}" srcOrd="7" destOrd="0" presId="urn:microsoft.com/office/officeart/2016/7/layout/LinearArrowProcessNumbered"/>
    <dgm:cxn modelId="{D2407B55-A6F4-154C-A582-07CD4A201163}" type="presParOf" srcId="{216095AD-4309-FF46-BECE-CF9D16686C57}" destId="{5829A02E-BF20-1B4C-BA6E-021F33B2C401}" srcOrd="8" destOrd="0" presId="urn:microsoft.com/office/officeart/2016/7/layout/LinearArrowProcessNumbered"/>
    <dgm:cxn modelId="{CC5CFA15-FD21-BF44-B566-B73DFF94E1ED}" type="presParOf" srcId="{5829A02E-BF20-1B4C-BA6E-021F33B2C401}" destId="{F3F5E731-28F8-BA46-B0FB-E094D27256B1}" srcOrd="0" destOrd="0" presId="urn:microsoft.com/office/officeart/2016/7/layout/LinearArrowProcessNumbered"/>
    <dgm:cxn modelId="{7D3C770E-D79F-A742-85B0-100EADA6F660}" type="presParOf" srcId="{5829A02E-BF20-1B4C-BA6E-021F33B2C401}" destId="{527FC2C9-2F6D-BC47-B84F-AABE96455A24}" srcOrd="1" destOrd="0" presId="urn:microsoft.com/office/officeart/2016/7/layout/LinearArrowProcessNumbered"/>
    <dgm:cxn modelId="{4D155E63-3FF5-094D-B4FD-D24F1E140015}" type="presParOf" srcId="{527FC2C9-2F6D-BC47-B84F-AABE96455A24}" destId="{D9671627-2287-144C-85C5-D70C1215948A}" srcOrd="0" destOrd="0" presId="urn:microsoft.com/office/officeart/2016/7/layout/LinearArrowProcessNumbered"/>
    <dgm:cxn modelId="{CE767218-D796-374E-996E-23F0C33E0824}" type="presParOf" srcId="{527FC2C9-2F6D-BC47-B84F-AABE96455A24}" destId="{EB9A9E88-AB55-5945-A584-B3D461F29B0A}" srcOrd="1" destOrd="0" presId="urn:microsoft.com/office/officeart/2016/7/layout/LinearArrowProcessNumbered"/>
    <dgm:cxn modelId="{02F351F0-A611-4C46-973C-6FAFABE4F21C}" type="presParOf" srcId="{527FC2C9-2F6D-BC47-B84F-AABE96455A24}" destId="{73FDBF72-617C-5346-886F-AEBA39CF5CBB}" srcOrd="2" destOrd="0" presId="urn:microsoft.com/office/officeart/2016/7/layout/LinearArrowProcessNumbered"/>
    <dgm:cxn modelId="{C3D49AFD-59AC-B741-9FD7-9B6CCB319508}" type="presParOf" srcId="{527FC2C9-2F6D-BC47-B84F-AABE96455A24}" destId="{27E64D6A-6215-1E4B-973B-7FDD82B30413}" srcOrd="3" destOrd="0" presId="urn:microsoft.com/office/officeart/2016/7/layout/LinearArrowProcessNumbered"/>
    <dgm:cxn modelId="{4CC44171-9CA9-6649-8278-8AE54BA9F0BB}" type="presParOf" srcId="{5829A02E-BF20-1B4C-BA6E-021F33B2C401}" destId="{7077C9B2-158B-474F-8E78-3AA5C9905CD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EC2F-50A7-4CA3-B21C-AEAF4F365C76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5E6CC-6EE7-4880-B4FC-AA2956DCEE3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DF756-9119-4EBD-A7E5-A6E625258D7C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analysis </a:t>
          </a:r>
        </a:p>
      </dsp:txBody>
      <dsp:txXfrm>
        <a:off x="578678" y="1313725"/>
        <a:ext cx="1641796" cy="656718"/>
      </dsp:txXfrm>
    </dsp:sp>
    <dsp:sp modelId="{EB185297-EC10-4C2F-B052-42BC6A1D944E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DE507-12A9-4F59-A656-D20FFABE74F0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4C6D-EB23-420E-A6D3-C5EA4264F4FD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cleaning </a:t>
          </a:r>
        </a:p>
      </dsp:txBody>
      <dsp:txXfrm>
        <a:off x="2507790" y="1313725"/>
        <a:ext cx="1641796" cy="656718"/>
      </dsp:txXfrm>
    </dsp:sp>
    <dsp:sp modelId="{451E5B76-2F27-4B54-A3A3-A55C90078EB5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48344-9F6E-426A-A437-DC21D2042FF0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86768-9AEE-4DB2-8A30-67BFDD2A88BF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Univariate analysis</a:t>
          </a:r>
        </a:p>
      </dsp:txBody>
      <dsp:txXfrm>
        <a:off x="4436901" y="1313725"/>
        <a:ext cx="1641796" cy="656718"/>
      </dsp:txXfrm>
    </dsp:sp>
    <dsp:sp modelId="{8889FD14-3A15-4D48-8446-556CF7D41728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7CABC-93F8-4DE0-A531-2FEE407D814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586CF-0951-4529-AE80-B990948DBB38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Bi Variate analysis</a:t>
          </a:r>
        </a:p>
      </dsp:txBody>
      <dsp:txXfrm>
        <a:off x="6366012" y="1313725"/>
        <a:ext cx="1641796" cy="656718"/>
      </dsp:txXfrm>
    </dsp:sp>
    <dsp:sp modelId="{0AB0ECA3-1B27-4A08-B085-ECFD11D7F586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2A832-D31D-4C7C-BDDE-C8AFAD15819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3F96-4663-4CD4-BCBF-28140EFEB22C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Multivariate analysis</a:t>
          </a:r>
        </a:p>
      </dsp:txBody>
      <dsp:txXfrm>
        <a:off x="8295124" y="1313725"/>
        <a:ext cx="1641796" cy="656718"/>
      </dsp:txXfrm>
    </dsp:sp>
    <dsp:sp modelId="{A1B46E32-D141-4431-93DC-AAFD60B7F35C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5ACE5-4BE5-410E-85A8-2607B2B7BC3C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6A6BD-DCD1-432F-AC31-CF65E6B1908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1154D-7782-4846-A7D4-856EDCEFC4CB}">
      <dsp:nvSpPr>
        <dsp:cNvPr id="0" name=""/>
        <dsp:cNvSpPr/>
      </dsp:nvSpPr>
      <dsp:spPr>
        <a:xfrm>
          <a:off x="1052586" y="1110033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371C9-B3B8-0F40-9FA1-6BC835645F78}">
      <dsp:nvSpPr>
        <dsp:cNvPr id="0" name=""/>
        <dsp:cNvSpPr/>
      </dsp:nvSpPr>
      <dsp:spPr>
        <a:xfrm>
          <a:off x="1944092" y="1039421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FDA71-F504-C046-A214-0B2BA080E0DD}">
      <dsp:nvSpPr>
        <dsp:cNvPr id="0" name=""/>
        <dsp:cNvSpPr/>
      </dsp:nvSpPr>
      <dsp:spPr>
        <a:xfrm>
          <a:off x="525631" y="688243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811793"/>
        <a:ext cx="596551" cy="596551"/>
      </dsp:txXfrm>
    </dsp:sp>
    <dsp:sp modelId="{B2144158-5590-FF4C-A5E2-35DC46870845}">
      <dsp:nvSpPr>
        <dsp:cNvPr id="0" name=""/>
        <dsp:cNvSpPr/>
      </dsp:nvSpPr>
      <dsp:spPr>
        <a:xfrm>
          <a:off x="1283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the data and identify the target column</a:t>
          </a:r>
        </a:p>
      </dsp:txBody>
      <dsp:txXfrm>
        <a:off x="1283" y="2075963"/>
        <a:ext cx="1892345" cy="1587131"/>
      </dsp:txXfrm>
    </dsp:sp>
    <dsp:sp modelId="{0D5C1258-ED06-EE45-96D1-183F590AF2B5}">
      <dsp:nvSpPr>
        <dsp:cNvPr id="0" name=""/>
        <dsp:cNvSpPr/>
      </dsp:nvSpPr>
      <dsp:spPr>
        <a:xfrm>
          <a:off x="2103890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23602-E38B-0D4B-8805-2BDF0319DD7D}">
      <dsp:nvSpPr>
        <dsp:cNvPr id="0" name=""/>
        <dsp:cNvSpPr/>
      </dsp:nvSpPr>
      <dsp:spPr>
        <a:xfrm>
          <a:off x="4046698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22E97-B15D-DA44-8B0F-8F7607400C77}">
      <dsp:nvSpPr>
        <dsp:cNvPr id="0" name=""/>
        <dsp:cNvSpPr/>
      </dsp:nvSpPr>
      <dsp:spPr>
        <a:xfrm>
          <a:off x="2628237" y="688243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811793"/>
        <a:ext cx="596551" cy="596551"/>
      </dsp:txXfrm>
    </dsp:sp>
    <dsp:sp modelId="{61AD2126-39FD-CB43-8DB7-BD3175262B52}">
      <dsp:nvSpPr>
        <dsp:cNvPr id="0" name=""/>
        <dsp:cNvSpPr/>
      </dsp:nvSpPr>
      <dsp:spPr>
        <a:xfrm>
          <a:off x="2103890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pre loan approval attribute columns</a:t>
          </a:r>
        </a:p>
      </dsp:txBody>
      <dsp:txXfrm>
        <a:off x="2103890" y="2075963"/>
        <a:ext cx="1892345" cy="1587131"/>
      </dsp:txXfrm>
    </dsp:sp>
    <dsp:sp modelId="{729B3611-3A0F-424F-8431-0B55745FEA9E}">
      <dsp:nvSpPr>
        <dsp:cNvPr id="0" name=""/>
        <dsp:cNvSpPr/>
      </dsp:nvSpPr>
      <dsp:spPr>
        <a:xfrm>
          <a:off x="4206496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7AE35-5C1E-7B48-A065-AA16FF4AA60A}">
      <dsp:nvSpPr>
        <dsp:cNvPr id="0" name=""/>
        <dsp:cNvSpPr/>
      </dsp:nvSpPr>
      <dsp:spPr>
        <a:xfrm>
          <a:off x="6149305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ADE44-1891-8A4C-9ED6-E7E9EF8AA4AF}">
      <dsp:nvSpPr>
        <dsp:cNvPr id="0" name=""/>
        <dsp:cNvSpPr/>
      </dsp:nvSpPr>
      <dsp:spPr>
        <a:xfrm>
          <a:off x="4730844" y="688243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811793"/>
        <a:ext cx="596551" cy="596551"/>
      </dsp:txXfrm>
    </dsp:sp>
    <dsp:sp modelId="{5A81ABCD-E12E-DC48-A1B9-A008A9A65F12}">
      <dsp:nvSpPr>
        <dsp:cNvPr id="0" name=""/>
        <dsp:cNvSpPr/>
      </dsp:nvSpPr>
      <dsp:spPr>
        <a:xfrm>
          <a:off x="4206496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the columns that are meant only for post approval</a:t>
          </a:r>
        </a:p>
      </dsp:txBody>
      <dsp:txXfrm>
        <a:off x="4206496" y="2075963"/>
        <a:ext cx="1892345" cy="1587131"/>
      </dsp:txXfrm>
    </dsp:sp>
    <dsp:sp modelId="{070057E3-8C73-554E-8011-16C412FCCCAE}">
      <dsp:nvSpPr>
        <dsp:cNvPr id="0" name=""/>
        <dsp:cNvSpPr/>
      </dsp:nvSpPr>
      <dsp:spPr>
        <a:xfrm>
          <a:off x="6309103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1830E-3461-AA41-B505-98BD6D89EDFB}">
      <dsp:nvSpPr>
        <dsp:cNvPr id="0" name=""/>
        <dsp:cNvSpPr/>
      </dsp:nvSpPr>
      <dsp:spPr>
        <a:xfrm>
          <a:off x="8251911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C56B-BBF2-324A-A9F4-0F0E41FAA392}">
      <dsp:nvSpPr>
        <dsp:cNvPr id="0" name=""/>
        <dsp:cNvSpPr/>
      </dsp:nvSpPr>
      <dsp:spPr>
        <a:xfrm>
          <a:off x="6833450" y="688243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811793"/>
        <a:ext cx="596551" cy="596551"/>
      </dsp:txXfrm>
    </dsp:sp>
    <dsp:sp modelId="{3AF6720C-83D7-9346-8B72-4BB359B3D91B}">
      <dsp:nvSpPr>
        <dsp:cNvPr id="0" name=""/>
        <dsp:cNvSpPr/>
      </dsp:nvSpPr>
      <dsp:spPr>
        <a:xfrm>
          <a:off x="6309103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the columns which is not relevant for loan approval process</a:t>
          </a:r>
        </a:p>
      </dsp:txBody>
      <dsp:txXfrm>
        <a:off x="6309103" y="2075963"/>
        <a:ext cx="1892345" cy="1587131"/>
      </dsp:txXfrm>
    </dsp:sp>
    <dsp:sp modelId="{D9671627-2287-144C-85C5-D70C1215948A}">
      <dsp:nvSpPr>
        <dsp:cNvPr id="0" name=""/>
        <dsp:cNvSpPr/>
      </dsp:nvSpPr>
      <dsp:spPr>
        <a:xfrm>
          <a:off x="8411709" y="1110032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DBF72-617C-5346-886F-AEBA39CF5CBB}">
      <dsp:nvSpPr>
        <dsp:cNvPr id="0" name=""/>
        <dsp:cNvSpPr/>
      </dsp:nvSpPr>
      <dsp:spPr>
        <a:xfrm>
          <a:off x="8936057" y="688243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811793"/>
        <a:ext cx="596551" cy="596551"/>
      </dsp:txXfrm>
    </dsp:sp>
    <dsp:sp modelId="{7077C9B2-158B-474F-8E78-3AA5C9905CDE}">
      <dsp:nvSpPr>
        <dsp:cNvPr id="0" name=""/>
        <dsp:cNvSpPr/>
      </dsp:nvSpPr>
      <dsp:spPr>
        <a:xfrm>
          <a:off x="8411709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List down customer behavioral columns which could help derive insights </a:t>
          </a:r>
        </a:p>
      </dsp:txBody>
      <dsp:txXfrm>
        <a:off x="8411709" y="2075963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DBFB-0BF0-AAC9-D1C9-FE8090F0A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06B97-1A81-D77C-98CA-246E0C8A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1B36-7FE1-157A-CDDC-1C31C7F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2135-0214-D8B2-476B-294565F2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CC9D-76FD-168B-FEB8-A6106E91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07AD-4FB7-2DB1-15F4-F38BB97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AAEE-16B4-63D6-4794-A5C5DE44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BC57-CDBF-23FD-6027-C25F4E80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D6F5-670F-F420-18BB-45E400BD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D372-3EFE-A462-7B31-AD6614BE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9C2C4-381C-44A2-675F-49E1A2F2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1317-11F3-0457-082D-7B27E7FD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4FA0-92B0-48C3-74F1-1807ED8D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D13C-EB58-DF5F-92A8-DD447BB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636C-EE8B-60A3-29BA-60D3AD5A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DAF-B172-BC16-F0E4-583F2CBB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9B59-8939-D743-9576-2581EB34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1EB4-B3C2-EE37-F7CF-06FB384E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EB773-17F4-4AE2-3CB9-252C3D4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BFB7-FE24-2FB0-F5F5-489CA411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6FAB-F750-713F-9684-3D74D4D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0C18-4288-7AD6-FC0C-7C9B7156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A1CC-E67C-001F-3872-6E842A51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A77-6A7A-40C4-1C60-FBF49C1B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4EFD-8519-6635-80DB-2C352B92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17-E7BF-1508-6DB8-65A64521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D22F-1278-6778-DE64-FEC45C37C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B540-30F8-4D01-1C88-F711EFB6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9D983-B16F-2477-FE3A-36224068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00AA-DC40-803B-4ED2-C0EBB3B3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0EF20-034F-BFFA-B025-0AFDD23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57AF-6445-AE30-ECF0-2C9A1BC7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4099-F5AA-1649-CC08-DDC31D08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46F7-2264-0210-9C7D-D38E8FAC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61CB-B38E-25E2-FB26-E59E9830A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740DF-5833-4977-61B6-AC9959DF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7E998-5B38-A7D6-71CB-534A4AEC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DA93D-0838-8C0B-9C6A-55BFD0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BF53E-3560-7013-D0FD-5480589E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9B85-32F6-A5EC-F23F-AE939A5D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8BD1A-ECFD-47DC-9C6B-377F1B78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36ADF-7330-A1AA-5EF0-42B92AD1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10574-734E-4E58-1A71-38CE191E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4A770-123F-468E-91D0-92ACE0C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14D04-FAC0-8E8C-7341-35DF0FC2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9DDC-D521-A558-5AFA-81CA3024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0832-9883-F69D-C739-E25C0FB4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AD47-D70F-D476-9984-6E2B511A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BEBB-780E-EFB3-C1B4-2CB1D059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8C05-EA82-84BD-23B9-26C96521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268D-A8F9-2A17-65FC-1DEAF2E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EDCF-7574-7016-BEA0-FC728560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3F28-F2CF-85EF-81B4-69E2A7B3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2D240-5C98-3ACA-871E-817899FB5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98F6-D5DE-DBA1-2AD7-CE9CB462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B078-B253-1E54-47F5-BA5FC57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C85-860E-6F34-FBEC-EDFF8D4E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F2434-28BA-6FD1-12C9-826671F5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B407-A573-3C60-3D93-83320C28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75B59-6434-21EC-16EC-2E22B655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DB7E-6873-9350-E17B-5D6F255D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8D46-DE88-53A8-A060-291A88EE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342B-3AF1-088E-594F-7B675CD1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DEE6B-6B79-6039-42C4-A2B82FC8A7FB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DAF43C5-F744-017D-C25A-1EEB55C0FADF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Bharath veer 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Siva skandan P</a:t>
            </a:r>
          </a:p>
        </p:txBody>
      </p:sp>
    </p:spTree>
    <p:extLst>
      <p:ext uri="{BB962C8B-B14F-4D97-AF65-F5344CB8AC3E}">
        <p14:creationId xmlns:p14="http://schemas.microsoft.com/office/powerpoint/2010/main" val="60795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78DAF-6FD9-F840-34AF-E8FABAA8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Summary of Bivariate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DCEB-C37F-29F0-53FC-D034FA4F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" b="1" i="0" dirty="0">
                <a:effectLst/>
                <a:latin typeface="Helvetica Neue" panose="02000503000000020004" pitchFamily="2" charset="0"/>
              </a:rPr>
              <a:t>Below are the probable defaulters' reasons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Higher the interest rate as higher (13-17%) interest range has high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Debt consolidation stands out in the defaulter's loan where it could be borrowers took a loan to close existing loan but failed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We can clearly see during the year 2011 end there are more defaulters which is directly correlating to recession in U.S hence market situation-based loan approvals would solve most of these.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Employees with 10+ years has more probability of being a defaulter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Employees with annual income range 31k-58k has more probability of being a defaulter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people who are marked as grade G has higher chance of getting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Sub Grade F5 has the highest percentage of Charged off</a:t>
            </a:r>
          </a:p>
          <a:p>
            <a:pPr marL="0" indent="0">
              <a:buNone/>
            </a:pPr>
            <a:r>
              <a:rPr lang="en-IN" sz="1000" b="1" i="0" dirty="0">
                <a:effectLst/>
                <a:latin typeface="Helvetica Neue" panose="02000503000000020004" pitchFamily="2" charset="0"/>
              </a:rPr>
              <a:t>Good candidates for providing loan which is inversely proportional to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Obviously, lesser interest rate helps borrowers repay the loan without fail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People who owns a house have good records of closing the committed loan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grade B has higher chance of getting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interest rate 9-13% has a higher chance of getting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Sub Grade A1 has the highest percentage of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income group 112k - 140k has less charged off count. Could be due to their high income.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71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98EA3-189E-38EC-47FA-870141AA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Multi variate analysis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9312-88BE-1D09-2772-D753D5EA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1500" dirty="0"/>
              <a:t>We did multi variate analysis on top of our bi variate attributes to understand the impact of a third variable on the target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For example, when we validated purpose column </a:t>
            </a:r>
            <a:r>
              <a:rPr lang="en-US" sz="1500" dirty="0" err="1"/>
              <a:t>debt_consolidation</a:t>
            </a:r>
            <a:r>
              <a:rPr lang="en-US" sz="1500" dirty="0"/>
              <a:t> appears to be on higher level on defaulters, however when purpose is imposed as third column we could see the percentage </a:t>
            </a:r>
            <a:r>
              <a:rPr lang="en-US" sz="1500" dirty="0" err="1"/>
              <a:t>small_business</a:t>
            </a:r>
            <a:r>
              <a:rPr lang="en-US" sz="1500" dirty="0"/>
              <a:t> has higher defaulters in real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By doing above step we were able to derive some depth insights on the influence of one variable over other </a:t>
            </a: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089A4C3-03A5-54FC-831B-C4CBC95A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29410"/>
            <a:ext cx="5458968" cy="45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8700-351C-B782-4D00-98B94795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BBEE-80D6-E9D7-F667-751DB54D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00" b="1" i="0" dirty="0">
                <a:effectLst/>
                <a:latin typeface="Helvetica Neue" panose="02000503000000020004" pitchFamily="2" charset="0"/>
              </a:rPr>
              <a:t>Probability of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Loan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amnt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higher than 12000 dollars for small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buisiness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has slightly high chance of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geting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employees with 10+ years of experience and a annual income of 31k - 58k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People who are buying loan for their house between interest rate 12.5 - 17.5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Car loan with interest rates above 15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Small_buisness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loans with higher interest (above 11%) are more likely to be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in 31k - 58 k income group with house in mortgage or living in a rented house has higher chance of defaulting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who are buying loan for debt consolidation with home ownership has rent or mortgage has higher chance of getting charged off</a:t>
            </a:r>
          </a:p>
          <a:p>
            <a:pPr marL="0" indent="0">
              <a:buNone/>
            </a:pPr>
            <a:r>
              <a:rPr lang="en-IN" sz="700" b="1" i="0" dirty="0">
                <a:effectLst/>
                <a:latin typeface="Helvetica Neue" panose="02000503000000020004" pitchFamily="2" charset="0"/>
              </a:rPr>
              <a:t>Probability of eligible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employees with 10+ years of experience and a annual income of 51k - 85k are more likely to fully pay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People who are buying loan for their house less than 13% interest are more likely to fully pay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Car loan within interest rates 7.5 to 10 are more likely to get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Small_buisness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loans with less interest (11%) are more likely to be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Loan amount lesser than 12000 dollars for small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buisiness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has high chance of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geting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fully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in 31k - 58 k income group with a own house has higher chance of paying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Intrest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rate group in 21 - 24% having annual income 70k+ has the good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candidated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for offering the loan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1653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FC5-FAB9-3809-FDE9-CB8DC045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13852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E9E13-00F7-C046-AC31-54F15555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Structured </a:t>
            </a:r>
            <a:r>
              <a:rPr lang="en-US" sz="3600" dirty="0" err="1"/>
              <a:t>apporach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D32D5-7414-F97E-FAC0-860C7F17E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610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7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2EA0A-5330-53F9-F567-35CF0464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487FA-0538-E3A9-B8F5-C9CC3C3DD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91290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5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23942-6FA8-2B7C-E03E-E6CA2E84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clean up 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23067-D087-703B-7D24-F18A136D6312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removed all columns that has only null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Analyze columns with redundant values and eliminate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standardized number columns by removing unwanted characters and convert them to numeric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 new columns from existing columns to plot various graphs</a:t>
            </a:r>
          </a:p>
        </p:txBody>
      </p:sp>
      <p:pic>
        <p:nvPicPr>
          <p:cNvPr id="10" name="Picture 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298631C2-A460-3CF5-9C53-FBB02295B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1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53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940E-E20C-0C4F-21F1-4904171C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on data cleanup/correction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AA81-EA88-FFF1-C698-E011397F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9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C08C3-9E90-505E-D1BE-EB2AA384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Univariate analysis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6B452F0-6990-B99D-86D3-67B3CFB8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Broadly done on three types of columns</a:t>
            </a:r>
          </a:p>
          <a:p>
            <a:r>
              <a:rPr lang="en-US" sz="2000" dirty="0"/>
              <a:t>Segmented categorical </a:t>
            </a:r>
          </a:p>
          <a:p>
            <a:r>
              <a:rPr lang="en-US" sz="2000" dirty="0"/>
              <a:t>Ordered categorical</a:t>
            </a:r>
          </a:p>
          <a:p>
            <a:r>
              <a:rPr lang="en-US" sz="2000" dirty="0"/>
              <a:t>Quantitative </a:t>
            </a:r>
          </a:p>
          <a:p>
            <a:pPr marL="0" indent="0">
              <a:buNone/>
            </a:pPr>
            <a:r>
              <a:rPr lang="en-US" sz="2000" dirty="0"/>
              <a:t>What strategies used </a:t>
            </a:r>
          </a:p>
          <a:p>
            <a:r>
              <a:rPr lang="en-US" sz="2000" dirty="0"/>
              <a:t>Single frequency tables</a:t>
            </a:r>
          </a:p>
          <a:p>
            <a:r>
              <a:rPr lang="en-US" sz="2000" dirty="0"/>
              <a:t>Derive new columns wherever possible</a:t>
            </a:r>
          </a:p>
          <a:p>
            <a:r>
              <a:rPr lang="en-US" sz="2000" dirty="0"/>
              <a:t>Curate columns that could correlate target variable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C80F900-00E4-59C6-E67D-9B80B11F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96" y="2121408"/>
            <a:ext cx="5458968" cy="35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BD6E-D60F-3CF2-28FB-A51D8DEA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Summary on Univariate analysis 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DB8FA03-AB0B-8732-F9E2-151712D9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6E07-E925-5AA3-1269-40F9917F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Year end has more applicants for loan than year 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Rent and Mortgage house holders are seeking for loan more than own house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People above 10+years seeks loan more than lower experienced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Removed outliers in Annual income field to get proper distribution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Annual income of 50K is the median of people who needs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In </a:t>
            </a:r>
            <a:r>
              <a:rPr lang="en-IN" sz="1100" b="0" i="0" dirty="0" err="1">
                <a:effectLst/>
                <a:latin typeface="-apple-system"/>
              </a:rPr>
              <a:t>int_rate</a:t>
            </a:r>
            <a:r>
              <a:rPr lang="en-IN" sz="1100" b="0" i="0" dirty="0">
                <a:effectLst/>
                <a:latin typeface="-apple-system"/>
              </a:rPr>
              <a:t> charging off is less in case of interest rate 21-24% but the total people taken 21-24% is 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If we see the total proportion in interest rate 9-13% interest rate has increased chance of being fully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The interest rate 13-17% high percentage of getting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In </a:t>
            </a:r>
            <a:r>
              <a:rPr lang="en-IN" sz="1100" b="0" i="0" dirty="0" err="1">
                <a:effectLst/>
                <a:latin typeface="-apple-system"/>
              </a:rPr>
              <a:t>annual_inc</a:t>
            </a:r>
            <a:r>
              <a:rPr lang="en-IN" sz="1100" b="0" i="0" dirty="0">
                <a:effectLst/>
                <a:latin typeface="-apple-system"/>
              </a:rPr>
              <a:t> groups people with 112k - 140k has less percentage of getting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The </a:t>
            </a:r>
            <a:r>
              <a:rPr lang="en-IN" sz="1100" b="0" i="0" dirty="0" err="1">
                <a:effectLst/>
                <a:latin typeface="-apple-system"/>
              </a:rPr>
              <a:t>annual_inc</a:t>
            </a:r>
            <a:r>
              <a:rPr lang="en-IN" sz="1100" b="0" i="0" dirty="0">
                <a:effectLst/>
                <a:latin typeface="-apple-system"/>
              </a:rPr>
              <a:t> group with 31k-58k has higher percentage of getting charged off.</a:t>
            </a:r>
          </a:p>
          <a:p>
            <a:pPr lvl="1"/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19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4CF24-DBA0-1393-2995-3C2860E5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Bi variate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C7AC-A509-D7DD-96C3-78B0F84E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Plotting ideas used to understand the defaulters are mentioned below</a:t>
            </a:r>
          </a:p>
          <a:p>
            <a:r>
              <a:rPr lang="en-US" sz="2200" dirty="0"/>
              <a:t>Heatmap to find correlation matrix </a:t>
            </a:r>
          </a:p>
          <a:p>
            <a:r>
              <a:rPr lang="en-US" sz="2200" dirty="0"/>
              <a:t>Scatter plot to understand correlation between </a:t>
            </a:r>
            <a:r>
              <a:rPr lang="en-US" sz="2200" dirty="0" err="1"/>
              <a:t>loan_amnt</a:t>
            </a:r>
            <a:endParaRPr lang="en-US" sz="2200" dirty="0"/>
          </a:p>
          <a:p>
            <a:r>
              <a:rPr lang="en-US" sz="2200" dirty="0"/>
              <a:t>Cross tabs to correlate categorical vs categorical </a:t>
            </a:r>
          </a:p>
          <a:p>
            <a:r>
              <a:rPr lang="en-US" sz="2200" dirty="0"/>
              <a:t>Count plots to visualize the grades again target variable</a:t>
            </a:r>
          </a:p>
          <a:p>
            <a:endParaRPr lang="en-US" sz="22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460008-BCA2-59D0-A277-673DF989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85800"/>
            <a:ext cx="545896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3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953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  <vt:lpstr>Business problem</vt:lpstr>
      <vt:lpstr>Structured apporach</vt:lpstr>
      <vt:lpstr>Data analysis</vt:lpstr>
      <vt:lpstr>Data clean up </vt:lpstr>
      <vt:lpstr>Insights on data cleanup/correction</vt:lpstr>
      <vt:lpstr>Univariate analysis</vt:lpstr>
      <vt:lpstr>Summary on Univariate analysis </vt:lpstr>
      <vt:lpstr>Bi variate analysis</vt:lpstr>
      <vt:lpstr>Summary of Bivariate analysis</vt:lpstr>
      <vt:lpstr>Multi variate analysis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Bharath Veer K S</dc:creator>
  <cp:lastModifiedBy>Bharath Veer K S</cp:lastModifiedBy>
  <cp:revision>53</cp:revision>
  <dcterms:created xsi:type="dcterms:W3CDTF">2023-03-07T11:36:41Z</dcterms:created>
  <dcterms:modified xsi:type="dcterms:W3CDTF">2023-03-07T16:14:42Z</dcterms:modified>
</cp:coreProperties>
</file>