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7BBD2-7F0B-454B-B492-0A12A61C890E}" v="3" dt="2021-08-29T04:17:0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6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thy, Venkata Pavan R" userId="7d0c1920-23fb-4b9e-af7e-2cd47ef491d5" providerId="ADAL" clId="{4307BBD2-7F0B-454B-B492-0A12A61C890E}"/>
    <pc:docChg chg="undo custSel addSld modSld">
      <pc:chgData name="Gorthy, Venkata Pavan R" userId="7d0c1920-23fb-4b9e-af7e-2cd47ef491d5" providerId="ADAL" clId="{4307BBD2-7F0B-454B-B492-0A12A61C890E}" dt="2021-08-29T04:18:33.988" v="87" actId="208"/>
      <pc:docMkLst>
        <pc:docMk/>
      </pc:docMkLst>
      <pc:sldChg chg="addSp delSp modSp new mod">
        <pc:chgData name="Gorthy, Venkata Pavan R" userId="7d0c1920-23fb-4b9e-af7e-2cd47ef491d5" providerId="ADAL" clId="{4307BBD2-7F0B-454B-B492-0A12A61C890E}" dt="2021-08-29T04:18:33.988" v="87" actId="208"/>
        <pc:sldMkLst>
          <pc:docMk/>
          <pc:sldMk cId="1512365959" sldId="257"/>
        </pc:sldMkLst>
        <pc:spChg chg="mod">
          <ac:chgData name="Gorthy, Venkata Pavan R" userId="7d0c1920-23fb-4b9e-af7e-2cd47ef491d5" providerId="ADAL" clId="{4307BBD2-7F0B-454B-B492-0A12A61C890E}" dt="2021-08-29T04:14:18.171" v="45" actId="20577"/>
          <ac:spMkLst>
            <pc:docMk/>
            <pc:sldMk cId="1512365959" sldId="257"/>
            <ac:spMk id="2" creationId="{8447AB42-E161-4990-AB1D-22F35C7FA304}"/>
          </ac:spMkLst>
        </pc:spChg>
        <pc:spChg chg="del">
          <ac:chgData name="Gorthy, Venkata Pavan R" userId="7d0c1920-23fb-4b9e-af7e-2cd47ef491d5" providerId="ADAL" clId="{4307BBD2-7F0B-454B-B492-0A12A61C890E}" dt="2021-08-28T22:24:29.128" v="16" actId="478"/>
          <ac:spMkLst>
            <pc:docMk/>
            <pc:sldMk cId="1512365959" sldId="257"/>
            <ac:spMk id="3" creationId="{9D458426-52E9-44C9-B30C-206F27F5B25C}"/>
          </ac:spMkLst>
        </pc:spChg>
        <pc:spChg chg="add mod">
          <ac:chgData name="Gorthy, Venkata Pavan R" userId="7d0c1920-23fb-4b9e-af7e-2cd47ef491d5" providerId="ADAL" clId="{4307BBD2-7F0B-454B-B492-0A12A61C890E}" dt="2021-08-29T04:18:05.994" v="82" actId="207"/>
          <ac:spMkLst>
            <pc:docMk/>
            <pc:sldMk cId="1512365959" sldId="257"/>
            <ac:spMk id="4" creationId="{04F960A6-1856-437F-A5BE-CBE7BA7A1B8D}"/>
          </ac:spMkLst>
        </pc:spChg>
        <pc:spChg chg="add mod">
          <ac:chgData name="Gorthy, Venkata Pavan R" userId="7d0c1920-23fb-4b9e-af7e-2cd47ef491d5" providerId="ADAL" clId="{4307BBD2-7F0B-454B-B492-0A12A61C890E}" dt="2021-08-29T04:18:33.988" v="87" actId="208"/>
          <ac:spMkLst>
            <pc:docMk/>
            <pc:sldMk cId="1512365959" sldId="257"/>
            <ac:spMk id="21" creationId="{1A3AD8B7-86C8-4D60-B2CE-7F35900CEC23}"/>
          </ac:spMkLst>
        </pc:spChg>
        <pc:inkChg chg="add del">
          <ac:chgData name="Gorthy, Venkata Pavan R" userId="7d0c1920-23fb-4b9e-af7e-2cd47ef491d5" providerId="ADAL" clId="{4307BBD2-7F0B-454B-B492-0A12A61C890E}" dt="2021-08-29T04:15:09.206" v="50" actId="9405"/>
          <ac:inkMkLst>
            <pc:docMk/>
            <pc:sldMk cId="1512365959" sldId="257"/>
            <ac:inkMk id="5" creationId="{90EAD17C-E686-4BB6-B289-550971F59BCE}"/>
          </ac:inkMkLst>
        </pc:inkChg>
        <pc:inkChg chg="add del">
          <ac:chgData name="Gorthy, Venkata Pavan R" userId="7d0c1920-23fb-4b9e-af7e-2cd47ef491d5" providerId="ADAL" clId="{4307BBD2-7F0B-454B-B492-0A12A61C890E}" dt="2021-08-29T04:15:14.303" v="52" actId="9405"/>
          <ac:inkMkLst>
            <pc:docMk/>
            <pc:sldMk cId="1512365959" sldId="257"/>
            <ac:inkMk id="6" creationId="{4375E6D0-AC2F-4D51-B6CD-148FAF6BD36B}"/>
          </ac:inkMkLst>
        </pc:inkChg>
        <pc:inkChg chg="add del">
          <ac:chgData name="Gorthy, Venkata Pavan R" userId="7d0c1920-23fb-4b9e-af7e-2cd47ef491d5" providerId="ADAL" clId="{4307BBD2-7F0B-454B-B492-0A12A61C890E}" dt="2021-08-29T04:15:18.468" v="54" actId="9405"/>
          <ac:inkMkLst>
            <pc:docMk/>
            <pc:sldMk cId="1512365959" sldId="257"/>
            <ac:inkMk id="7" creationId="{B1F77CD9-FA53-4C12-BA04-A2BF80743A18}"/>
          </ac:inkMkLst>
        </pc:inkChg>
        <pc:inkChg chg="add del mod">
          <ac:chgData name="Gorthy, Venkata Pavan R" userId="7d0c1920-23fb-4b9e-af7e-2cd47ef491d5" providerId="ADAL" clId="{4307BBD2-7F0B-454B-B492-0A12A61C890E}" dt="2021-08-29T04:16:04.484" v="60" actId="478"/>
          <ac:inkMkLst>
            <pc:docMk/>
            <pc:sldMk cId="1512365959" sldId="257"/>
            <ac:inkMk id="8" creationId="{498F4C7B-6E90-4AA5-8F93-BCFF7C7AE2E0}"/>
          </ac:inkMkLst>
        </pc:inkChg>
        <pc:inkChg chg="add del">
          <ac:chgData name="Gorthy, Venkata Pavan R" userId="7d0c1920-23fb-4b9e-af7e-2cd47ef491d5" providerId="ADAL" clId="{4307BBD2-7F0B-454B-B492-0A12A61C890E}" dt="2021-08-29T04:16:07.694" v="61" actId="478"/>
          <ac:inkMkLst>
            <pc:docMk/>
            <pc:sldMk cId="1512365959" sldId="257"/>
            <ac:inkMk id="9" creationId="{773E52CA-E8E7-4F90-B2F9-43164F93DFBD}"/>
          </ac:inkMkLst>
        </pc:inkChg>
        <pc:inkChg chg="add del">
          <ac:chgData name="Gorthy, Venkata Pavan R" userId="7d0c1920-23fb-4b9e-af7e-2cd47ef491d5" providerId="ADAL" clId="{4307BBD2-7F0B-454B-B492-0A12A61C890E}" dt="2021-08-29T04:15:40.060" v="58" actId="9405"/>
          <ac:inkMkLst>
            <pc:docMk/>
            <pc:sldMk cId="1512365959" sldId="257"/>
            <ac:inkMk id="10" creationId="{1A01F208-A652-43E0-852A-361C856EBF38}"/>
          </ac:inkMkLst>
        </pc:inkChg>
        <pc:cxnChg chg="add del">
          <ac:chgData name="Gorthy, Venkata Pavan R" userId="7d0c1920-23fb-4b9e-af7e-2cd47ef491d5" providerId="ADAL" clId="{4307BBD2-7F0B-454B-B492-0A12A61C890E}" dt="2021-08-29T04:17:25.498" v="74" actId="478"/>
          <ac:cxnSpMkLst>
            <pc:docMk/>
            <pc:sldMk cId="1512365959" sldId="257"/>
            <ac:cxnSpMk id="12" creationId="{14808C7B-2FD7-4BBB-829B-25DE362A037D}"/>
          </ac:cxnSpMkLst>
        </pc:cxnChg>
        <pc:cxnChg chg="add del mod">
          <ac:chgData name="Gorthy, Venkata Pavan R" userId="7d0c1920-23fb-4b9e-af7e-2cd47ef491d5" providerId="ADAL" clId="{4307BBD2-7F0B-454B-B492-0A12A61C890E}" dt="2021-08-29T04:17:20.556" v="72" actId="478"/>
          <ac:cxnSpMkLst>
            <pc:docMk/>
            <pc:sldMk cId="1512365959" sldId="257"/>
            <ac:cxnSpMk id="13" creationId="{0DE57BA2-FA78-46FC-8745-AAE694F8BB86}"/>
          </ac:cxnSpMkLst>
        </pc:cxnChg>
        <pc:cxnChg chg="add del">
          <ac:chgData name="Gorthy, Venkata Pavan R" userId="7d0c1920-23fb-4b9e-af7e-2cd47ef491d5" providerId="ADAL" clId="{4307BBD2-7F0B-454B-B492-0A12A61C890E}" dt="2021-08-29T04:17:23.474" v="73" actId="478"/>
          <ac:cxnSpMkLst>
            <pc:docMk/>
            <pc:sldMk cId="1512365959" sldId="257"/>
            <ac:cxnSpMk id="15" creationId="{7C2F070F-326A-4B16-86ED-E1D96AD0DB4D}"/>
          </ac:cxnSpMkLst>
        </pc:cxnChg>
        <pc:cxnChg chg="add del mod">
          <ac:chgData name="Gorthy, Venkata Pavan R" userId="7d0c1920-23fb-4b9e-af7e-2cd47ef491d5" providerId="ADAL" clId="{4307BBD2-7F0B-454B-B492-0A12A61C890E}" dt="2021-08-29T04:17:28.743" v="75" actId="478"/>
          <ac:cxnSpMkLst>
            <pc:docMk/>
            <pc:sldMk cId="1512365959" sldId="257"/>
            <ac:cxnSpMk id="16" creationId="{7281113D-378A-42F1-88C8-81450AA72698}"/>
          </ac:cxnSpMkLst>
        </pc:cxnChg>
        <pc:cxnChg chg="add del mod">
          <ac:chgData name="Gorthy, Venkata Pavan R" userId="7d0c1920-23fb-4b9e-af7e-2cd47ef491d5" providerId="ADAL" clId="{4307BBD2-7F0B-454B-B492-0A12A61C890E}" dt="2021-08-29T04:17:40.575" v="78" actId="478"/>
          <ac:cxnSpMkLst>
            <pc:docMk/>
            <pc:sldMk cId="1512365959" sldId="257"/>
            <ac:cxnSpMk id="17" creationId="{37871AC3-0199-4B2C-9DD6-8FBDAF2A072B}"/>
          </ac:cxnSpMkLst>
        </pc:cxnChg>
        <pc:cxnChg chg="add del mod">
          <ac:chgData name="Gorthy, Venkata Pavan R" userId="7d0c1920-23fb-4b9e-af7e-2cd47ef491d5" providerId="ADAL" clId="{4307BBD2-7F0B-454B-B492-0A12A61C890E}" dt="2021-08-29T04:17:40.575" v="78" actId="478"/>
          <ac:cxnSpMkLst>
            <pc:docMk/>
            <pc:sldMk cId="1512365959" sldId="257"/>
            <ac:cxnSpMk id="18" creationId="{F79B764E-F83A-41A4-B3EC-C4F15FC383CB}"/>
          </ac:cxnSpMkLst>
        </pc:cxnChg>
        <pc:cxnChg chg="add del mod">
          <ac:chgData name="Gorthy, Venkata Pavan R" userId="7d0c1920-23fb-4b9e-af7e-2cd47ef491d5" providerId="ADAL" clId="{4307BBD2-7F0B-454B-B492-0A12A61C890E}" dt="2021-08-29T04:17:40.575" v="78" actId="478"/>
          <ac:cxnSpMkLst>
            <pc:docMk/>
            <pc:sldMk cId="1512365959" sldId="257"/>
            <ac:cxnSpMk id="19" creationId="{C4F22276-1B6A-4F5D-B001-E0785C442082}"/>
          </ac:cxnSpMkLst>
        </pc:cxnChg>
        <pc:cxnChg chg="add del mod">
          <ac:chgData name="Gorthy, Venkata Pavan R" userId="7d0c1920-23fb-4b9e-af7e-2cd47ef491d5" providerId="ADAL" clId="{4307BBD2-7F0B-454B-B492-0A12A61C890E}" dt="2021-08-29T04:17:40.575" v="78" actId="478"/>
          <ac:cxnSpMkLst>
            <pc:docMk/>
            <pc:sldMk cId="1512365959" sldId="257"/>
            <ac:cxnSpMk id="20" creationId="{BD081A81-0336-4217-9329-CE852651D82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0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69D51F1C-1AC0-4FD0-812E-5DB235D3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2" b="50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A3CE-FC08-4E6F-85CC-04E571E5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/>
              <a:t>EyeBonker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638FD-062F-43BA-A7D8-3C22D56A9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/>
              <a:t>- Bharadwaj Gorthy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3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B42-E161-4990-AB1D-22F35C7F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45" y="694404"/>
            <a:ext cx="8125132" cy="524797"/>
          </a:xfrm>
        </p:spPr>
        <p:txBody>
          <a:bodyPr>
            <a:normAutofit fontScale="90000"/>
          </a:bodyPr>
          <a:lstStyle/>
          <a:p>
            <a:r>
              <a:rPr lang="en-US" dirty="0"/>
              <a:t>Brainstorm of System Design – placement of sensors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960A6-1856-437F-A5BE-CBE7BA7A1B8D}"/>
              </a:ext>
            </a:extLst>
          </p:cNvPr>
          <p:cNvSpPr/>
          <p:nvPr/>
        </p:nvSpPr>
        <p:spPr>
          <a:xfrm>
            <a:off x="1700981" y="1799303"/>
            <a:ext cx="7030064" cy="4198374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AD8B7-86C8-4D60-B2CE-7F35900CEC23}"/>
              </a:ext>
            </a:extLst>
          </p:cNvPr>
          <p:cNvSpPr/>
          <p:nvPr/>
        </p:nvSpPr>
        <p:spPr>
          <a:xfrm>
            <a:off x="1723104" y="1824704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3BB2A-EC13-42D0-AD03-3EF4DB6643C3}"/>
              </a:ext>
            </a:extLst>
          </p:cNvPr>
          <p:cNvSpPr/>
          <p:nvPr/>
        </p:nvSpPr>
        <p:spPr>
          <a:xfrm>
            <a:off x="1718188" y="3687924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D1208-4400-42F0-8EE1-85E34995313A}"/>
              </a:ext>
            </a:extLst>
          </p:cNvPr>
          <p:cNvSpPr/>
          <p:nvPr/>
        </p:nvSpPr>
        <p:spPr>
          <a:xfrm>
            <a:off x="1723107" y="5737948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E676A-5561-4526-A8A5-DA19F242BA1D}"/>
              </a:ext>
            </a:extLst>
          </p:cNvPr>
          <p:cNvSpPr/>
          <p:nvPr/>
        </p:nvSpPr>
        <p:spPr>
          <a:xfrm>
            <a:off x="4795691" y="1829622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2AE5C-13C1-4B94-9199-F3384D155B3E}"/>
              </a:ext>
            </a:extLst>
          </p:cNvPr>
          <p:cNvSpPr/>
          <p:nvPr/>
        </p:nvSpPr>
        <p:spPr>
          <a:xfrm>
            <a:off x="4790775" y="3692842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46279-A887-4883-BBF9-6F94368393FC}"/>
              </a:ext>
            </a:extLst>
          </p:cNvPr>
          <p:cNvSpPr/>
          <p:nvPr/>
        </p:nvSpPr>
        <p:spPr>
          <a:xfrm>
            <a:off x="4795694" y="5742866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E39D4-B44F-4A27-A657-8CBA602575B5}"/>
              </a:ext>
            </a:extLst>
          </p:cNvPr>
          <p:cNvSpPr/>
          <p:nvPr/>
        </p:nvSpPr>
        <p:spPr>
          <a:xfrm>
            <a:off x="8261568" y="1824708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EE86C3-C75A-4E7B-9BBE-80808E2CE64E}"/>
              </a:ext>
            </a:extLst>
          </p:cNvPr>
          <p:cNvSpPr/>
          <p:nvPr/>
        </p:nvSpPr>
        <p:spPr>
          <a:xfrm>
            <a:off x="8256652" y="3687928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5DA54-F7B5-49DA-9C6B-C3BDFAF7EC16}"/>
              </a:ext>
            </a:extLst>
          </p:cNvPr>
          <p:cNvSpPr/>
          <p:nvPr/>
        </p:nvSpPr>
        <p:spPr>
          <a:xfrm>
            <a:off x="8261571" y="5737952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CE8AA-46CF-4662-A8B8-42596987DCE6}"/>
              </a:ext>
            </a:extLst>
          </p:cNvPr>
          <p:cNvSpPr/>
          <p:nvPr/>
        </p:nvSpPr>
        <p:spPr>
          <a:xfrm>
            <a:off x="8271400" y="4685900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6AC0A-26F7-4C5E-8364-EA888899DEFD}"/>
              </a:ext>
            </a:extLst>
          </p:cNvPr>
          <p:cNvSpPr/>
          <p:nvPr/>
        </p:nvSpPr>
        <p:spPr>
          <a:xfrm>
            <a:off x="7116110" y="4700652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917FE-2841-4FC9-9C16-1A95C0F703F9}"/>
              </a:ext>
            </a:extLst>
          </p:cNvPr>
          <p:cNvSpPr/>
          <p:nvPr/>
        </p:nvSpPr>
        <p:spPr>
          <a:xfrm>
            <a:off x="7116110" y="3687924"/>
            <a:ext cx="4508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7557E31A-763C-4A6C-84AC-052CC1004A88}"/>
              </a:ext>
            </a:extLst>
          </p:cNvPr>
          <p:cNvSpPr/>
          <p:nvPr/>
        </p:nvSpPr>
        <p:spPr>
          <a:xfrm>
            <a:off x="1700981" y="2004963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081486A-C388-43CC-A751-66347B59A263}"/>
              </a:ext>
            </a:extLst>
          </p:cNvPr>
          <p:cNvSpPr/>
          <p:nvPr/>
        </p:nvSpPr>
        <p:spPr>
          <a:xfrm>
            <a:off x="2169038" y="1815285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9A8430AB-D67A-40DE-9785-F79463B7D5C1}"/>
              </a:ext>
            </a:extLst>
          </p:cNvPr>
          <p:cNvSpPr/>
          <p:nvPr/>
        </p:nvSpPr>
        <p:spPr>
          <a:xfrm>
            <a:off x="2095296" y="2062723"/>
            <a:ext cx="147484" cy="1474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BA24D0CF-E78E-4D42-97D9-3CCB45D35241}"/>
              </a:ext>
            </a:extLst>
          </p:cNvPr>
          <p:cNvSpPr/>
          <p:nvPr/>
        </p:nvSpPr>
        <p:spPr>
          <a:xfrm>
            <a:off x="9243756" y="2743550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E988E-A920-4328-B9CB-889D7E763500}"/>
              </a:ext>
            </a:extLst>
          </p:cNvPr>
          <p:cNvSpPr txBox="1"/>
          <p:nvPr/>
        </p:nvSpPr>
        <p:spPr>
          <a:xfrm>
            <a:off x="9420737" y="2586460"/>
            <a:ext cx="189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8 Narrow angle of detection – 5to10 deg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CA024F-406E-4F39-B298-892770DCA1AC}"/>
              </a:ext>
            </a:extLst>
          </p:cNvPr>
          <p:cNvSpPr txBox="1"/>
          <p:nvPr/>
        </p:nvSpPr>
        <p:spPr>
          <a:xfrm>
            <a:off x="9420737" y="3048125"/>
            <a:ext cx="189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5 Wide angle of detection – &gt;120 deg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E81562F4-16E5-4199-B829-609DAB855BA5}"/>
              </a:ext>
            </a:extLst>
          </p:cNvPr>
          <p:cNvSpPr/>
          <p:nvPr/>
        </p:nvSpPr>
        <p:spPr>
          <a:xfrm>
            <a:off x="9248671" y="3205215"/>
            <a:ext cx="147484" cy="1474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2380A178-661D-4F46-9AB1-AFF4212DC316}"/>
              </a:ext>
            </a:extLst>
          </p:cNvPr>
          <p:cNvSpPr/>
          <p:nvPr/>
        </p:nvSpPr>
        <p:spPr>
          <a:xfrm>
            <a:off x="8086649" y="1791520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EA82D38C-C207-45ED-B751-3EAD064CDE99}"/>
              </a:ext>
            </a:extLst>
          </p:cNvPr>
          <p:cNvSpPr/>
          <p:nvPr/>
        </p:nvSpPr>
        <p:spPr>
          <a:xfrm>
            <a:off x="8574248" y="2038549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6A74EFAF-4653-4ACA-BA58-7C6D8E734948}"/>
              </a:ext>
            </a:extLst>
          </p:cNvPr>
          <p:cNvSpPr/>
          <p:nvPr/>
        </p:nvSpPr>
        <p:spPr>
          <a:xfrm>
            <a:off x="8160391" y="2047362"/>
            <a:ext cx="147484" cy="1474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0085BCD9-68DE-4828-AB28-CC8ECEADAD75}"/>
              </a:ext>
            </a:extLst>
          </p:cNvPr>
          <p:cNvSpPr/>
          <p:nvPr/>
        </p:nvSpPr>
        <p:spPr>
          <a:xfrm>
            <a:off x="4957112" y="3571168"/>
            <a:ext cx="147484" cy="1474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B1AB3CF7-831A-45D2-93D2-60FC8550E8E4}"/>
              </a:ext>
            </a:extLst>
          </p:cNvPr>
          <p:cNvSpPr/>
          <p:nvPr/>
        </p:nvSpPr>
        <p:spPr>
          <a:xfrm>
            <a:off x="1718188" y="5606446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C6414E95-F7E5-414C-9561-FD469D0B4AE6}"/>
              </a:ext>
            </a:extLst>
          </p:cNvPr>
          <p:cNvSpPr/>
          <p:nvPr/>
        </p:nvSpPr>
        <p:spPr>
          <a:xfrm>
            <a:off x="2196595" y="5844871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91FE2261-66DD-46CA-B157-9F5532B79EE8}"/>
              </a:ext>
            </a:extLst>
          </p:cNvPr>
          <p:cNvSpPr/>
          <p:nvPr/>
        </p:nvSpPr>
        <p:spPr>
          <a:xfrm>
            <a:off x="8109168" y="5857976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D1F15015-B746-4789-81CD-113C39BDC639}"/>
              </a:ext>
            </a:extLst>
          </p:cNvPr>
          <p:cNvSpPr/>
          <p:nvPr/>
        </p:nvSpPr>
        <p:spPr>
          <a:xfrm>
            <a:off x="5251463" y="5854301"/>
            <a:ext cx="147484" cy="1474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8552F988-5ECF-45D1-96E4-2415CA45BE3D}"/>
              </a:ext>
            </a:extLst>
          </p:cNvPr>
          <p:cNvSpPr/>
          <p:nvPr/>
        </p:nvSpPr>
        <p:spPr>
          <a:xfrm>
            <a:off x="4680162" y="3898490"/>
            <a:ext cx="147484" cy="1474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CB1AA-5179-4AF1-8FF9-14E100ED97A9}"/>
              </a:ext>
            </a:extLst>
          </p:cNvPr>
          <p:cNvSpPr txBox="1"/>
          <p:nvPr/>
        </p:nvSpPr>
        <p:spPr>
          <a:xfrm>
            <a:off x="9420737" y="3518685"/>
            <a:ext cx="189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CCTV already installed</a:t>
            </a:r>
          </a:p>
        </p:txBody>
      </p:sp>
      <p:sp>
        <p:nvSpPr>
          <p:cNvPr id="16" name="Action Button: Video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CB818A7-0F02-B9BD-61C3-B3C3BE7F4EA5}"/>
              </a:ext>
            </a:extLst>
          </p:cNvPr>
          <p:cNvSpPr/>
          <p:nvPr/>
        </p:nvSpPr>
        <p:spPr>
          <a:xfrm rot="20034873">
            <a:off x="2057066" y="5546519"/>
            <a:ext cx="445652" cy="234402"/>
          </a:xfrm>
          <a:prstGeom prst="actionButtonMov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Video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9B3765-5BBF-E39C-9FBD-BE118CD88807}"/>
              </a:ext>
            </a:extLst>
          </p:cNvPr>
          <p:cNvSpPr/>
          <p:nvPr/>
        </p:nvSpPr>
        <p:spPr>
          <a:xfrm rot="1596342">
            <a:off x="1641779" y="5912822"/>
            <a:ext cx="445652" cy="234402"/>
          </a:xfrm>
          <a:prstGeom prst="actionButtonMov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ction Button: Video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3832727-D9E1-DE84-2218-E7B4CF0A5E6F}"/>
              </a:ext>
            </a:extLst>
          </p:cNvPr>
          <p:cNvSpPr/>
          <p:nvPr/>
        </p:nvSpPr>
        <p:spPr>
          <a:xfrm rot="16995915">
            <a:off x="8410526" y="5433947"/>
            <a:ext cx="445652" cy="234402"/>
          </a:xfrm>
          <a:prstGeom prst="actionButtonMov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ction Button: Video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DAB12E-CF9F-89DE-5EE7-76CCC7257835}"/>
              </a:ext>
            </a:extLst>
          </p:cNvPr>
          <p:cNvSpPr/>
          <p:nvPr/>
        </p:nvSpPr>
        <p:spPr>
          <a:xfrm rot="16995915">
            <a:off x="9124837" y="3630934"/>
            <a:ext cx="394473" cy="152290"/>
          </a:xfrm>
          <a:prstGeom prst="actionButtonMov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BC5D0F-5285-48A3-5300-28A4D9074B32}"/>
              </a:ext>
            </a:extLst>
          </p:cNvPr>
          <p:cNvSpPr/>
          <p:nvPr/>
        </p:nvSpPr>
        <p:spPr>
          <a:xfrm>
            <a:off x="2344079" y="1824704"/>
            <a:ext cx="2309044" cy="1143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821C1A-501E-82AF-5B4D-1481CC0AF426}"/>
              </a:ext>
            </a:extLst>
          </p:cNvPr>
          <p:cNvSpPr/>
          <p:nvPr/>
        </p:nvSpPr>
        <p:spPr>
          <a:xfrm>
            <a:off x="5800124" y="1799209"/>
            <a:ext cx="2309044" cy="1143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36054F-21FA-FA01-9F93-5FB21951E1D0}"/>
              </a:ext>
            </a:extLst>
          </p:cNvPr>
          <p:cNvSpPr/>
          <p:nvPr/>
        </p:nvSpPr>
        <p:spPr>
          <a:xfrm>
            <a:off x="5810189" y="5850442"/>
            <a:ext cx="2309044" cy="1143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AFA274-B1A1-1792-067A-06E828DD5146}"/>
              </a:ext>
            </a:extLst>
          </p:cNvPr>
          <p:cNvSpPr/>
          <p:nvPr/>
        </p:nvSpPr>
        <p:spPr>
          <a:xfrm>
            <a:off x="2344079" y="5856986"/>
            <a:ext cx="2309044" cy="1143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817250-3AAF-56EC-0D26-34B7C861FB12}"/>
              </a:ext>
            </a:extLst>
          </p:cNvPr>
          <p:cNvSpPr/>
          <p:nvPr/>
        </p:nvSpPr>
        <p:spPr>
          <a:xfrm rot="16200000">
            <a:off x="1095803" y="4854704"/>
            <a:ext cx="1388263" cy="1039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6026E8-1933-6572-1183-10DA236DD104}"/>
              </a:ext>
            </a:extLst>
          </p:cNvPr>
          <p:cNvSpPr/>
          <p:nvPr/>
        </p:nvSpPr>
        <p:spPr>
          <a:xfrm rot="16200000">
            <a:off x="1063986" y="2763259"/>
            <a:ext cx="1388263" cy="1039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0AAD32-4666-1A16-6253-EA132BB8306B}"/>
              </a:ext>
            </a:extLst>
          </p:cNvPr>
          <p:cNvSpPr/>
          <p:nvPr/>
        </p:nvSpPr>
        <p:spPr>
          <a:xfrm rot="16200000">
            <a:off x="7958589" y="2812499"/>
            <a:ext cx="1388263" cy="1039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art 50">
            <a:extLst>
              <a:ext uri="{FF2B5EF4-FFF2-40B4-BE49-F238E27FC236}">
                <a16:creationId xmlns:a16="http://schemas.microsoft.com/office/drawing/2014/main" id="{EA2CC589-3B49-312E-15D0-CBFF13DA69F8}"/>
              </a:ext>
            </a:extLst>
          </p:cNvPr>
          <p:cNvSpPr/>
          <p:nvPr/>
        </p:nvSpPr>
        <p:spPr>
          <a:xfrm rot="13744926">
            <a:off x="3077797" y="3666600"/>
            <a:ext cx="1569527" cy="2189043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art 51">
            <a:extLst>
              <a:ext uri="{FF2B5EF4-FFF2-40B4-BE49-F238E27FC236}">
                <a16:creationId xmlns:a16="http://schemas.microsoft.com/office/drawing/2014/main" id="{44A96595-D1EF-5A0F-A490-03DC1F9D12CF}"/>
              </a:ext>
            </a:extLst>
          </p:cNvPr>
          <p:cNvSpPr/>
          <p:nvPr/>
        </p:nvSpPr>
        <p:spPr>
          <a:xfrm rot="8350969">
            <a:off x="2199202" y="1939096"/>
            <a:ext cx="1569527" cy="2185458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art 52">
            <a:extLst>
              <a:ext uri="{FF2B5EF4-FFF2-40B4-BE49-F238E27FC236}">
                <a16:creationId xmlns:a16="http://schemas.microsoft.com/office/drawing/2014/main" id="{DF42647E-8E4B-67FD-A8DB-39D5DE56B351}"/>
              </a:ext>
            </a:extLst>
          </p:cNvPr>
          <p:cNvSpPr/>
          <p:nvPr/>
        </p:nvSpPr>
        <p:spPr>
          <a:xfrm rot="14113631">
            <a:off x="6561517" y="1726715"/>
            <a:ext cx="1536420" cy="2013721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art 53">
            <a:extLst>
              <a:ext uri="{FF2B5EF4-FFF2-40B4-BE49-F238E27FC236}">
                <a16:creationId xmlns:a16="http://schemas.microsoft.com/office/drawing/2014/main" id="{7F6DFF92-E3CC-459F-90AD-F763404DA9B3}"/>
              </a:ext>
            </a:extLst>
          </p:cNvPr>
          <p:cNvSpPr/>
          <p:nvPr/>
        </p:nvSpPr>
        <p:spPr>
          <a:xfrm rot="1629574">
            <a:off x="5094336" y="3806960"/>
            <a:ext cx="1569527" cy="2190172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art 55">
            <a:extLst>
              <a:ext uri="{FF2B5EF4-FFF2-40B4-BE49-F238E27FC236}">
                <a16:creationId xmlns:a16="http://schemas.microsoft.com/office/drawing/2014/main" id="{1EECE4DE-AF07-AAB1-344C-2B2AF74CBD39}"/>
              </a:ext>
            </a:extLst>
          </p:cNvPr>
          <p:cNvSpPr/>
          <p:nvPr/>
        </p:nvSpPr>
        <p:spPr>
          <a:xfrm>
            <a:off x="4209333" y="2117490"/>
            <a:ext cx="1600856" cy="1470808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ED89EA0-C3E6-9374-C9E9-91EF21197782}"/>
              </a:ext>
            </a:extLst>
          </p:cNvPr>
          <p:cNvSpPr/>
          <p:nvPr/>
        </p:nvSpPr>
        <p:spPr>
          <a:xfrm>
            <a:off x="8682487" y="5633085"/>
            <a:ext cx="147484" cy="14748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A7AAC4-1939-ED06-34C2-D150F0E825A5}"/>
              </a:ext>
            </a:extLst>
          </p:cNvPr>
          <p:cNvSpPr/>
          <p:nvPr/>
        </p:nvSpPr>
        <p:spPr>
          <a:xfrm rot="16200000">
            <a:off x="8354561" y="5250208"/>
            <a:ext cx="775382" cy="1195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018360F-5C68-06BB-F217-1953E9D11036}"/>
              </a:ext>
            </a:extLst>
          </p:cNvPr>
          <p:cNvSpPr/>
          <p:nvPr/>
        </p:nvSpPr>
        <p:spPr>
          <a:xfrm>
            <a:off x="4827646" y="3497632"/>
            <a:ext cx="123633" cy="21656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37A3-F2C2-4DFA-9398-3B789D8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86349"/>
            <a:ext cx="10134600" cy="204265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So, there is going to be about 13 sensors out of which 7 sensors are going to be narrow band sensors which are to be cycled through every 1ms (1ms tasks) and the wide-angle sensors can cycle through every 5ms/10ms and can then be taken as 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Instead of having to setup LEDs all over the place, we could just focus on the center column and have them flash like hell as a Site Light, with individual units. Might need a boost converter to up the voltage and current too. Need to figure out power requirements </a:t>
            </a:r>
            <a:r>
              <a:rPr lang="en-US" sz="1400" dirty="0" err="1"/>
              <a:t>bruh</a:t>
            </a:r>
            <a:r>
              <a:rPr lang="en-US" sz="1400" dirty="0"/>
              <a:t>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As a prototype, design a narrow angle sensor and a broad angle sensor and a couple LEDs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4EAEA-BF60-476D-8BFE-9C4B074A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45" y="694404"/>
            <a:ext cx="8125132" cy="524797"/>
          </a:xfrm>
        </p:spPr>
        <p:txBody>
          <a:bodyPr>
            <a:normAutofit fontScale="90000"/>
          </a:bodyPr>
          <a:lstStyle/>
          <a:p>
            <a:r>
              <a:rPr lang="en-US" dirty="0"/>
              <a:t>Brainstorm of System Design – Sensors and LEDs</a:t>
            </a:r>
          </a:p>
        </p:txBody>
      </p:sp>
    </p:spTree>
    <p:extLst>
      <p:ext uri="{BB962C8B-B14F-4D97-AF65-F5344CB8AC3E}">
        <p14:creationId xmlns:p14="http://schemas.microsoft.com/office/powerpoint/2010/main" val="371411145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0A45D"/>
      </a:accent1>
      <a:accent2>
        <a:srgbClr val="B99B67"/>
      </a:accent2>
      <a:accent3>
        <a:srgbClr val="8DA76F"/>
      </a:accent3>
      <a:accent4>
        <a:srgbClr val="62AAAE"/>
      </a:accent4>
      <a:accent5>
        <a:srgbClr val="78A4CA"/>
      </a:accent5>
      <a:accent6>
        <a:srgbClr val="717BC8"/>
      </a:accent6>
      <a:hlink>
        <a:srgbClr val="7572B3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88294ABEFF8347959696E55801E725" ma:contentTypeVersion="4" ma:contentTypeDescription="Create a new document." ma:contentTypeScope="" ma:versionID="ccbcac376d2879d8cd4b728161d0fd11">
  <xsd:schema xmlns:xsd="http://www.w3.org/2001/XMLSchema" xmlns:xs="http://www.w3.org/2001/XMLSchema" xmlns:p="http://schemas.microsoft.com/office/2006/metadata/properties" xmlns:ns3="4a038e77-9c82-4837-81d0-f1deebabd41e" targetNamespace="http://schemas.microsoft.com/office/2006/metadata/properties" ma:root="true" ma:fieldsID="5d41ae63ff33f5a7a87063c3f2bec439" ns3:_="">
    <xsd:import namespace="4a038e77-9c82-4837-81d0-f1deebabd4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38e77-9c82-4837-81d0-f1deebabd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45AEE-3D56-4E7E-AADA-6BC017B090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038e77-9c82-4837-81d0-f1deebabd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B1D15-7D32-4764-BFB4-D5B47CC8A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41D7A1-E466-4892-AFFF-29BA0BA8CCE8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4a038e77-9c82-4837-81d0-f1deebabd41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10716</TotalTime>
  <Words>166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Bembo</vt:lpstr>
      <vt:lpstr>Wingdings</vt:lpstr>
      <vt:lpstr>AdornVTI</vt:lpstr>
      <vt:lpstr>EyeBonker</vt:lpstr>
      <vt:lpstr>Brainstorm of System Design – placement of sensors</vt:lpstr>
      <vt:lpstr>Brainstorm of System Design – Sensors and LEDs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EyeBonker</dc:title>
  <dc:creator>Gorthy, Venkata Pavan R</dc:creator>
  <cp:lastModifiedBy>Gorthy, Bharadwaj</cp:lastModifiedBy>
  <cp:revision>21</cp:revision>
  <dcterms:created xsi:type="dcterms:W3CDTF">2021-08-28T22:17:59Z</dcterms:created>
  <dcterms:modified xsi:type="dcterms:W3CDTF">2022-08-07T21:02:29Z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0x0101005E88294ABEFF8347959696E55801E725</vt:lpwstr>
  </property>
</Properties>
</file>