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333" autoAdjust="0"/>
  </p:normalViewPr>
  <p:slideViewPr>
    <p:cSldViewPr snapToGrid="0">
      <p:cViewPr varScale="1">
        <p:scale>
          <a:sx n="61" d="100"/>
          <a:sy n="61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athshetty29120/Dynamic-Weather-Dashboard1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dashboard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Name-Bharath V 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BCA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998239"/>
            <a:ext cx="11610808" cy="32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Add Backend Integration:</a:t>
            </a:r>
            <a:r>
              <a:rPr lang="en-US" sz="1800" dirty="0"/>
              <a:t> Connect the frontend with a backend (e.g., Node.js) to handle data like orders and user info securely, beyond just displaying data.</a:t>
            </a:r>
          </a:p>
          <a:p>
            <a:r>
              <a:rPr lang="en-US" sz="1800" b="1" dirty="0"/>
              <a:t>Integrate Secure Payments:</a:t>
            </a:r>
            <a:r>
              <a:rPr lang="en-US" sz="1800" dirty="0"/>
              <a:t> Implement payment gateways so users can safely make purchases directly through the website.</a:t>
            </a:r>
          </a:p>
          <a:p>
            <a:r>
              <a:rPr lang="en-US" sz="1800" b="1" dirty="0"/>
              <a:t>Create Admin Dashboard:</a:t>
            </a:r>
            <a:r>
              <a:rPr lang="en-US" sz="1800" dirty="0"/>
              <a:t> Build a separate frontend interface for admins to update products, inventory, and manage the site easily.</a:t>
            </a:r>
          </a:p>
          <a:p>
            <a:r>
              <a:rPr lang="en-US" sz="1800" b="1" dirty="0"/>
              <a:t>Use AI for Recommendations:</a:t>
            </a:r>
            <a:r>
              <a:rPr lang="en-US" sz="1800" dirty="0"/>
              <a:t> Enhance user experience by adding AI features that suggest products based on user behavior, similar to how the dashboard personalizes weather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OpenWeatherMap</a:t>
            </a:r>
            <a:r>
              <a:rPr lang="en-US" sz="1800" b="1" dirty="0"/>
              <a:t> API:</a:t>
            </a:r>
            <a:r>
              <a:rPr lang="en-US" sz="1800" dirty="0"/>
              <a:t> Used to get live weather data displayed on the frontend.</a:t>
            </a:r>
          </a:p>
          <a:p>
            <a:r>
              <a:rPr lang="en-US" sz="1800" b="1" dirty="0"/>
              <a:t>Chart.js:</a:t>
            </a:r>
            <a:r>
              <a:rPr lang="en-US" sz="1800" dirty="0"/>
              <a:t> Helped create interactive weather charts using JavaScript.</a:t>
            </a:r>
          </a:p>
          <a:p>
            <a:r>
              <a:rPr lang="en-US" sz="1800" b="1" dirty="0"/>
              <a:t>MDN Web Docs:</a:t>
            </a:r>
            <a:r>
              <a:rPr lang="en-US" sz="1800" dirty="0"/>
              <a:t> Guided the use of HTML, CSS, and JavaScript features and best practices.</a:t>
            </a:r>
          </a:p>
          <a:p>
            <a:r>
              <a:rPr lang="en-US" sz="1800" b="1" dirty="0"/>
              <a:t>Google Fonts (Inter):</a:t>
            </a:r>
            <a:r>
              <a:rPr lang="en-US" sz="1800" dirty="0"/>
              <a:t> Provided the clean font style for the website design.</a:t>
            </a:r>
          </a:p>
          <a:p>
            <a:r>
              <a:rPr lang="en-US" sz="1800" b="1" dirty="0"/>
              <a:t>Geolocation API:</a:t>
            </a:r>
            <a:r>
              <a:rPr lang="en-US" sz="1800" dirty="0"/>
              <a:t> Allowed the app to get the user’s location for local weather info.</a:t>
            </a:r>
          </a:p>
          <a:p>
            <a:r>
              <a:rPr lang="en-US" sz="1800" b="1" dirty="0"/>
              <a:t>Speech Recognition API:</a:t>
            </a:r>
            <a:r>
              <a:rPr lang="en-US" sz="1800" dirty="0"/>
              <a:t> Enabled voice search functionality for better user experience.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779718"/>
            <a:ext cx="11610808" cy="371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Many small businesses struggle to showcase their products online because existing e-commerce platforms are often complicated and costly.</a:t>
            </a:r>
          </a:p>
          <a:p>
            <a:r>
              <a:rPr lang="en-US" sz="1800" dirty="0"/>
              <a:t>This project creates a simple, lightweight, and visually attractive web app that displays weather data in an easy-to-understand way.</a:t>
            </a:r>
          </a:p>
          <a:p>
            <a:r>
              <a:rPr lang="en-US" sz="1800" dirty="0"/>
              <a:t>It uses real-time data from </a:t>
            </a:r>
            <a:r>
              <a:rPr lang="en-US" sz="1800" dirty="0" err="1"/>
              <a:t>OpenWeatherMap</a:t>
            </a:r>
            <a:r>
              <a:rPr lang="en-US" sz="1800" dirty="0"/>
              <a:t> to show current weather, hourly updates, and a 5-day forecast with interactive charts.</a:t>
            </a:r>
          </a:p>
          <a:p>
            <a:r>
              <a:rPr lang="en-US" sz="1800" dirty="0"/>
              <a:t>The app includes features like location search, voice input, and geolocation to make it user-friendly.</a:t>
            </a:r>
          </a:p>
          <a:p>
            <a:r>
              <a:rPr lang="en-US" sz="1800" dirty="0"/>
              <a:t>The clean design and smooth interactions make it easy for users to explore weather info, similar to how a product gallery should let customers browse and filter items effortlessly.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17429"/>
            <a:ext cx="11541982" cy="4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Frontend Technologies:</a:t>
            </a:r>
            <a:endParaRPr lang="en-US" sz="1800" dirty="0"/>
          </a:p>
          <a:p>
            <a:r>
              <a:rPr lang="en-US" sz="1800" b="1" dirty="0"/>
              <a:t>HTML5:</a:t>
            </a:r>
            <a:r>
              <a:rPr lang="en-US" sz="1800" dirty="0"/>
              <a:t> Builds the basic structure and content of the webpage.</a:t>
            </a:r>
          </a:p>
          <a:p>
            <a:r>
              <a:rPr lang="en-US" sz="1800" b="1" dirty="0"/>
              <a:t>CSS3:</a:t>
            </a:r>
            <a:r>
              <a:rPr lang="en-US" sz="1800" dirty="0"/>
              <a:t> Adds colors, fonts, layouts, and makes the design look good on different screen sizes (responsive).</a:t>
            </a:r>
          </a:p>
          <a:p>
            <a:r>
              <a:rPr lang="en-US" sz="1800" b="1" dirty="0"/>
              <a:t>JavaScript:</a:t>
            </a:r>
            <a:r>
              <a:rPr lang="en-US" sz="1800" dirty="0"/>
              <a:t> Makes the page interactive by fetching live weather data, updating the display, handling search, voice input, and showing charts.</a:t>
            </a:r>
          </a:p>
          <a:p>
            <a:r>
              <a:rPr lang="en-US" sz="1800" b="1" dirty="0"/>
              <a:t>Design Approach:</a:t>
            </a:r>
            <a:endParaRPr lang="en-US" sz="1800" dirty="0"/>
          </a:p>
          <a:p>
            <a:r>
              <a:rPr lang="en-US" sz="1800" dirty="0"/>
              <a:t>Focus on a clean, easy-to-use interface that anyone can navigate.</a:t>
            </a:r>
          </a:p>
          <a:p>
            <a:r>
              <a:rPr lang="en-US" sz="1800" dirty="0"/>
              <a:t>Ensures the app works well on both desktop and mobile devices.</a:t>
            </a:r>
          </a:p>
          <a:p>
            <a:r>
              <a:rPr lang="en-US" sz="1800" dirty="0"/>
              <a:t>Keeps code organized by separating structure (HTML), style (CSS), and behavior (JS) for easier maintenance and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75020"/>
            <a:ext cx="11610808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Data Fetching:</a:t>
            </a:r>
            <a:br>
              <a:rPr lang="en-US" sz="1800" dirty="0"/>
            </a:br>
            <a:r>
              <a:rPr lang="en-US" sz="1800" dirty="0"/>
              <a:t>Use JavaScript to get real-time weather data from </a:t>
            </a:r>
            <a:r>
              <a:rPr lang="en-US" sz="1800" dirty="0" err="1"/>
              <a:t>OpenWeatherMap</a:t>
            </a:r>
            <a:r>
              <a:rPr lang="en-US" sz="1800" dirty="0"/>
              <a:t> API based on user input or geolocation.</a:t>
            </a:r>
          </a:p>
          <a:p>
            <a:r>
              <a:rPr lang="en-US" sz="1800" b="1" dirty="0"/>
              <a:t>UI Rendering:</a:t>
            </a:r>
            <a:br>
              <a:rPr lang="en-US" sz="1800" dirty="0"/>
            </a:br>
            <a:r>
              <a:rPr lang="en-US" sz="1800" dirty="0"/>
              <a:t>Display current weather, hourly updates, and 5-day forecast using HTML and CSS cards and grids for a clean layout.</a:t>
            </a:r>
          </a:p>
          <a:p>
            <a:r>
              <a:rPr lang="en-US" sz="1800" b="1" dirty="0"/>
              <a:t>Interactive Features:</a:t>
            </a:r>
            <a:br>
              <a:rPr lang="en-US" sz="1800" dirty="0"/>
            </a:br>
            <a:r>
              <a:rPr lang="en-US" sz="1800" dirty="0"/>
              <a:t>Enable city search, voice input, and location detection to update weather info dynamically.</a:t>
            </a:r>
            <a:br>
              <a:rPr lang="en-US" sz="1800" dirty="0"/>
            </a:br>
            <a:r>
              <a:rPr lang="en-US" sz="1800" dirty="0"/>
              <a:t>Use Chart.js to show temperature and precipitation charts for better visualization.</a:t>
            </a:r>
          </a:p>
          <a:p>
            <a:r>
              <a:rPr lang="en-US" sz="1800" b="1" dirty="0"/>
              <a:t>Testing:</a:t>
            </a:r>
            <a:br>
              <a:rPr lang="en-US" sz="1800" dirty="0"/>
            </a:br>
            <a:r>
              <a:rPr lang="en-US" sz="1800" dirty="0"/>
              <a:t>Make sure the app works well on different browsers and screen sizes (responsive design).</a:t>
            </a:r>
          </a:p>
          <a:p>
            <a:r>
              <a:rPr lang="en-US" sz="1800" b="1" dirty="0"/>
              <a:t>Deployment:</a:t>
            </a:r>
            <a:br>
              <a:rPr lang="en-US" sz="1800" dirty="0"/>
            </a:br>
            <a:r>
              <a:rPr lang="en-US" sz="1800" dirty="0"/>
              <a:t>Host the app on platforms like GitHub Pages or Netlify for free, allowing easy online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DA41C-74CB-6C0D-0117-A5341225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-132" b="-660"/>
          <a:stretch>
            <a:fillRect/>
          </a:stretch>
        </p:blipFill>
        <p:spPr>
          <a:xfrm>
            <a:off x="872766" y="1466193"/>
            <a:ext cx="8870323" cy="50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D010-B74D-4147-65D6-5B868BE4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11403-FF54-898A-1A11-10BEE47F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9" y="1451547"/>
            <a:ext cx="8844455" cy="49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BC0-47A7-C3B0-8337-89918839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 link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33A9-5A8F-68E2-BCAB-91A862D8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https://github.com/bharathshetty29120/Dynamic-Weather-Dashboard1.git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6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56755"/>
            <a:ext cx="11610808" cy="476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Real-Time Data:</a:t>
            </a:r>
            <a:r>
              <a:rPr lang="en-US" sz="1800" dirty="0"/>
              <a:t> Shows up-to-date weather information by connecting to reliable online sources.</a:t>
            </a:r>
          </a:p>
          <a:p>
            <a:r>
              <a:rPr lang="en-US" sz="1800" b="1" dirty="0"/>
              <a:t>User -Friendly Interface:</a:t>
            </a:r>
            <a:r>
              <a:rPr lang="en-US" sz="1800" dirty="0"/>
              <a:t> Easy to navigate with clear buttons, search box, and helpful icons.</a:t>
            </a:r>
          </a:p>
          <a:p>
            <a:r>
              <a:rPr lang="en-US" sz="1800" b="1" dirty="0"/>
              <a:t>Multiple Input Options:</a:t>
            </a:r>
            <a:r>
              <a:rPr lang="en-US" sz="1800" dirty="0"/>
              <a:t> Lets users search by typing, using their current location, or even voice commands.</a:t>
            </a:r>
          </a:p>
          <a:p>
            <a:r>
              <a:rPr lang="en-US" sz="1800" b="1" dirty="0"/>
              <a:t>Responsive Design:</a:t>
            </a:r>
            <a:r>
              <a:rPr lang="en-US" sz="1800" dirty="0"/>
              <a:t> Works well on different screen sizes, from desktops to mobile phones.</a:t>
            </a:r>
          </a:p>
          <a:p>
            <a:r>
              <a:rPr lang="en-US" sz="1800" b="1" dirty="0"/>
              <a:t>Visual Appeal:</a:t>
            </a:r>
            <a:r>
              <a:rPr lang="en-US" sz="1800" dirty="0"/>
              <a:t> Uses smooth animations and charts to make the information easy to understand and interesting to look at.</a:t>
            </a:r>
          </a:p>
          <a:p>
            <a:r>
              <a:rPr lang="en-US" sz="1800" b="1" dirty="0"/>
              <a:t>Customizable:</a:t>
            </a:r>
            <a:r>
              <a:rPr lang="en-US" sz="1800" dirty="0"/>
              <a:t> Can be adapted or expanded with new features like theme switching or additional weather details.</a:t>
            </a:r>
          </a:p>
          <a:p>
            <a:r>
              <a:rPr lang="en-US" sz="1800" b="1" dirty="0"/>
              <a:t>Saves Time:</a:t>
            </a:r>
            <a:r>
              <a:rPr lang="en-US" sz="1800" dirty="0"/>
              <a:t> Quickly provides all important weather details in one place without needing to visit multiple sites.</a:t>
            </a:r>
          </a:p>
          <a:p>
            <a:r>
              <a:rPr lang="en-US" sz="1800" b="1" dirty="0"/>
              <a:t>Educational Value:</a:t>
            </a:r>
            <a:r>
              <a:rPr lang="en-US" sz="1800" dirty="0"/>
              <a:t> Helps students learn how to combine HTML, CSS, JavaScript, and APIs to build real-world applications.</a:t>
            </a:r>
          </a:p>
          <a:p>
            <a:pPr marL="0" indent="0">
              <a:buNone/>
            </a:pPr>
            <a:br>
              <a:rPr lang="en-US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88</TotalTime>
  <Words>774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49</cp:revision>
  <dcterms:created xsi:type="dcterms:W3CDTF">2021-05-26T16:50:10Z</dcterms:created>
  <dcterms:modified xsi:type="dcterms:W3CDTF">2025-09-21T12:50:59Z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