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7"/>
  </p:notesMasterIdLst>
  <p:sldIdLst>
    <p:sldId id="256" r:id="rId5"/>
    <p:sldId id="2146847054" r:id="rId6"/>
    <p:sldId id="262" r:id="rId7"/>
    <p:sldId id="265" r:id="rId8"/>
    <p:sldId id="266" r:id="rId9"/>
    <p:sldId id="267" r:id="rId10"/>
    <p:sldId id="2146847056" r:id="rId11"/>
    <p:sldId id="2146847057" r:id="rId12"/>
    <p:sldId id="268" r:id="rId13"/>
    <p:sldId id="2146847055" r:id="rId14"/>
    <p:sldId id="269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3333" autoAdjust="0"/>
  </p:normalViewPr>
  <p:slideViewPr>
    <p:cSldViewPr snapToGrid="0">
      <p:cViewPr varScale="1">
        <p:scale>
          <a:sx n="61" d="100"/>
          <a:sy n="61" d="100"/>
        </p:scale>
        <p:origin x="10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9/23/2025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9/23/2025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9/23/2025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9/23/2025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harathshetty29120/Dynamic-Weather-Dashboard1.gi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 </a:t>
            </a:r>
            <a:r>
              <a:rPr lang="en-US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weather dashboard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30" y="4058588"/>
            <a:ext cx="8154816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Name-Bharath V N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Name-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Seshadripuram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Degree College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Department- BCA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AICTE Student ID: STU67d5361a0e3b61742026266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Internship ID: INTERNSHIP_17522267216870dba1e54a96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34F224-4AA0-CB45-7156-5485779AB0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3" y="1998239"/>
            <a:ext cx="11610808" cy="3280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b="1" dirty="0"/>
              <a:t>Add Backend Integration:</a:t>
            </a:r>
            <a:r>
              <a:rPr lang="en-US" sz="1800" dirty="0"/>
              <a:t> Connect the frontend with a backend (e.g., Node.js) to handle data like orders and user info securely, beyond just displaying data.</a:t>
            </a:r>
          </a:p>
          <a:p>
            <a:r>
              <a:rPr lang="en-US" sz="1800" b="1" dirty="0"/>
              <a:t>Integrate Secure Payments:</a:t>
            </a:r>
            <a:r>
              <a:rPr lang="en-US" sz="1800" dirty="0"/>
              <a:t> Implement payment gateways so users can safely make purchases directly through the website.</a:t>
            </a:r>
          </a:p>
          <a:p>
            <a:r>
              <a:rPr lang="en-US" sz="1800" b="1" dirty="0"/>
              <a:t>Create Admin Dashboard:</a:t>
            </a:r>
            <a:r>
              <a:rPr lang="en-US" sz="1800" dirty="0"/>
              <a:t> Build a separate frontend interface for admins to update products, inventory, and manage the site easily.</a:t>
            </a:r>
          </a:p>
          <a:p>
            <a:r>
              <a:rPr lang="en-US" sz="1800" b="1" dirty="0"/>
              <a:t>Use AI for Recommendations:</a:t>
            </a:r>
            <a:r>
              <a:rPr lang="en-US" sz="1800" dirty="0"/>
              <a:t> Enhance user experience by adding AI features that suggest products based on user behavior, similar to how the dashboard personalizes weather info.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 err="1"/>
              <a:t>OpenWeatherMap</a:t>
            </a:r>
            <a:r>
              <a:rPr lang="en-US" sz="1800" b="1" dirty="0"/>
              <a:t> API:</a:t>
            </a:r>
            <a:r>
              <a:rPr lang="en-US" sz="1800" dirty="0"/>
              <a:t> Used to get live weather data displayed on the frontend.</a:t>
            </a:r>
          </a:p>
          <a:p>
            <a:r>
              <a:rPr lang="en-US" sz="1800" b="1" dirty="0"/>
              <a:t>Chart.js:</a:t>
            </a:r>
            <a:r>
              <a:rPr lang="en-US" sz="1800" dirty="0"/>
              <a:t> Helped create interactive weather charts using JavaScript.</a:t>
            </a:r>
          </a:p>
          <a:p>
            <a:r>
              <a:rPr lang="en-US" sz="1800" b="1" dirty="0"/>
              <a:t>MDN Web Docs:</a:t>
            </a:r>
            <a:r>
              <a:rPr lang="en-US" sz="1800" dirty="0"/>
              <a:t> Guided the use of HTML, CSS, and JavaScript features and best practices.</a:t>
            </a:r>
          </a:p>
          <a:p>
            <a:r>
              <a:rPr lang="en-US" sz="1800" b="1" dirty="0"/>
              <a:t>Google Fonts (Inter):</a:t>
            </a:r>
            <a:r>
              <a:rPr lang="en-US" sz="1800" dirty="0"/>
              <a:t> Provided the clean font style for the website design.</a:t>
            </a:r>
          </a:p>
          <a:p>
            <a:r>
              <a:rPr lang="en-US" sz="1800" b="1" dirty="0"/>
              <a:t>Geolocation API:</a:t>
            </a:r>
            <a:r>
              <a:rPr lang="en-US" sz="1800" dirty="0"/>
              <a:t> Allowed the app to get the user’s location for local weather info.</a:t>
            </a:r>
          </a:p>
          <a:p>
            <a:r>
              <a:rPr lang="en-US" sz="1800" b="1" dirty="0"/>
              <a:t>Speech Recognition API:</a:t>
            </a:r>
            <a:r>
              <a:rPr lang="en-US" sz="1800" dirty="0"/>
              <a:t> Enabled voice search functionality for better user experience.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(Step by Step  Procedure)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Scope(Optional)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6FA226B-B793-1ABD-FBA7-D34D3073B2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3" y="1779718"/>
            <a:ext cx="11610808" cy="3717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Many small businesses struggle to showcase their products online because existing e-commerce platforms are often complicated and costly.</a:t>
            </a:r>
          </a:p>
          <a:p>
            <a:r>
              <a:rPr lang="en-US" sz="1800" dirty="0"/>
              <a:t>This project creates a simple, lightweight, and visually attractive web app that displays weather data in an easy-to-understand way.</a:t>
            </a:r>
          </a:p>
          <a:p>
            <a:r>
              <a:rPr lang="en-US" sz="1800" dirty="0"/>
              <a:t>It uses real-time data from </a:t>
            </a:r>
            <a:r>
              <a:rPr lang="en-US" sz="1800" dirty="0" err="1"/>
              <a:t>OpenWeatherMap</a:t>
            </a:r>
            <a:r>
              <a:rPr lang="en-US" sz="1800" dirty="0"/>
              <a:t> to show current weather, hourly updates, and a 5-day forecast with interactive charts.</a:t>
            </a:r>
          </a:p>
          <a:p>
            <a:r>
              <a:rPr lang="en-US" sz="1800" dirty="0"/>
              <a:t>The app includes features like location search, voice input, and geolocation to make it user-friendly.</a:t>
            </a:r>
          </a:p>
          <a:p>
            <a:r>
              <a:rPr lang="en-US" sz="1800" dirty="0"/>
              <a:t>The clean design and smooth interactions make it easy for users to explore weather info, similar to how a product gallery should let customers browse and filter items effortlessly.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F47B10D-BA02-E027-46A1-3EB9B387A4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617429"/>
            <a:ext cx="11541982" cy="4042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b="1" dirty="0"/>
              <a:t>Frontend Technologies:</a:t>
            </a:r>
            <a:endParaRPr lang="en-US" sz="1800" dirty="0"/>
          </a:p>
          <a:p>
            <a:r>
              <a:rPr lang="en-US" sz="1800" b="1" dirty="0"/>
              <a:t>HTML5:</a:t>
            </a:r>
            <a:r>
              <a:rPr lang="en-US" sz="1800" dirty="0"/>
              <a:t> Builds the basic structure and content of the webpage.</a:t>
            </a:r>
          </a:p>
          <a:p>
            <a:r>
              <a:rPr lang="en-US" sz="1800" b="1" dirty="0"/>
              <a:t>CSS3:</a:t>
            </a:r>
            <a:r>
              <a:rPr lang="en-US" sz="1800" dirty="0"/>
              <a:t> Adds colors, fonts, layouts, and makes the design look good on different screen sizes (responsive).</a:t>
            </a:r>
          </a:p>
          <a:p>
            <a:r>
              <a:rPr lang="en-US" sz="1800" b="1" dirty="0"/>
              <a:t>JavaScript:</a:t>
            </a:r>
            <a:r>
              <a:rPr lang="en-US" sz="1800" dirty="0"/>
              <a:t> Makes the page interactive by fetching live weather data, updating the display, handling search, voice input, and showing charts.</a:t>
            </a:r>
          </a:p>
          <a:p>
            <a:r>
              <a:rPr lang="en-US" sz="1800" b="1" dirty="0"/>
              <a:t>Design Approach:</a:t>
            </a:r>
            <a:endParaRPr lang="en-US" sz="1800" dirty="0"/>
          </a:p>
          <a:p>
            <a:r>
              <a:rPr lang="en-US" sz="1800" dirty="0"/>
              <a:t>Focus on a clean, easy-to-use interface that anyone can navigate.</a:t>
            </a:r>
          </a:p>
          <a:p>
            <a:r>
              <a:rPr lang="en-US" sz="1800" dirty="0"/>
              <a:t>Ensures the app works well on both desktop and mobile devices.</a:t>
            </a:r>
          </a:p>
          <a:p>
            <a:r>
              <a:rPr lang="en-US" sz="1800" dirty="0"/>
              <a:t>Keeps code organized by separating structure (HTML), style (CSS), and behavior (JS) for easier maintenance and updates.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A13D4AF-BC64-937B-E983-E2F50E4F34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475020"/>
            <a:ext cx="11610808" cy="432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b="1" dirty="0"/>
              <a:t>Data Fetching:</a:t>
            </a:r>
            <a:br>
              <a:rPr lang="en-US" sz="1800" dirty="0"/>
            </a:br>
            <a:r>
              <a:rPr lang="en-US" sz="1800" dirty="0"/>
              <a:t>Use JavaScript to get real-time weather data from </a:t>
            </a:r>
            <a:r>
              <a:rPr lang="en-US" sz="1800" dirty="0" err="1"/>
              <a:t>OpenWeatherMap</a:t>
            </a:r>
            <a:r>
              <a:rPr lang="en-US" sz="1800" dirty="0"/>
              <a:t> API based on user input or geolocation.</a:t>
            </a:r>
          </a:p>
          <a:p>
            <a:r>
              <a:rPr lang="en-US" sz="1800" b="1" dirty="0"/>
              <a:t>UI Rendering:</a:t>
            </a:r>
            <a:br>
              <a:rPr lang="en-US" sz="1800" dirty="0"/>
            </a:br>
            <a:r>
              <a:rPr lang="en-US" sz="1800" dirty="0"/>
              <a:t>Display current weather, hourly updates, and 5-day forecast using HTML and CSS cards and grids for a clean layout.</a:t>
            </a:r>
          </a:p>
          <a:p>
            <a:r>
              <a:rPr lang="en-US" sz="1800" b="1" dirty="0"/>
              <a:t>Interactive Features:</a:t>
            </a:r>
            <a:br>
              <a:rPr lang="en-US" sz="1800" dirty="0"/>
            </a:br>
            <a:r>
              <a:rPr lang="en-US" sz="1800" dirty="0"/>
              <a:t>Enable city search, voice input, and location detection to update weather info dynamically.</a:t>
            </a:r>
            <a:br>
              <a:rPr lang="en-US" sz="1800" dirty="0"/>
            </a:br>
            <a:r>
              <a:rPr lang="en-US" sz="1800" dirty="0"/>
              <a:t>Use Chart.js to show temperature and precipitation charts for better visualization.</a:t>
            </a:r>
          </a:p>
          <a:p>
            <a:r>
              <a:rPr lang="en-US" sz="1800" b="1" dirty="0"/>
              <a:t>Testing:</a:t>
            </a:r>
            <a:br>
              <a:rPr lang="en-US" sz="1800" dirty="0"/>
            </a:br>
            <a:r>
              <a:rPr lang="en-US" sz="1800" dirty="0"/>
              <a:t>Make sure the app works well on different browsers and screen sizes (responsive design).</a:t>
            </a:r>
          </a:p>
          <a:p>
            <a:r>
              <a:rPr lang="en-US" sz="1800" b="1" dirty="0"/>
              <a:t>Deployment:</a:t>
            </a:r>
            <a:br>
              <a:rPr lang="en-US" sz="1800" dirty="0"/>
            </a:br>
            <a:r>
              <a:rPr lang="en-US" sz="1800" dirty="0"/>
              <a:t>Host the app on platforms like GitHub Pages or Netlify for free, allowing easy online access.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CDA41C-74CB-6C0D-0117-A5341225AA5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" r="-132" b="-660"/>
          <a:stretch>
            <a:fillRect/>
          </a:stretch>
        </p:blipFill>
        <p:spPr>
          <a:xfrm>
            <a:off x="872766" y="1466193"/>
            <a:ext cx="8870323" cy="501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BD010-B74D-4147-65D6-5B868BE4B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711403-FF54-898A-1A11-10BEE47FB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269" y="1451547"/>
            <a:ext cx="8844455" cy="497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150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AFBC0-47A7-C3B0-8337-899188398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B0F0"/>
                </a:solidFill>
              </a:rPr>
              <a:t>Github</a:t>
            </a:r>
            <a:r>
              <a:rPr lang="en-US" dirty="0">
                <a:solidFill>
                  <a:srgbClr val="00B0F0"/>
                </a:solidFill>
              </a:rPr>
              <a:t> link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533A9-5A8F-68E2-BCAB-91A862D88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hlinkClick r:id="rId2"/>
              </a:rPr>
              <a:t>https://github.com/bharathshetty29120/Dynamic-Weather-Dashboard1.git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4636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E90F0D3-BDEA-0292-92F3-78C774C3D8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256755"/>
            <a:ext cx="11610808" cy="4763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b="1" dirty="0"/>
              <a:t>Real-Time Data:</a:t>
            </a:r>
            <a:r>
              <a:rPr lang="en-US" sz="1800" dirty="0"/>
              <a:t> Shows up-to-date weather information by connecting to reliable online sources.</a:t>
            </a:r>
          </a:p>
          <a:p>
            <a:r>
              <a:rPr lang="en-US" sz="1800" b="1" dirty="0"/>
              <a:t>User -Friendly Interface:</a:t>
            </a:r>
            <a:r>
              <a:rPr lang="en-US" sz="1800" dirty="0"/>
              <a:t> Easy to navigate with clear buttons, search box, and helpful icons.</a:t>
            </a:r>
          </a:p>
          <a:p>
            <a:r>
              <a:rPr lang="en-US" sz="1800" b="1" dirty="0"/>
              <a:t>Multiple Input Options:</a:t>
            </a:r>
            <a:r>
              <a:rPr lang="en-US" sz="1800" dirty="0"/>
              <a:t> Lets users search by typing, using their current location, or even voice commands.</a:t>
            </a:r>
          </a:p>
          <a:p>
            <a:r>
              <a:rPr lang="en-US" sz="1800" b="1" dirty="0"/>
              <a:t>Responsive Design:</a:t>
            </a:r>
            <a:r>
              <a:rPr lang="en-US" sz="1800" dirty="0"/>
              <a:t> Works well on different screen sizes, from desktops to mobile phones.</a:t>
            </a:r>
          </a:p>
          <a:p>
            <a:r>
              <a:rPr lang="en-US" sz="1800" b="1" dirty="0"/>
              <a:t>Visual Appeal:</a:t>
            </a:r>
            <a:r>
              <a:rPr lang="en-US" sz="1800" dirty="0"/>
              <a:t> Uses smooth animations and charts to make the information easy to understand and interesting to look at.</a:t>
            </a:r>
          </a:p>
          <a:p>
            <a:r>
              <a:rPr lang="en-US" sz="1800" b="1" dirty="0"/>
              <a:t>Customizable:</a:t>
            </a:r>
            <a:r>
              <a:rPr lang="en-US" sz="1800" dirty="0"/>
              <a:t> Can be adapted or expanded with new features like theme switching or additional weather details.</a:t>
            </a:r>
          </a:p>
          <a:p>
            <a:r>
              <a:rPr lang="en-US" sz="1800" b="1" dirty="0"/>
              <a:t>Saves Time:</a:t>
            </a:r>
            <a:r>
              <a:rPr lang="en-US" sz="1800" dirty="0"/>
              <a:t> Quickly provides all important weather details in one place without needing to visit multiple sites.</a:t>
            </a:r>
          </a:p>
          <a:p>
            <a:r>
              <a:rPr lang="en-US" sz="1800" b="1" dirty="0"/>
              <a:t>Educational Value:</a:t>
            </a:r>
            <a:r>
              <a:rPr lang="en-US" sz="1800" dirty="0"/>
              <a:t> Helps students learn how to combine HTML, CSS, JavaScript, and APIs to build real-world applications.</a:t>
            </a:r>
          </a:p>
          <a:p>
            <a:pPr marL="0" indent="0">
              <a:buNone/>
            </a:pPr>
            <a:br>
              <a:rPr lang="en-US" dirty="0"/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9162bd5b-4ed9-4da3-b376-05204580ba3f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117</TotalTime>
  <Words>785</Words>
  <Application>Microsoft Office PowerPoint</Application>
  <PresentationFormat>Widescreen</PresentationFormat>
  <Paragraphs>65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Dynamic weather dashboard</vt:lpstr>
      <vt:lpstr>OUTLINE</vt:lpstr>
      <vt:lpstr>Problem Statement</vt:lpstr>
      <vt:lpstr>System  Approach</vt:lpstr>
      <vt:lpstr>Algorithm &amp; Deployment</vt:lpstr>
      <vt:lpstr>Result</vt:lpstr>
      <vt:lpstr>Result</vt:lpstr>
      <vt:lpstr>Github link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hp</cp:lastModifiedBy>
  <cp:revision>51</cp:revision>
  <dcterms:created xsi:type="dcterms:W3CDTF">2021-05-26T16:50:10Z</dcterms:created>
  <dcterms:modified xsi:type="dcterms:W3CDTF">2025-09-23T11:39:18Z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