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00CBD-387A-4751-A3D4-F639F04D9A9A}">
          <p14:sldIdLst>
            <p14:sldId id="256"/>
            <p14:sldId id="571"/>
            <p14:sldId id="572"/>
            <p14:sldId id="573"/>
            <p14:sldId id="574"/>
            <p14:sldId id="575"/>
            <p14:sldId id="576"/>
            <p14:sldId id="577"/>
            <p14:sldId id="579"/>
            <p14:sldId id="578"/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74F85-0189-489E-A482-CE1194F6767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241E1-0405-491E-8CC0-55F754EAA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4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241E1-0405-491E-8CC0-55F754EAAFA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41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671" y="1556424"/>
            <a:ext cx="4783096" cy="237455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100" b="1" dirty="0" err="1"/>
              <a:t>PROJECT</a:t>
            </a:r>
            <a:r>
              <a:rPr lang="en-US" sz="5100" b="1" dirty="0"/>
              <a:t> </a:t>
            </a:r>
            <a:r>
              <a:rPr lang="en-US" sz="5100" b="1" cap="all" dirty="0">
                <a:latin typeface="Aptos"/>
              </a:rPr>
              <a:t>Title:</a:t>
            </a:r>
            <a:endParaRPr lang="en-US" sz="5100" dirty="0">
              <a:latin typeface="Aptos"/>
            </a:endParaRPr>
          </a:p>
          <a:p>
            <a:pPr algn="l"/>
            <a:r>
              <a:rPr lang="en-US" sz="4000" dirty="0"/>
              <a:t>BIG MART SALES PREDICATION USING MACHINE LEARNING WITH PYTHON</a:t>
            </a:r>
            <a:endParaRPr lang="en-US" sz="89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926" y="4200378"/>
            <a:ext cx="4873657" cy="17573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B</a:t>
            </a:r>
            <a:r>
              <a:rPr lang="en-US" sz="1600" b="1" dirty="0"/>
              <a:t>harath S Naik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CMR U</a:t>
            </a:r>
            <a:r>
              <a:rPr lang="en-US" sz="1600" b="1" dirty="0"/>
              <a:t>niversity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E</a:t>
            </a:r>
            <a:r>
              <a:rPr lang="en-US" sz="1600" b="1" dirty="0"/>
              <a:t>lectronic &amp; Communication    Engineering                                                                                            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dirty="0"/>
              <a:t>bharath.naik@cmr.edu.in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</a:t>
            </a:r>
            <a:r>
              <a:rPr lang="en-US" sz="1800" cap="all" dirty="0"/>
              <a:t>: </a:t>
            </a:r>
            <a:r>
              <a:rPr lang="en-IN" sz="1400" b="1" i="0" dirty="0">
                <a:solidFill>
                  <a:srgbClr val="333333"/>
                </a:solidFill>
                <a:effectLst/>
                <a:latin typeface="Helvetica Neue"/>
              </a:rPr>
              <a:t>STU67a3932ee82741738773294</a:t>
            </a:r>
            <a:endParaRPr lang="en-US" sz="16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3E09D6-A917-C1FF-3942-381FB3DDB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924" y="480766"/>
            <a:ext cx="5533534" cy="570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hlinkClick r:id="rId2"/>
              </a:rPr>
              <a:t>Scikit-learn Documentation</a:t>
            </a:r>
            <a:endParaRPr lang="en-IN" sz="2400" dirty="0"/>
          </a:p>
          <a:p>
            <a:pPr>
              <a:buFont typeface="+mj-lt"/>
              <a:buAutoNum type="arabicPeriod"/>
            </a:pPr>
            <a:r>
              <a:rPr lang="en-IN" sz="2400" dirty="0"/>
              <a:t>Pandas Documentation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Kaggle - Big Mart Sales Dataset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Hands-On Machine Learning with Scikit-Learn, </a:t>
            </a:r>
            <a:r>
              <a:rPr lang="en-IN" sz="2400" dirty="0" err="1"/>
              <a:t>Keras</a:t>
            </a:r>
            <a:r>
              <a:rPr lang="en-IN" sz="2400" dirty="0"/>
              <a:t>, and TensorFlow – Aurelien Geron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200" u="sng" dirty="0">
                <a:solidFill>
                  <a:srgbClr val="0070C0"/>
                </a:solidFill>
                <a:latin typeface="Franklin Gothic Book"/>
              </a:rPr>
              <a:t>https://github.com/bharathsnaik-code/BIG-MART-SALES-PREDICTION-USING-MACHINE-LEARING-WITH-PYTHON</a:t>
            </a: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1885360"/>
            <a:ext cx="11651530" cy="4295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400" dirty="0"/>
              <a:t>The company wants to predict the sales of its products to better understand customer preferences, optimize inventory management, and improve marketing strategies.</a:t>
            </a:r>
          </a:p>
          <a:p>
            <a:pPr>
              <a:buNone/>
            </a:pPr>
            <a:r>
              <a:rPr lang="en-US" sz="2400" dirty="0"/>
              <a:t>By predicting sales, the company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top-selling products and underperforming 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Anticipate demand and avoid stockouts or overstock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targeted marketing campaigns for specific products or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Optimize supply chain and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factors influencing sales such as product visibility, pricing, and store location.</a:t>
            </a:r>
          </a:p>
          <a:p>
            <a:pPr marL="0" indent="0">
              <a:buNone/>
            </a:pPr>
            <a:r>
              <a:rPr lang="en-US" sz="2400" dirty="0"/>
              <a:t>   Overall, sales prediction helps the company make data-driven decisions and improve profitability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13" y="1932494"/>
            <a:ext cx="10891887" cy="424884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We propose a machine learning-based regression model to predict sales based on various features like product type, outlet size, location, MRP, visibility, and other relevant attributes.</a:t>
            </a:r>
          </a:p>
          <a:p>
            <a:pPr>
              <a:buNone/>
            </a:pPr>
            <a:r>
              <a:rPr lang="en-US" dirty="0"/>
              <a:t>The workflow of the system includes: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</a:t>
            </a:r>
            <a:r>
              <a:rPr lang="en-US" dirty="0"/>
              <a:t> – Historical sales data is gathered from different outlets.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 – Handling missing values, encoding categorical variables, and feature scaling.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</a:t>
            </a:r>
            <a:r>
              <a:rPr lang="en-US" dirty="0"/>
              <a:t> – Understanding patterns, trends, and correlations among features.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Building</a:t>
            </a:r>
            <a:r>
              <a:rPr lang="en-US" dirty="0"/>
              <a:t> – Training different regression models.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</a:t>
            </a:r>
            <a:r>
              <a:rPr lang="en-US" dirty="0"/>
              <a:t> – Using performance metrics like RMSE (Root Mean Squared Error) and R² Score.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Deployment</a:t>
            </a:r>
            <a:r>
              <a:rPr lang="en-US" dirty="0"/>
              <a:t> – The final model is deployed as a web or desktop application for business users to input product/outlet info and receive sales predictions.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 Used: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Pandas &amp; NumPy (Data handling)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Matplotlib &amp; Seaborn (Data visualization)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Scikit-learn (Machine Learning algorithms and evaluation)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Environment: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 / Google </a:t>
            </a:r>
            <a:r>
              <a:rPr lang="en-IN" dirty="0" err="1"/>
              <a:t>Colab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Deployment (Optional):</a:t>
            </a: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 / Flask for web-based dashboard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/>
              <a:t> Algorithm Selection:</a:t>
            </a:r>
            <a:r>
              <a:rPr lang="en-US" sz="2400" dirty="0"/>
              <a:t> </a:t>
            </a:r>
            <a:r>
              <a:rPr lang="en-IN" sz="2400" b="0" i="0" dirty="0" err="1">
                <a:effectLst/>
                <a:latin typeface="system-ui"/>
              </a:rPr>
              <a:t>XGBoost</a:t>
            </a:r>
            <a:r>
              <a:rPr lang="en-IN" sz="2400" b="0" i="0" dirty="0">
                <a:effectLst/>
                <a:latin typeface="system-ui"/>
              </a:rPr>
              <a:t> </a:t>
            </a:r>
            <a:r>
              <a:rPr lang="en-US" sz="2400" dirty="0"/>
              <a:t>Regressor selected for its ability to model complex, non-linear relationships and reduce overfitting through ensemble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Data Input:</a:t>
            </a:r>
            <a:r>
              <a:rPr lang="en-US" sz="2400" dirty="0"/>
              <a:t> Features like item details and outlet characteristics were preprocessed, with missing values handled and categorical data encoded.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Training Process:</a:t>
            </a:r>
            <a:r>
              <a:rPr lang="en-US" sz="2400" dirty="0"/>
              <a:t> Model trained on 80% of the data with cross-validation and hyperparameter tuning using </a:t>
            </a:r>
            <a:r>
              <a:rPr lang="en-US" sz="2400" dirty="0" err="1"/>
              <a:t>GridSearchCV</a:t>
            </a:r>
            <a:r>
              <a:rPr lang="en-US" sz="2400" dirty="0"/>
              <a:t> to optimize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Prediction Process:</a:t>
            </a:r>
            <a:r>
              <a:rPr lang="en-US" sz="2400" dirty="0"/>
              <a:t> Predicts future sales from input features in real time or batches using the trained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Deployment:</a:t>
            </a:r>
            <a:r>
              <a:rPr lang="en-US" sz="2400" dirty="0"/>
              <a:t> Integrated into a user-friendly </a:t>
            </a:r>
            <a:r>
              <a:rPr lang="en-US" sz="2400" dirty="0" err="1"/>
              <a:t>Streamlit</a:t>
            </a:r>
            <a:r>
              <a:rPr lang="en-US" sz="2400" dirty="0"/>
              <a:t> app, with optional cloud deployment on platforms like Heroku or AWS for broader access.</a:t>
            </a:r>
          </a:p>
          <a:p>
            <a:pPr marL="0" indent="0">
              <a:buNone/>
            </a:pPr>
            <a:endParaRPr lang="en-IN" sz="36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RMSE : 1154.30           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IN" sz="2200" dirty="0"/>
              <a:t>R² score : 0.593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ALGORITHM : </a:t>
            </a:r>
            <a:br>
              <a:rPr lang="en-US" sz="2200" dirty="0"/>
            </a:br>
            <a:r>
              <a:rPr lang="en-IN" sz="2200" b="0" i="0" dirty="0">
                <a:effectLst/>
                <a:latin typeface="system-ui"/>
              </a:rPr>
              <a:t>XGBOOST</a:t>
            </a:r>
            <a:r>
              <a:rPr lang="en-IN" sz="2200" dirty="0">
                <a:latin typeface="system-ui"/>
              </a:rPr>
              <a:t> </a:t>
            </a:r>
            <a:r>
              <a:rPr lang="en-US" sz="2200" dirty="0"/>
              <a:t>REGRESSOR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FEATURE IMPORTANCE                                                    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33D9B-3BB3-15EC-1F67-5CB1D5B0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70" y="4110341"/>
            <a:ext cx="6985261" cy="2667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E7B70-91F9-BA74-A227-525A3B2C4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414" y="1809945"/>
            <a:ext cx="7315199" cy="22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dirty="0"/>
              <a:t>Using machine learning, we developed a sales prediction model that enables Big Mart to make data-driven decisions regarding product stocking, promotional strategies, and outlet performance. By analyzing historical sales data and relevant product-outlet features, the model reduces reliance on guesswork and enhances operational efficiency. This predictive system offers valuable insights that help management optimize inventory, target high-performing products, and improve overall business planning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DC19CB-7EB6-1A2E-1E09-AFFD42E692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150" y="2063026"/>
            <a:ext cx="94845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real-time sales data and inventory systems.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external factors like seasonality, holidays, or competitor activity.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retraining on a regular basis for continuous improvement.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customer demographics for more personalized prediction.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dashboards for easy visualization and usage by non-technical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647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Franklin Gothic Book</vt:lpstr>
      <vt:lpstr>Helvetica Neue</vt:lpstr>
      <vt:lpstr>system-ui</vt:lpstr>
      <vt:lpstr>office theme</vt:lpstr>
      <vt:lpstr>CAPSTONE PROJECT  PROJECT Title: BIG MART SALES PREDICATION USING MACHINE LEARNING WITH PYTHON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sharath naik</cp:lastModifiedBy>
  <cp:revision>13</cp:revision>
  <dcterms:created xsi:type="dcterms:W3CDTF">2013-07-15T20:26:40Z</dcterms:created>
  <dcterms:modified xsi:type="dcterms:W3CDTF">2025-05-07T15:58:22Z</dcterms:modified>
</cp:coreProperties>
</file>