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65" r:id="rId2"/>
    <p:sldId id="257" r:id="rId3"/>
    <p:sldId id="260" r:id="rId4"/>
    <p:sldId id="273" r:id="rId5"/>
    <p:sldId id="259" r:id="rId6"/>
    <p:sldId id="261" r:id="rId7"/>
    <p:sldId id="263" r:id="rId8"/>
    <p:sldId id="262" r:id="rId9"/>
    <p:sldId id="275" r:id="rId10"/>
    <p:sldId id="264" r:id="rId11"/>
    <p:sldId id="274" r:id="rId12"/>
    <p:sldId id="266" r:id="rId13"/>
    <p:sldId id="267" r:id="rId14"/>
    <p:sldId id="268" r:id="rId15"/>
    <p:sldId id="276" r:id="rId16"/>
    <p:sldId id="269" r:id="rId17"/>
    <p:sldId id="27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vuppula4@gmail.com" initials="b" lastIdx="1" clrIdx="0">
    <p:extLst>
      <p:ext uri="{19B8F6BF-5375-455C-9EA6-DF929625EA0E}">
        <p15:presenceInfo xmlns:p15="http://schemas.microsoft.com/office/powerpoint/2012/main" userId="f1a711c8427a3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5B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7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vuppula4@gmail.com" userId="f1a711c8427a34dd" providerId="LiveId" clId="{3C92C8F2-C56D-4BF0-9B9A-85EB41FFEC63}"/>
    <pc:docChg chg="undo redo custSel addSld delSld modSld">
      <pc:chgData name="bharathvuppula4@gmail.com" userId="f1a711c8427a34dd" providerId="LiveId" clId="{3C92C8F2-C56D-4BF0-9B9A-85EB41FFEC63}" dt="2020-06-06T14:57:04.635" v="7986" actId="1076"/>
      <pc:docMkLst>
        <pc:docMk/>
      </pc:docMkLst>
      <pc:sldChg chg="addSp delSp add del delDesignElem">
        <pc:chgData name="bharathvuppula4@gmail.com" userId="f1a711c8427a34dd" providerId="LiveId" clId="{3C92C8F2-C56D-4BF0-9B9A-85EB41FFEC63}" dt="2020-05-29T17:58:34.138" v="5337" actId="2696"/>
        <pc:sldMkLst>
          <pc:docMk/>
          <pc:sldMk cId="1441876609" sldId="256"/>
        </pc:sldMkLst>
        <pc:spChg chg="add del">
          <ac:chgData name="bharathvuppula4@gmail.com" userId="f1a711c8427a34dd" providerId="LiveId" clId="{3C92C8F2-C56D-4BF0-9B9A-85EB41FFEC63}" dt="2020-05-25T15:30:11.613" v="81"/>
          <ac:spMkLst>
            <pc:docMk/>
            <pc:sldMk cId="1441876609" sldId="256"/>
            <ac:spMk id="20" creationId="{5683D043-25BB-4AC9-8130-641179672614}"/>
          </ac:spMkLst>
        </pc:spChg>
        <pc:spChg chg="add del">
          <ac:chgData name="bharathvuppula4@gmail.com" userId="f1a711c8427a34dd" providerId="LiveId" clId="{3C92C8F2-C56D-4BF0-9B9A-85EB41FFEC63}" dt="2020-05-25T15:30:11.613" v="81"/>
          <ac:spMkLst>
            <pc:docMk/>
            <pc:sldMk cId="1441876609" sldId="256"/>
            <ac:spMk id="22" creationId="{AA61CCAC-6875-474C-8E9E-F57ABF078C2B}"/>
          </ac:spMkLst>
        </pc:spChg>
      </pc:sldChg>
      <pc:sldChg chg="addSp delSp modSp mod modClrScheme chgLayout">
        <pc:chgData name="bharathvuppula4@gmail.com" userId="f1a711c8427a34dd" providerId="LiveId" clId="{3C92C8F2-C56D-4BF0-9B9A-85EB41FFEC63}" dt="2020-05-26T18:21:00.467" v="597" actId="1076"/>
        <pc:sldMkLst>
          <pc:docMk/>
          <pc:sldMk cId="1339546180" sldId="257"/>
        </pc:sldMkLst>
        <pc:spChg chg="add del mod ord">
          <ac:chgData name="bharathvuppula4@gmail.com" userId="f1a711c8427a34dd" providerId="LiveId" clId="{3C92C8F2-C56D-4BF0-9B9A-85EB41FFEC63}" dt="2020-05-26T18:03:16.536" v="199" actId="700"/>
          <ac:spMkLst>
            <pc:docMk/>
            <pc:sldMk cId="1339546180" sldId="257"/>
            <ac:spMk id="2" creationId="{26645849-1F51-43A6-8430-B729F7EA39E0}"/>
          </ac:spMkLst>
        </pc:spChg>
        <pc:spChg chg="add del mod ord">
          <ac:chgData name="bharathvuppula4@gmail.com" userId="f1a711c8427a34dd" providerId="LiveId" clId="{3C92C8F2-C56D-4BF0-9B9A-85EB41FFEC63}" dt="2020-05-26T18:03:16.536" v="199" actId="700"/>
          <ac:spMkLst>
            <pc:docMk/>
            <pc:sldMk cId="1339546180" sldId="257"/>
            <ac:spMk id="3" creationId="{8EC467ED-F59D-4D2E-B514-31FC0E94FE3D}"/>
          </ac:spMkLst>
        </pc:spChg>
        <pc:spChg chg="add del mod">
          <ac:chgData name="bharathvuppula4@gmail.com" userId="f1a711c8427a34dd" providerId="LiveId" clId="{3C92C8F2-C56D-4BF0-9B9A-85EB41FFEC63}" dt="2020-05-26T18:05:30.375" v="265" actId="1076"/>
          <ac:spMkLst>
            <pc:docMk/>
            <pc:sldMk cId="1339546180" sldId="257"/>
            <ac:spMk id="7" creationId="{25556310-90AB-41C0-931C-FC8E6E121B4F}"/>
          </ac:spMkLst>
        </pc:spChg>
        <pc:spChg chg="add del mod">
          <ac:chgData name="bharathvuppula4@gmail.com" userId="f1a711c8427a34dd" providerId="LiveId" clId="{3C92C8F2-C56D-4BF0-9B9A-85EB41FFEC63}" dt="2020-05-25T15:45:35.281" v="119"/>
          <ac:spMkLst>
            <pc:docMk/>
            <pc:sldMk cId="1339546180" sldId="257"/>
            <ac:spMk id="8" creationId="{42A3A573-C068-473D-8032-5A55C93DE56A}"/>
          </ac:spMkLst>
        </pc:spChg>
        <pc:spChg chg="add mod">
          <ac:chgData name="bharathvuppula4@gmail.com" userId="f1a711c8427a34dd" providerId="LiveId" clId="{3C92C8F2-C56D-4BF0-9B9A-85EB41FFEC63}" dt="2020-05-26T18:11:32.301" v="461" actId="255"/>
          <ac:spMkLst>
            <pc:docMk/>
            <pc:sldMk cId="1339546180" sldId="257"/>
            <ac:spMk id="8" creationId="{632D30E8-E7D5-449D-8535-3E7C625F6C3D}"/>
          </ac:spMkLst>
        </pc:spChg>
        <pc:spChg chg="add del mod">
          <ac:chgData name="bharathvuppula4@gmail.com" userId="f1a711c8427a34dd" providerId="LiveId" clId="{3C92C8F2-C56D-4BF0-9B9A-85EB41FFEC63}" dt="2020-05-26T18:15:40.856" v="581" actId="1076"/>
          <ac:spMkLst>
            <pc:docMk/>
            <pc:sldMk cId="1339546180" sldId="257"/>
            <ac:spMk id="9" creationId="{C7370773-398B-4945-90E3-665FF9C11C69}"/>
          </ac:spMkLst>
        </pc:spChg>
        <pc:spChg chg="add mod">
          <ac:chgData name="bharathvuppula4@gmail.com" userId="f1a711c8427a34dd" providerId="LiveId" clId="{3C92C8F2-C56D-4BF0-9B9A-85EB41FFEC63}" dt="2020-05-26T18:21:00.467" v="597" actId="1076"/>
          <ac:spMkLst>
            <pc:docMk/>
            <pc:sldMk cId="1339546180" sldId="257"/>
            <ac:spMk id="13" creationId="{7A767489-44E1-4A9D-B749-F62F86D6DF84}"/>
          </ac:spMkLst>
        </pc:spChg>
        <pc:graphicFrameChg chg="add del mod">
          <ac:chgData name="bharathvuppula4@gmail.com" userId="f1a711c8427a34dd" providerId="LiveId" clId="{3C92C8F2-C56D-4BF0-9B9A-85EB41FFEC63}" dt="2020-05-25T15:30:12.085" v="82"/>
          <ac:graphicFrameMkLst>
            <pc:docMk/>
            <pc:sldMk cId="1339546180" sldId="257"/>
            <ac:graphicFrameMk id="9" creationId="{94AE2C5E-F9E2-4C0E-A787-37EF9614B588}"/>
          </ac:graphicFrameMkLst>
        </pc:graphicFrameChg>
        <pc:picChg chg="add mod">
          <ac:chgData name="bharathvuppula4@gmail.com" userId="f1a711c8427a34dd" providerId="LiveId" clId="{3C92C8F2-C56D-4BF0-9B9A-85EB41FFEC63}" dt="2020-05-26T18:19:04.445" v="583" actId="1076"/>
          <ac:picMkLst>
            <pc:docMk/>
            <pc:sldMk cId="1339546180" sldId="257"/>
            <ac:picMk id="10" creationId="{52F8272B-7AD0-4D5B-94F4-3998B68A97B5}"/>
          </ac:picMkLst>
        </pc:picChg>
        <pc:picChg chg="add mod">
          <ac:chgData name="bharathvuppula4@gmail.com" userId="f1a711c8427a34dd" providerId="LiveId" clId="{3C92C8F2-C56D-4BF0-9B9A-85EB41FFEC63}" dt="2020-05-26T18:19:36.109" v="585" actId="1076"/>
          <ac:picMkLst>
            <pc:docMk/>
            <pc:sldMk cId="1339546180" sldId="257"/>
            <ac:picMk id="11" creationId="{6A754D01-A3E9-4BC7-88EB-580B4C96BBE9}"/>
          </ac:picMkLst>
        </pc:picChg>
        <pc:picChg chg="add mod">
          <ac:chgData name="bharathvuppula4@gmail.com" userId="f1a711c8427a34dd" providerId="LiveId" clId="{3C92C8F2-C56D-4BF0-9B9A-85EB41FFEC63}" dt="2020-05-26T18:19:56.598" v="587" actId="1076"/>
          <ac:picMkLst>
            <pc:docMk/>
            <pc:sldMk cId="1339546180" sldId="257"/>
            <ac:picMk id="12" creationId="{F7F7B3E2-397C-450E-9A3B-2E4EF1424B77}"/>
          </ac:picMkLst>
        </pc:picChg>
      </pc:sldChg>
      <pc:sldChg chg="add del setBg">
        <pc:chgData name="bharathvuppula4@gmail.com" userId="f1a711c8427a34dd" providerId="LiveId" clId="{3C92C8F2-C56D-4BF0-9B9A-85EB41FFEC63}" dt="2020-06-06T13:51:18.647" v="7631" actId="2696"/>
        <pc:sldMkLst>
          <pc:docMk/>
          <pc:sldMk cId="2523274621" sldId="258"/>
        </pc:sldMkLst>
      </pc:sldChg>
      <pc:sldChg chg="new del">
        <pc:chgData name="bharathvuppula4@gmail.com" userId="f1a711c8427a34dd" providerId="LiveId" clId="{3C92C8F2-C56D-4BF0-9B9A-85EB41FFEC63}" dt="2020-05-25T15:30:10.458" v="80" actId="680"/>
        <pc:sldMkLst>
          <pc:docMk/>
          <pc:sldMk cId="2664470245" sldId="258"/>
        </pc:sldMkLst>
      </pc:sldChg>
      <pc:sldChg chg="addSp delSp modSp add del mod">
        <pc:chgData name="bharathvuppula4@gmail.com" userId="f1a711c8427a34dd" providerId="LiveId" clId="{3C92C8F2-C56D-4BF0-9B9A-85EB41FFEC63}" dt="2020-06-06T13:51:07.815" v="7628" actId="2696"/>
        <pc:sldMkLst>
          <pc:docMk/>
          <pc:sldMk cId="2869478402" sldId="258"/>
        </pc:sldMkLst>
        <pc:spChg chg="add mod">
          <ac:chgData name="bharathvuppula4@gmail.com" userId="f1a711c8427a34dd" providerId="LiveId" clId="{3C92C8F2-C56D-4BF0-9B9A-85EB41FFEC63}" dt="2020-05-27T16:13:36.052" v="1086" actId="20577"/>
          <ac:spMkLst>
            <pc:docMk/>
            <pc:sldMk cId="2869478402" sldId="258"/>
            <ac:spMk id="2" creationId="{EE4E0971-1529-4E8C-B19D-9B575926ED0D}"/>
          </ac:spMkLst>
        </pc:spChg>
        <pc:spChg chg="add mod">
          <ac:chgData name="bharathvuppula4@gmail.com" userId="f1a711c8427a34dd" providerId="LiveId" clId="{3C92C8F2-C56D-4BF0-9B9A-85EB41FFEC63}" dt="2020-05-27T15:55:34.968" v="986" actId="20577"/>
          <ac:spMkLst>
            <pc:docMk/>
            <pc:sldMk cId="2869478402" sldId="258"/>
            <ac:spMk id="3" creationId="{89728D93-FCE4-42C5-855F-088B83C8BB1C}"/>
          </ac:spMkLst>
        </pc:spChg>
        <pc:spChg chg="add mod">
          <ac:chgData name="bharathvuppula4@gmail.com" userId="f1a711c8427a34dd" providerId="LiveId" clId="{3C92C8F2-C56D-4BF0-9B9A-85EB41FFEC63}" dt="2020-05-27T16:21:08.575" v="1126" actId="1076"/>
          <ac:spMkLst>
            <pc:docMk/>
            <pc:sldMk cId="2869478402" sldId="258"/>
            <ac:spMk id="4" creationId="{7DF8E3F4-D70D-4C49-858C-CA3B6D23F563}"/>
          </ac:spMkLst>
        </pc:spChg>
        <pc:spChg chg="add mod">
          <ac:chgData name="bharathvuppula4@gmail.com" userId="f1a711c8427a34dd" providerId="LiveId" clId="{3C92C8F2-C56D-4BF0-9B9A-85EB41FFEC63}" dt="2020-05-27T16:40:47.068" v="1416" actId="20577"/>
          <ac:spMkLst>
            <pc:docMk/>
            <pc:sldMk cId="2869478402" sldId="258"/>
            <ac:spMk id="6" creationId="{10A240DD-41D6-4FF6-95EA-FDB76CB69BA0}"/>
          </ac:spMkLst>
        </pc:spChg>
        <pc:spChg chg="mod">
          <ac:chgData name="bharathvuppula4@gmail.com" userId="f1a711c8427a34dd" providerId="LiveId" clId="{3C92C8F2-C56D-4BF0-9B9A-85EB41FFEC63}" dt="2020-05-27T16:12:43.076" v="1015" actId="20577"/>
          <ac:spMkLst>
            <pc:docMk/>
            <pc:sldMk cId="2869478402" sldId="258"/>
            <ac:spMk id="7" creationId="{25556310-90AB-41C0-931C-FC8E6E121B4F}"/>
          </ac:spMkLst>
        </pc:spChg>
        <pc:spChg chg="del mod">
          <ac:chgData name="bharathvuppula4@gmail.com" userId="f1a711c8427a34dd" providerId="LiveId" clId="{3C92C8F2-C56D-4BF0-9B9A-85EB41FFEC63}" dt="2020-05-27T15:46:44.850" v="655"/>
          <ac:spMkLst>
            <pc:docMk/>
            <pc:sldMk cId="2869478402" sldId="258"/>
            <ac:spMk id="8" creationId="{42A3A573-C068-473D-8032-5A55C93DE56A}"/>
          </ac:spMkLst>
        </pc:spChg>
        <pc:spChg chg="add del mod">
          <ac:chgData name="bharathvuppula4@gmail.com" userId="f1a711c8427a34dd" providerId="LiveId" clId="{3C92C8F2-C56D-4BF0-9B9A-85EB41FFEC63}" dt="2020-05-27T16:41:18.410" v="1422" actId="767"/>
          <ac:spMkLst>
            <pc:docMk/>
            <pc:sldMk cId="2869478402" sldId="258"/>
            <ac:spMk id="9" creationId="{DE967AF1-9E1F-462A-A939-1B43FEAF352B}"/>
          </ac:spMkLst>
        </pc:spChg>
        <pc:spChg chg="add del mod">
          <ac:chgData name="bharathvuppula4@gmail.com" userId="f1a711c8427a34dd" providerId="LiveId" clId="{3C92C8F2-C56D-4BF0-9B9A-85EB41FFEC63}" dt="2020-05-27T16:41:41.019" v="1448" actId="767"/>
          <ac:spMkLst>
            <pc:docMk/>
            <pc:sldMk cId="2869478402" sldId="258"/>
            <ac:spMk id="10" creationId="{10C24EED-8ED8-4416-BCA3-59BA1F177947}"/>
          </ac:spMkLst>
        </pc:spChg>
        <pc:spChg chg="add mod">
          <ac:chgData name="bharathvuppula4@gmail.com" userId="f1a711c8427a34dd" providerId="LiveId" clId="{3C92C8F2-C56D-4BF0-9B9A-85EB41FFEC63}" dt="2020-05-27T16:43:48.550" v="1579" actId="207"/>
          <ac:spMkLst>
            <pc:docMk/>
            <pc:sldMk cId="2869478402" sldId="258"/>
            <ac:spMk id="11" creationId="{DD256BC3-AC73-4B9A-A32D-0A965969F6B6}"/>
          </ac:spMkLst>
        </pc:spChg>
        <pc:picChg chg="add mod">
          <ac:chgData name="bharathvuppula4@gmail.com" userId="f1a711c8427a34dd" providerId="LiveId" clId="{3C92C8F2-C56D-4BF0-9B9A-85EB41FFEC63}" dt="2020-05-27T16:21:10.614" v="1127" actId="1076"/>
          <ac:picMkLst>
            <pc:docMk/>
            <pc:sldMk cId="2869478402" sldId="258"/>
            <ac:picMk id="5" creationId="{04622BF0-5ED2-4267-83BE-DC2B9E214693}"/>
          </ac:picMkLst>
        </pc:picChg>
      </pc:sldChg>
      <pc:sldChg chg="addSp delSp modSp add del mod">
        <pc:chgData name="bharathvuppula4@gmail.com" userId="f1a711c8427a34dd" providerId="LiveId" clId="{3C92C8F2-C56D-4BF0-9B9A-85EB41FFEC63}" dt="2020-05-25T15:30:10.125" v="79"/>
        <pc:sldMkLst>
          <pc:docMk/>
          <pc:sldMk cId="124080400" sldId="259"/>
        </pc:sldMkLst>
        <pc:spChg chg="add del mod">
          <ac:chgData name="bharathvuppula4@gmail.com" userId="f1a711c8427a34dd" providerId="LiveId" clId="{3C92C8F2-C56D-4BF0-9B9A-85EB41FFEC63}" dt="2020-05-25T15:30:09.378" v="78" actId="20577"/>
          <ac:spMkLst>
            <pc:docMk/>
            <pc:sldMk cId="124080400" sldId="259"/>
            <ac:spMk id="8" creationId="{42A3A573-C068-473D-8032-5A55C93DE56A}"/>
          </ac:spMkLst>
        </pc:spChg>
      </pc:sldChg>
      <pc:sldChg chg="addSp delSp modSp add mod">
        <pc:chgData name="bharathvuppula4@gmail.com" userId="f1a711c8427a34dd" providerId="LiveId" clId="{3C92C8F2-C56D-4BF0-9B9A-85EB41FFEC63}" dt="2020-05-27T16:50:51.440" v="2007" actId="20577"/>
        <pc:sldMkLst>
          <pc:docMk/>
          <pc:sldMk cId="1134728303" sldId="259"/>
        </pc:sldMkLst>
        <pc:spChg chg="add del mod">
          <ac:chgData name="bharathvuppula4@gmail.com" userId="f1a711c8427a34dd" providerId="LiveId" clId="{3C92C8F2-C56D-4BF0-9B9A-85EB41FFEC63}" dt="2020-05-27T16:33:00.143" v="1402" actId="767"/>
          <ac:spMkLst>
            <pc:docMk/>
            <pc:sldMk cId="1134728303" sldId="259"/>
            <ac:spMk id="2" creationId="{3F8105A4-5238-4FF9-959D-C525332A6144}"/>
          </ac:spMkLst>
        </pc:spChg>
        <pc:spChg chg="add mod">
          <ac:chgData name="bharathvuppula4@gmail.com" userId="f1a711c8427a34dd" providerId="LiveId" clId="{3C92C8F2-C56D-4BF0-9B9A-85EB41FFEC63}" dt="2020-05-27T16:44:12.222" v="1580" actId="20577"/>
          <ac:spMkLst>
            <pc:docMk/>
            <pc:sldMk cId="1134728303" sldId="259"/>
            <ac:spMk id="3" creationId="{C0CD6D33-3648-425A-9433-0B64E7E963D3}"/>
          </ac:spMkLst>
        </pc:spChg>
        <pc:spChg chg="add del mod">
          <ac:chgData name="bharathvuppula4@gmail.com" userId="f1a711c8427a34dd" providerId="LiveId" clId="{3C92C8F2-C56D-4BF0-9B9A-85EB41FFEC63}" dt="2020-05-27T16:46:18.007" v="1586" actId="767"/>
          <ac:spMkLst>
            <pc:docMk/>
            <pc:sldMk cId="1134728303" sldId="259"/>
            <ac:spMk id="4" creationId="{6A50DA64-D6C6-424A-9A85-2F3244B8D572}"/>
          </ac:spMkLst>
        </pc:spChg>
        <pc:spChg chg="add mod">
          <ac:chgData name="bharathvuppula4@gmail.com" userId="f1a711c8427a34dd" providerId="LiveId" clId="{3C92C8F2-C56D-4BF0-9B9A-85EB41FFEC63}" dt="2020-05-27T16:50:51.440" v="2007" actId="20577"/>
          <ac:spMkLst>
            <pc:docMk/>
            <pc:sldMk cId="1134728303" sldId="259"/>
            <ac:spMk id="5" creationId="{574C57B1-D339-4D7D-8C55-9323A8FE8A3E}"/>
          </ac:spMkLst>
        </pc:spChg>
      </pc:sldChg>
      <pc:sldChg chg="add del">
        <pc:chgData name="bharathvuppula4@gmail.com" userId="f1a711c8427a34dd" providerId="LiveId" clId="{3C92C8F2-C56D-4BF0-9B9A-85EB41FFEC63}" dt="2020-05-25T15:30:08.666" v="76"/>
        <pc:sldMkLst>
          <pc:docMk/>
          <pc:sldMk cId="952218132" sldId="260"/>
        </pc:sldMkLst>
      </pc:sldChg>
      <pc:sldChg chg="addSp delSp modSp add mod">
        <pc:chgData name="bharathvuppula4@gmail.com" userId="f1a711c8427a34dd" providerId="LiveId" clId="{3C92C8F2-C56D-4BF0-9B9A-85EB41FFEC63}" dt="2020-05-27T16:33:54.576" v="1415" actId="20577"/>
        <pc:sldMkLst>
          <pc:docMk/>
          <pc:sldMk cId="3147185906" sldId="260"/>
        </pc:sldMkLst>
        <pc:spChg chg="add del mod">
          <ac:chgData name="bharathvuppula4@gmail.com" userId="f1a711c8427a34dd" providerId="LiveId" clId="{3C92C8F2-C56D-4BF0-9B9A-85EB41FFEC63}" dt="2020-05-27T15:47:29.711" v="678"/>
          <ac:spMkLst>
            <pc:docMk/>
            <pc:sldMk cId="3147185906" sldId="260"/>
            <ac:spMk id="2" creationId="{61B9A4A3-8592-446D-9F36-49C1BDCAF7FB}"/>
          </ac:spMkLst>
        </pc:spChg>
        <pc:spChg chg="add mod">
          <ac:chgData name="bharathvuppula4@gmail.com" userId="f1a711c8427a34dd" providerId="LiveId" clId="{3C92C8F2-C56D-4BF0-9B9A-85EB41FFEC63}" dt="2020-05-27T16:23:45.721" v="1229" actId="20577"/>
          <ac:spMkLst>
            <pc:docMk/>
            <pc:sldMk cId="3147185906" sldId="260"/>
            <ac:spMk id="3" creationId="{AC6AF498-2FCB-4607-9885-464EC6F07F6B}"/>
          </ac:spMkLst>
        </pc:spChg>
        <pc:spChg chg="add mod">
          <ac:chgData name="bharathvuppula4@gmail.com" userId="f1a711c8427a34dd" providerId="LiveId" clId="{3C92C8F2-C56D-4BF0-9B9A-85EB41FFEC63}" dt="2020-05-27T16:28:01.903" v="1270" actId="1076"/>
          <ac:spMkLst>
            <pc:docMk/>
            <pc:sldMk cId="3147185906" sldId="260"/>
            <ac:spMk id="4" creationId="{CFE8F379-86C8-4181-95B9-5A42C974D444}"/>
          </ac:spMkLst>
        </pc:spChg>
        <pc:spChg chg="add mod">
          <ac:chgData name="bharathvuppula4@gmail.com" userId="f1a711c8427a34dd" providerId="LiveId" clId="{3C92C8F2-C56D-4BF0-9B9A-85EB41FFEC63}" dt="2020-05-27T16:33:54.576" v="1415" actId="20577"/>
          <ac:spMkLst>
            <pc:docMk/>
            <pc:sldMk cId="3147185906" sldId="260"/>
            <ac:spMk id="6" creationId="{51F693D8-FD27-4DCF-89AE-85BC9379D32A}"/>
          </ac:spMkLst>
        </pc:spChg>
        <pc:picChg chg="add mod">
          <ac:chgData name="bharathvuppula4@gmail.com" userId="f1a711c8427a34dd" providerId="LiveId" clId="{3C92C8F2-C56D-4BF0-9B9A-85EB41FFEC63}" dt="2020-05-27T16:28:10.086" v="1272" actId="1076"/>
          <ac:picMkLst>
            <pc:docMk/>
            <pc:sldMk cId="3147185906" sldId="260"/>
            <ac:picMk id="5" creationId="{22773F43-6B8C-48CF-BB09-DD4E203111B2}"/>
          </ac:picMkLst>
        </pc:picChg>
      </pc:sldChg>
      <pc:sldChg chg="addSp delSp modSp new mod setBg chgLayout">
        <pc:chgData name="bharathvuppula4@gmail.com" userId="f1a711c8427a34dd" providerId="LiveId" clId="{3C92C8F2-C56D-4BF0-9B9A-85EB41FFEC63}" dt="2020-05-27T17:23:11.024" v="2952" actId="20577"/>
        <pc:sldMkLst>
          <pc:docMk/>
          <pc:sldMk cId="2108114777" sldId="261"/>
        </pc:sldMkLst>
        <pc:spChg chg="add del mod">
          <ac:chgData name="bharathvuppula4@gmail.com" userId="f1a711c8427a34dd" providerId="LiveId" clId="{3C92C8F2-C56D-4BF0-9B9A-85EB41FFEC63}" dt="2020-05-27T17:03:29.114" v="2042" actId="767"/>
          <ac:spMkLst>
            <pc:docMk/>
            <pc:sldMk cId="2108114777" sldId="261"/>
            <ac:spMk id="2" creationId="{0DB7138B-5373-46E9-94FF-60B303FC4468}"/>
          </ac:spMkLst>
        </pc:spChg>
        <pc:spChg chg="add mod">
          <ac:chgData name="bharathvuppula4@gmail.com" userId="f1a711c8427a34dd" providerId="LiveId" clId="{3C92C8F2-C56D-4BF0-9B9A-85EB41FFEC63}" dt="2020-05-27T17:23:11.024" v="2952" actId="20577"/>
          <ac:spMkLst>
            <pc:docMk/>
            <pc:sldMk cId="2108114777" sldId="261"/>
            <ac:spMk id="3" creationId="{D62BCEB6-0CB5-406F-A449-CC588CB5C063}"/>
          </ac:spMkLst>
        </pc:spChg>
        <pc:spChg chg="add del mod">
          <ac:chgData name="bharathvuppula4@gmail.com" userId="f1a711c8427a34dd" providerId="LiveId" clId="{3C92C8F2-C56D-4BF0-9B9A-85EB41FFEC63}" dt="2020-05-27T17:04:31.231" v="2147" actId="767"/>
          <ac:spMkLst>
            <pc:docMk/>
            <pc:sldMk cId="2108114777" sldId="261"/>
            <ac:spMk id="4" creationId="{13919664-8F74-4E11-B09B-BDBD9459B681}"/>
          </ac:spMkLst>
        </pc:spChg>
        <pc:spChg chg="add mod">
          <ac:chgData name="bharathvuppula4@gmail.com" userId="f1a711c8427a34dd" providerId="LiveId" clId="{3C92C8F2-C56D-4BF0-9B9A-85EB41FFEC63}" dt="2020-05-27T17:06:26.632" v="2377" actId="20577"/>
          <ac:spMkLst>
            <pc:docMk/>
            <pc:sldMk cId="2108114777" sldId="261"/>
            <ac:spMk id="5" creationId="{F31F80AE-8275-4F02-8609-BE14DAA921D6}"/>
          </ac:spMkLst>
        </pc:spChg>
        <pc:spChg chg="add mod">
          <ac:chgData name="bharathvuppula4@gmail.com" userId="f1a711c8427a34dd" providerId="LiveId" clId="{3C92C8F2-C56D-4BF0-9B9A-85EB41FFEC63}" dt="2020-05-27T17:09:13.424" v="2501" actId="20577"/>
          <ac:spMkLst>
            <pc:docMk/>
            <pc:sldMk cId="2108114777" sldId="261"/>
            <ac:spMk id="6" creationId="{06D37251-289D-4738-ADAD-6A9E73EDDA0D}"/>
          </ac:spMkLst>
        </pc:spChg>
        <pc:spChg chg="add mod">
          <ac:chgData name="bharathvuppula4@gmail.com" userId="f1a711c8427a34dd" providerId="LiveId" clId="{3C92C8F2-C56D-4BF0-9B9A-85EB41FFEC63}" dt="2020-05-27T17:15:33.437" v="2934" actId="1076"/>
          <ac:spMkLst>
            <pc:docMk/>
            <pc:sldMk cId="2108114777" sldId="261"/>
            <ac:spMk id="7" creationId="{A381CA7A-534A-4327-8DF7-2E6BB8F6E5DF}"/>
          </ac:spMkLst>
        </pc:spChg>
        <pc:spChg chg="add mod">
          <ac:chgData name="bharathvuppula4@gmail.com" userId="f1a711c8427a34dd" providerId="LiveId" clId="{3C92C8F2-C56D-4BF0-9B9A-85EB41FFEC63}" dt="2020-05-27T17:15:27.807" v="2933" actId="1076"/>
          <ac:spMkLst>
            <pc:docMk/>
            <pc:sldMk cId="2108114777" sldId="261"/>
            <ac:spMk id="8" creationId="{88DC829D-CBB4-4BF3-87C5-77E6248A6E50}"/>
          </ac:spMkLst>
        </pc:spChg>
      </pc:sldChg>
      <pc:sldChg chg="add del">
        <pc:chgData name="bharathvuppula4@gmail.com" userId="f1a711c8427a34dd" providerId="LiveId" clId="{3C92C8F2-C56D-4BF0-9B9A-85EB41FFEC63}" dt="2020-05-25T15:30:07.202" v="75"/>
        <pc:sldMkLst>
          <pc:docMk/>
          <pc:sldMk cId="3279450860" sldId="261"/>
        </pc:sldMkLst>
      </pc:sldChg>
      <pc:sldChg chg="addSp delSp modSp add mod">
        <pc:chgData name="bharathvuppula4@gmail.com" userId="f1a711c8427a34dd" providerId="LiveId" clId="{3C92C8F2-C56D-4BF0-9B9A-85EB41FFEC63}" dt="2020-06-06T13:52:04.843" v="7656" actId="20577"/>
        <pc:sldMkLst>
          <pc:docMk/>
          <pc:sldMk cId="836612565" sldId="262"/>
        </pc:sldMkLst>
        <pc:spChg chg="add del mod">
          <ac:chgData name="bharathvuppula4@gmail.com" userId="f1a711c8427a34dd" providerId="LiveId" clId="{3C92C8F2-C56D-4BF0-9B9A-85EB41FFEC63}" dt="2020-05-29T17:13:24.454" v="3573"/>
          <ac:spMkLst>
            <pc:docMk/>
            <pc:sldMk cId="836612565" sldId="262"/>
            <ac:spMk id="2" creationId="{5B6C7179-6D1C-4B43-B472-287894ABCA8C}"/>
          </ac:spMkLst>
        </pc:spChg>
        <pc:spChg chg="add mod">
          <ac:chgData name="bharathvuppula4@gmail.com" userId="f1a711c8427a34dd" providerId="LiveId" clId="{3C92C8F2-C56D-4BF0-9B9A-85EB41FFEC63}" dt="2020-06-06T13:52:04.843" v="7656" actId="20577"/>
          <ac:spMkLst>
            <pc:docMk/>
            <pc:sldMk cId="836612565" sldId="262"/>
            <ac:spMk id="3" creationId="{55541A41-A7F8-4BCF-BCF1-48CA583F53A5}"/>
          </ac:spMkLst>
        </pc:spChg>
        <pc:spChg chg="add del mod">
          <ac:chgData name="bharathvuppula4@gmail.com" userId="f1a711c8427a34dd" providerId="LiveId" clId="{3C92C8F2-C56D-4BF0-9B9A-85EB41FFEC63}" dt="2020-05-29T17:22:10.749" v="3609" actId="767"/>
          <ac:spMkLst>
            <pc:docMk/>
            <pc:sldMk cId="836612565" sldId="262"/>
            <ac:spMk id="4" creationId="{84361F13-D8B1-4177-8F64-31A0B17A052C}"/>
          </ac:spMkLst>
        </pc:spChg>
        <pc:spChg chg="add mod">
          <ac:chgData name="bharathvuppula4@gmail.com" userId="f1a711c8427a34dd" providerId="LiveId" clId="{3C92C8F2-C56D-4BF0-9B9A-85EB41FFEC63}" dt="2020-05-30T12:49:45.046" v="7622" actId="207"/>
          <ac:spMkLst>
            <pc:docMk/>
            <pc:sldMk cId="836612565" sldId="262"/>
            <ac:spMk id="5" creationId="{6C07B082-C7E0-476E-8761-84D1E16F8300}"/>
          </ac:spMkLst>
        </pc:spChg>
      </pc:sldChg>
      <pc:sldChg chg="new del">
        <pc:chgData name="bharathvuppula4@gmail.com" userId="f1a711c8427a34dd" providerId="LiveId" clId="{3C92C8F2-C56D-4BF0-9B9A-85EB41FFEC63}" dt="2020-05-27T16:52:36.469" v="2014" actId="680"/>
        <pc:sldMkLst>
          <pc:docMk/>
          <pc:sldMk cId="3471409261" sldId="262"/>
        </pc:sldMkLst>
      </pc:sldChg>
      <pc:sldChg chg="addSp delSp modSp add mod">
        <pc:chgData name="bharathvuppula4@gmail.com" userId="f1a711c8427a34dd" providerId="LiveId" clId="{3C92C8F2-C56D-4BF0-9B9A-85EB41FFEC63}" dt="2020-05-27T17:33:37.428" v="3426" actId="14100"/>
        <pc:sldMkLst>
          <pc:docMk/>
          <pc:sldMk cId="3105629271" sldId="263"/>
        </pc:sldMkLst>
        <pc:spChg chg="add mod">
          <ac:chgData name="bharathvuppula4@gmail.com" userId="f1a711c8427a34dd" providerId="LiveId" clId="{3C92C8F2-C56D-4BF0-9B9A-85EB41FFEC63}" dt="2020-05-27T17:24:20.734" v="3002" actId="1076"/>
          <ac:spMkLst>
            <pc:docMk/>
            <pc:sldMk cId="3105629271" sldId="263"/>
            <ac:spMk id="2" creationId="{3C71A33E-2294-41AD-A532-880D3B6F57BC}"/>
          </ac:spMkLst>
        </pc:spChg>
        <pc:spChg chg="add del mod">
          <ac:chgData name="bharathvuppula4@gmail.com" userId="f1a711c8427a34dd" providerId="LiveId" clId="{3C92C8F2-C56D-4BF0-9B9A-85EB41FFEC63}" dt="2020-05-27T17:25:06.672" v="3006" actId="11529"/>
          <ac:spMkLst>
            <pc:docMk/>
            <pc:sldMk cId="3105629271" sldId="263"/>
            <ac:spMk id="3" creationId="{77D0263E-7BD7-468F-9400-359EB50B76E6}"/>
          </ac:spMkLst>
        </pc:spChg>
        <pc:spChg chg="add mod">
          <ac:chgData name="bharathvuppula4@gmail.com" userId="f1a711c8427a34dd" providerId="LiveId" clId="{3C92C8F2-C56D-4BF0-9B9A-85EB41FFEC63}" dt="2020-05-27T17:33:23.656" v="3424" actId="20577"/>
          <ac:spMkLst>
            <pc:docMk/>
            <pc:sldMk cId="3105629271" sldId="263"/>
            <ac:spMk id="5" creationId="{7902300E-DFAF-4280-8902-3F4D91B2828E}"/>
          </ac:spMkLst>
        </pc:spChg>
        <pc:graphicFrameChg chg="add mod modGraphic">
          <ac:chgData name="bharathvuppula4@gmail.com" userId="f1a711c8427a34dd" providerId="LiveId" clId="{3C92C8F2-C56D-4BF0-9B9A-85EB41FFEC63}" dt="2020-05-27T17:33:37.428" v="3426" actId="14100"/>
          <ac:graphicFrameMkLst>
            <pc:docMk/>
            <pc:sldMk cId="3105629271" sldId="263"/>
            <ac:graphicFrameMk id="4" creationId="{5601C84E-F4DE-425A-BB91-5BEBC285C14B}"/>
          </ac:graphicFrameMkLst>
        </pc:graphicFrameChg>
      </pc:sldChg>
      <pc:sldChg chg="addSp delSp modSp add mod">
        <pc:chgData name="bharathvuppula4@gmail.com" userId="f1a711c8427a34dd" providerId="LiveId" clId="{3C92C8F2-C56D-4BF0-9B9A-85EB41FFEC63}" dt="2020-06-06T14:04:13.774" v="7708" actId="21"/>
        <pc:sldMkLst>
          <pc:docMk/>
          <pc:sldMk cId="1390214803" sldId="264"/>
        </pc:sldMkLst>
        <pc:spChg chg="add del mod">
          <ac:chgData name="bharathvuppula4@gmail.com" userId="f1a711c8427a34dd" providerId="LiveId" clId="{3C92C8F2-C56D-4BF0-9B9A-85EB41FFEC63}" dt="2020-06-06T13:54:54.588" v="7672" actId="1076"/>
          <ac:spMkLst>
            <pc:docMk/>
            <pc:sldMk cId="1390214803" sldId="264"/>
            <ac:spMk id="2" creationId="{B0B032D7-DD87-48E8-B354-CD9444844075}"/>
          </ac:spMkLst>
        </pc:spChg>
        <pc:spChg chg="add del mod">
          <ac:chgData name="bharathvuppula4@gmail.com" userId="f1a711c8427a34dd" providerId="LiveId" clId="{3C92C8F2-C56D-4BF0-9B9A-85EB41FFEC63}" dt="2020-06-06T14:03:48.097" v="7704" actId="14100"/>
          <ac:spMkLst>
            <pc:docMk/>
            <pc:sldMk cId="1390214803" sldId="264"/>
            <ac:spMk id="3" creationId="{74E05ED5-08E9-4388-A430-5A11A9532BCD}"/>
          </ac:spMkLst>
        </pc:spChg>
        <pc:picChg chg="add del mod">
          <ac:chgData name="bharathvuppula4@gmail.com" userId="f1a711c8427a34dd" providerId="LiveId" clId="{3C92C8F2-C56D-4BF0-9B9A-85EB41FFEC63}" dt="2020-05-29T17:41:07.127" v="4866" actId="21"/>
          <ac:picMkLst>
            <pc:docMk/>
            <pc:sldMk cId="1390214803" sldId="264"/>
            <ac:picMk id="2" creationId="{B4F919E2-CBEA-470E-B838-79FB82572C5F}"/>
          </ac:picMkLst>
        </pc:picChg>
        <pc:picChg chg="add del mod">
          <ac:chgData name="bharathvuppula4@gmail.com" userId="f1a711c8427a34dd" providerId="LiveId" clId="{3C92C8F2-C56D-4BF0-9B9A-85EB41FFEC63}" dt="2020-06-06T14:04:13.774" v="7708" actId="21"/>
          <ac:picMkLst>
            <pc:docMk/>
            <pc:sldMk cId="1390214803" sldId="264"/>
            <ac:picMk id="4" creationId="{9D61E77F-9B12-4878-BE67-3F9535D6E13F}"/>
          </ac:picMkLst>
        </pc:picChg>
        <pc:picChg chg="add mod">
          <ac:chgData name="bharathvuppula4@gmail.com" userId="f1a711c8427a34dd" providerId="LiveId" clId="{3C92C8F2-C56D-4BF0-9B9A-85EB41FFEC63}" dt="2020-06-06T14:03:32.226" v="7698" actId="14100"/>
          <ac:picMkLst>
            <pc:docMk/>
            <pc:sldMk cId="1390214803" sldId="264"/>
            <ac:picMk id="5" creationId="{AACB4E5A-7ADF-403E-B2D9-E7F1E74596F6}"/>
          </ac:picMkLst>
        </pc:picChg>
        <pc:picChg chg="add mod">
          <ac:chgData name="bharathvuppula4@gmail.com" userId="f1a711c8427a34dd" providerId="LiveId" clId="{3C92C8F2-C56D-4BF0-9B9A-85EB41FFEC63}" dt="2020-06-06T14:04:09.209" v="7706" actId="1076"/>
          <ac:picMkLst>
            <pc:docMk/>
            <pc:sldMk cId="1390214803" sldId="264"/>
            <ac:picMk id="6" creationId="{C31DF21F-B077-4DAE-A9EB-99A867E2B4D1}"/>
          </ac:picMkLst>
        </pc:picChg>
      </pc:sldChg>
      <pc:sldChg chg="addSp delSp modSp new mod">
        <pc:chgData name="bharathvuppula4@gmail.com" userId="f1a711c8427a34dd" providerId="LiveId" clId="{3C92C8F2-C56D-4BF0-9B9A-85EB41FFEC63}" dt="2020-05-28T13:36:32.799" v="3571" actId="20577"/>
        <pc:sldMkLst>
          <pc:docMk/>
          <pc:sldMk cId="1988362448" sldId="265"/>
        </pc:sldMkLst>
        <pc:spChg chg="add del mod">
          <ac:chgData name="bharathvuppula4@gmail.com" userId="f1a711c8427a34dd" providerId="LiveId" clId="{3C92C8F2-C56D-4BF0-9B9A-85EB41FFEC63}" dt="2020-05-28T11:03:17.226" v="3467"/>
          <ac:spMkLst>
            <pc:docMk/>
            <pc:sldMk cId="1988362448" sldId="265"/>
            <ac:spMk id="5" creationId="{454779E0-8924-4388-9EBF-68E110BD4A75}"/>
          </ac:spMkLst>
        </pc:spChg>
        <pc:spChg chg="add mod">
          <ac:chgData name="bharathvuppula4@gmail.com" userId="f1a711c8427a34dd" providerId="LiveId" clId="{3C92C8F2-C56D-4BF0-9B9A-85EB41FFEC63}" dt="2020-05-28T13:35:43.563" v="3537" actId="207"/>
          <ac:spMkLst>
            <pc:docMk/>
            <pc:sldMk cId="1988362448" sldId="265"/>
            <ac:spMk id="6" creationId="{D165D3F0-C552-420B-8DA5-05F6A38975EF}"/>
          </ac:spMkLst>
        </pc:spChg>
        <pc:spChg chg="add mod">
          <ac:chgData name="bharathvuppula4@gmail.com" userId="f1a711c8427a34dd" providerId="LiveId" clId="{3C92C8F2-C56D-4BF0-9B9A-85EB41FFEC63}" dt="2020-05-28T13:36:32.799" v="3571" actId="20577"/>
          <ac:spMkLst>
            <pc:docMk/>
            <pc:sldMk cId="1988362448" sldId="265"/>
            <ac:spMk id="7" creationId="{8639DF09-F3BA-47E0-99AF-003AB029F72F}"/>
          </ac:spMkLst>
        </pc:spChg>
        <pc:picChg chg="add mod">
          <ac:chgData name="bharathvuppula4@gmail.com" userId="f1a711c8427a34dd" providerId="LiveId" clId="{3C92C8F2-C56D-4BF0-9B9A-85EB41FFEC63}" dt="2020-05-28T11:00:32.513" v="3429"/>
          <ac:picMkLst>
            <pc:docMk/>
            <pc:sldMk cId="1988362448" sldId="265"/>
            <ac:picMk id="4" creationId="{52A4694B-E962-4A02-8103-DA486FD435A7}"/>
          </ac:picMkLst>
        </pc:picChg>
      </pc:sldChg>
      <pc:sldChg chg="addSp delSp modSp add mod">
        <pc:chgData name="bharathvuppula4@gmail.com" userId="f1a711c8427a34dd" providerId="LiveId" clId="{3C92C8F2-C56D-4BF0-9B9A-85EB41FFEC63}" dt="2020-06-06T14:11:55.877" v="7775" actId="1076"/>
        <pc:sldMkLst>
          <pc:docMk/>
          <pc:sldMk cId="808142348" sldId="266"/>
        </pc:sldMkLst>
        <pc:spChg chg="add del mod">
          <ac:chgData name="bharathvuppula4@gmail.com" userId="f1a711c8427a34dd" providerId="LiveId" clId="{3C92C8F2-C56D-4BF0-9B9A-85EB41FFEC63}" dt="2020-05-29T17:49:44.651" v="4945" actId="767"/>
          <ac:spMkLst>
            <pc:docMk/>
            <pc:sldMk cId="808142348" sldId="266"/>
            <ac:spMk id="2" creationId="{62EBF0BE-5B36-40C7-BB8C-B0F342B449F6}"/>
          </ac:spMkLst>
        </pc:spChg>
        <pc:spChg chg="add mod">
          <ac:chgData name="bharathvuppula4@gmail.com" userId="f1a711c8427a34dd" providerId="LiveId" clId="{3C92C8F2-C56D-4BF0-9B9A-85EB41FFEC63}" dt="2020-05-29T17:55:39.780" v="5307" actId="1076"/>
          <ac:spMkLst>
            <pc:docMk/>
            <pc:sldMk cId="808142348" sldId="266"/>
            <ac:spMk id="3" creationId="{1B0000BC-B235-462A-8C32-8A7822186CC1}"/>
          </ac:spMkLst>
        </pc:spChg>
        <pc:spChg chg="add del mod">
          <ac:chgData name="bharathvuppula4@gmail.com" userId="f1a711c8427a34dd" providerId="LiveId" clId="{3C92C8F2-C56D-4BF0-9B9A-85EB41FFEC63}" dt="2020-05-29T17:57:09.994" v="5314"/>
          <ac:spMkLst>
            <pc:docMk/>
            <pc:sldMk cId="808142348" sldId="266"/>
            <ac:spMk id="6" creationId="{A1EF1715-7688-4B38-83AF-08CF31591B0F}"/>
          </ac:spMkLst>
        </pc:spChg>
        <pc:picChg chg="add del mod">
          <ac:chgData name="bharathvuppula4@gmail.com" userId="f1a711c8427a34dd" providerId="LiveId" clId="{3C92C8F2-C56D-4BF0-9B9A-85EB41FFEC63}" dt="2020-05-29T17:51:57.656" v="5027"/>
          <ac:picMkLst>
            <pc:docMk/>
            <pc:sldMk cId="808142348" sldId="266"/>
            <ac:picMk id="4" creationId="{3FE6FB82-544C-4421-8FDE-5BE96C289C05}"/>
          </ac:picMkLst>
        </pc:picChg>
        <pc:picChg chg="add mod">
          <ac:chgData name="bharathvuppula4@gmail.com" userId="f1a711c8427a34dd" providerId="LiveId" clId="{3C92C8F2-C56D-4BF0-9B9A-85EB41FFEC63}" dt="2020-06-06T14:11:55.877" v="7775" actId="1076"/>
          <ac:picMkLst>
            <pc:docMk/>
            <pc:sldMk cId="808142348" sldId="266"/>
            <ac:picMk id="5" creationId="{ED9AD63D-7AE4-43A5-8FF7-2C6920F406A5}"/>
          </ac:picMkLst>
        </pc:picChg>
        <pc:picChg chg="add del mod">
          <ac:chgData name="bharathvuppula4@gmail.com" userId="f1a711c8427a34dd" providerId="LiveId" clId="{3C92C8F2-C56D-4BF0-9B9A-85EB41FFEC63}" dt="2020-05-29T17:57:16.369" v="5318"/>
          <ac:picMkLst>
            <pc:docMk/>
            <pc:sldMk cId="808142348" sldId="266"/>
            <ac:picMk id="7" creationId="{41C6575F-BF95-44E7-A95F-D174002AC172}"/>
          </ac:picMkLst>
        </pc:picChg>
        <pc:picChg chg="add del mod">
          <ac:chgData name="bharathvuppula4@gmail.com" userId="f1a711c8427a34dd" providerId="LiveId" clId="{3C92C8F2-C56D-4BF0-9B9A-85EB41FFEC63}" dt="2020-06-06T14:11:41.684" v="7768" actId="21"/>
          <ac:picMkLst>
            <pc:docMk/>
            <pc:sldMk cId="808142348" sldId="266"/>
            <ac:picMk id="8" creationId="{1A210816-6B59-4AE9-BDE9-D864032D8969}"/>
          </ac:picMkLst>
        </pc:picChg>
      </pc:sldChg>
      <pc:sldChg chg="addSp delSp modSp add mod">
        <pc:chgData name="bharathvuppula4@gmail.com" userId="f1a711c8427a34dd" providerId="LiveId" clId="{3C92C8F2-C56D-4BF0-9B9A-85EB41FFEC63}" dt="2020-06-06T14:55:40.741" v="7982" actId="20577"/>
        <pc:sldMkLst>
          <pc:docMk/>
          <pc:sldMk cId="918490597" sldId="267"/>
        </pc:sldMkLst>
        <pc:spChg chg="add del mod">
          <ac:chgData name="bharathvuppula4@gmail.com" userId="f1a711c8427a34dd" providerId="LiveId" clId="{3C92C8F2-C56D-4BF0-9B9A-85EB41FFEC63}" dt="2020-05-29T18:16:52.574" v="5511" actId="21"/>
          <ac:spMkLst>
            <pc:docMk/>
            <pc:sldMk cId="918490597" sldId="267"/>
            <ac:spMk id="2" creationId="{BDD461C1-0BC5-470E-8069-A5C2E37BB7E9}"/>
          </ac:spMkLst>
        </pc:spChg>
        <pc:spChg chg="add mod">
          <ac:chgData name="bharathvuppula4@gmail.com" userId="f1a711c8427a34dd" providerId="LiveId" clId="{3C92C8F2-C56D-4BF0-9B9A-85EB41FFEC63}" dt="2020-05-30T03:51:50.252" v="6198" actId="20577"/>
          <ac:spMkLst>
            <pc:docMk/>
            <pc:sldMk cId="918490597" sldId="267"/>
            <ac:spMk id="3" creationId="{12ECC889-31C4-43FF-A6D0-F99F14C57E43}"/>
          </ac:spMkLst>
        </pc:spChg>
        <pc:spChg chg="add del mod">
          <ac:chgData name="bharathvuppula4@gmail.com" userId="f1a711c8427a34dd" providerId="LiveId" clId="{3C92C8F2-C56D-4BF0-9B9A-85EB41FFEC63}" dt="2020-05-29T18:16:36.468" v="5507" actId="47"/>
          <ac:spMkLst>
            <pc:docMk/>
            <pc:sldMk cId="918490597" sldId="267"/>
            <ac:spMk id="6" creationId="{EAE74886-2EA8-4530-B0C2-A9D8C7E93129}"/>
          </ac:spMkLst>
        </pc:spChg>
        <pc:spChg chg="add mod">
          <ac:chgData name="bharathvuppula4@gmail.com" userId="f1a711c8427a34dd" providerId="LiveId" clId="{3C92C8F2-C56D-4BF0-9B9A-85EB41FFEC63}" dt="2020-06-06T14:55:40.741" v="7982" actId="20577"/>
          <ac:spMkLst>
            <pc:docMk/>
            <pc:sldMk cId="918490597" sldId="267"/>
            <ac:spMk id="7" creationId="{097040C9-D562-49C3-B818-A0E17C3C69F7}"/>
          </ac:spMkLst>
        </pc:spChg>
        <pc:spChg chg="add del mod">
          <ac:chgData name="bharathvuppula4@gmail.com" userId="f1a711c8427a34dd" providerId="LiveId" clId="{3C92C8F2-C56D-4BF0-9B9A-85EB41FFEC63}" dt="2020-05-29T18:26:43.350" v="6149" actId="1076"/>
          <ac:spMkLst>
            <pc:docMk/>
            <pc:sldMk cId="918490597" sldId="267"/>
            <ac:spMk id="9" creationId="{AE131B12-5DEA-44AD-8C3D-736C995E090C}"/>
          </ac:spMkLst>
        </pc:spChg>
        <pc:picChg chg="add del mod">
          <ac:chgData name="bharathvuppula4@gmail.com" userId="f1a711c8427a34dd" providerId="LiveId" clId="{3C92C8F2-C56D-4BF0-9B9A-85EB41FFEC63}" dt="2020-05-29T18:14:02.869" v="5496" actId="21"/>
          <ac:picMkLst>
            <pc:docMk/>
            <pc:sldMk cId="918490597" sldId="267"/>
            <ac:picMk id="4" creationId="{5ACCA56B-C485-46F8-A762-558545C85AAA}"/>
          </ac:picMkLst>
        </pc:picChg>
        <pc:picChg chg="add mod">
          <ac:chgData name="bharathvuppula4@gmail.com" userId="f1a711c8427a34dd" providerId="LiveId" clId="{3C92C8F2-C56D-4BF0-9B9A-85EB41FFEC63}" dt="2020-05-30T03:51:22.978" v="6187" actId="1076"/>
          <ac:picMkLst>
            <pc:docMk/>
            <pc:sldMk cId="918490597" sldId="267"/>
            <ac:picMk id="5" creationId="{8B7C6379-8446-4656-8BEF-8B79CA22CE79}"/>
          </ac:picMkLst>
        </pc:picChg>
        <pc:picChg chg="add mod">
          <ac:chgData name="bharathvuppula4@gmail.com" userId="f1a711c8427a34dd" providerId="LiveId" clId="{3C92C8F2-C56D-4BF0-9B9A-85EB41FFEC63}" dt="2020-05-29T18:23:09.856" v="5863" actId="1076"/>
          <ac:picMkLst>
            <pc:docMk/>
            <pc:sldMk cId="918490597" sldId="267"/>
            <ac:picMk id="8" creationId="{6D1B48D6-03D9-43AF-A8ED-A0BC381C3DDC}"/>
          </ac:picMkLst>
        </pc:picChg>
      </pc:sldChg>
      <pc:sldChg chg="addSp delSp modSp new mod setBg">
        <pc:chgData name="bharathvuppula4@gmail.com" userId="f1a711c8427a34dd" providerId="LiveId" clId="{3C92C8F2-C56D-4BF0-9B9A-85EB41FFEC63}" dt="2020-06-06T14:15:20.571" v="7777" actId="14100"/>
        <pc:sldMkLst>
          <pc:docMk/>
          <pc:sldMk cId="731527936" sldId="268"/>
        </pc:sldMkLst>
        <pc:spChg chg="add mod">
          <ac:chgData name="bharathvuppula4@gmail.com" userId="f1a711c8427a34dd" providerId="LiveId" clId="{3C92C8F2-C56D-4BF0-9B9A-85EB41FFEC63}" dt="2020-05-29T18:29:13.088" v="6180" actId="20577"/>
          <ac:spMkLst>
            <pc:docMk/>
            <pc:sldMk cId="731527936" sldId="268"/>
            <ac:spMk id="2" creationId="{67B74ED5-1946-4032-A02C-38C5DB96FC9D}"/>
          </ac:spMkLst>
        </pc:spChg>
        <pc:spChg chg="add mod">
          <ac:chgData name="bharathvuppula4@gmail.com" userId="f1a711c8427a34dd" providerId="LiveId" clId="{3C92C8F2-C56D-4BF0-9B9A-85EB41FFEC63}" dt="2020-05-30T12:48:33.137" v="7608" actId="207"/>
          <ac:spMkLst>
            <pc:docMk/>
            <pc:sldMk cId="731527936" sldId="268"/>
            <ac:spMk id="4" creationId="{DA71DB7B-8325-47E3-B424-FD9565458D0C}"/>
          </ac:spMkLst>
        </pc:spChg>
        <pc:spChg chg="add del mod">
          <ac:chgData name="bharathvuppula4@gmail.com" userId="f1a711c8427a34dd" providerId="LiveId" clId="{3C92C8F2-C56D-4BF0-9B9A-85EB41FFEC63}" dt="2020-05-30T04:02:52.577" v="6233"/>
          <ac:spMkLst>
            <pc:docMk/>
            <pc:sldMk cId="731527936" sldId="268"/>
            <ac:spMk id="5" creationId="{B4402035-56E6-401C-8BB2-312E67D5F0FA}"/>
          </ac:spMkLst>
        </pc:spChg>
        <pc:spChg chg="add mod">
          <ac:chgData name="bharathvuppula4@gmail.com" userId="f1a711c8427a34dd" providerId="LiveId" clId="{3C92C8F2-C56D-4BF0-9B9A-85EB41FFEC63}" dt="2020-05-30T04:09:45.098" v="6442" actId="20577"/>
          <ac:spMkLst>
            <pc:docMk/>
            <pc:sldMk cId="731527936" sldId="268"/>
            <ac:spMk id="6" creationId="{9EA9131F-FC26-4D50-85F2-F948D84D16E9}"/>
          </ac:spMkLst>
        </pc:spChg>
        <pc:spChg chg="add del mod">
          <ac:chgData name="bharathvuppula4@gmail.com" userId="f1a711c8427a34dd" providerId="LiveId" clId="{3C92C8F2-C56D-4BF0-9B9A-85EB41FFEC63}" dt="2020-05-30T04:10:03.236" v="6444" actId="767"/>
          <ac:spMkLst>
            <pc:docMk/>
            <pc:sldMk cId="731527936" sldId="268"/>
            <ac:spMk id="8" creationId="{DAD9440A-AB8B-43E7-B760-23F905534300}"/>
          </ac:spMkLst>
        </pc:spChg>
        <pc:spChg chg="add del mod">
          <ac:chgData name="bharathvuppula4@gmail.com" userId="f1a711c8427a34dd" providerId="LiveId" clId="{3C92C8F2-C56D-4BF0-9B9A-85EB41FFEC63}" dt="2020-05-30T04:11:40.208" v="6448" actId="767"/>
          <ac:spMkLst>
            <pc:docMk/>
            <pc:sldMk cId="731527936" sldId="268"/>
            <ac:spMk id="9" creationId="{05591969-AE78-4CE0-AA9D-D7041B9AC2E3}"/>
          </ac:spMkLst>
        </pc:spChg>
        <pc:spChg chg="add del mod">
          <ac:chgData name="bharathvuppula4@gmail.com" userId="f1a711c8427a34dd" providerId="LiveId" clId="{3C92C8F2-C56D-4BF0-9B9A-85EB41FFEC63}" dt="2020-05-30T04:12:28.619" v="6461" actId="767"/>
          <ac:spMkLst>
            <pc:docMk/>
            <pc:sldMk cId="731527936" sldId="268"/>
            <ac:spMk id="10" creationId="{6BA4C47D-86A5-47EA-AE76-9B3C657D16B1}"/>
          </ac:spMkLst>
        </pc:spChg>
        <pc:spChg chg="add mod">
          <ac:chgData name="bharathvuppula4@gmail.com" userId="f1a711c8427a34dd" providerId="LiveId" clId="{3C92C8F2-C56D-4BF0-9B9A-85EB41FFEC63}" dt="2020-05-30T04:14:31.444" v="6596" actId="20577"/>
          <ac:spMkLst>
            <pc:docMk/>
            <pc:sldMk cId="731527936" sldId="268"/>
            <ac:spMk id="11" creationId="{218CBB1C-B7F1-409F-8D58-0FF2818C63B2}"/>
          </ac:spMkLst>
        </pc:spChg>
        <pc:spChg chg="add mod">
          <ac:chgData name="bharathvuppula4@gmail.com" userId="f1a711c8427a34dd" providerId="LiveId" clId="{3C92C8F2-C56D-4BF0-9B9A-85EB41FFEC63}" dt="2020-05-30T04:15:54.941" v="6610" actId="20577"/>
          <ac:spMkLst>
            <pc:docMk/>
            <pc:sldMk cId="731527936" sldId="268"/>
            <ac:spMk id="12" creationId="{FFA40672-0B6E-47B3-ACC8-78F16D9E2B39}"/>
          </ac:spMkLst>
        </pc:spChg>
        <pc:picChg chg="add mod">
          <ac:chgData name="bharathvuppula4@gmail.com" userId="f1a711c8427a34dd" providerId="LiveId" clId="{3C92C8F2-C56D-4BF0-9B9A-85EB41FFEC63}" dt="2020-06-06T14:15:20.571" v="7777" actId="14100"/>
          <ac:picMkLst>
            <pc:docMk/>
            <pc:sldMk cId="731527936" sldId="268"/>
            <ac:picMk id="3" creationId="{77B17952-C25A-4F10-9958-5C3ACBC6BD0F}"/>
          </ac:picMkLst>
        </pc:picChg>
        <pc:picChg chg="add mod">
          <ac:chgData name="bharathvuppula4@gmail.com" userId="f1a711c8427a34dd" providerId="LiveId" clId="{3C92C8F2-C56D-4BF0-9B9A-85EB41FFEC63}" dt="2020-05-30T04:09:22.605" v="6439" actId="14100"/>
          <ac:picMkLst>
            <pc:docMk/>
            <pc:sldMk cId="731527936" sldId="268"/>
            <ac:picMk id="7" creationId="{2D634CA5-F1D2-49D7-913A-B3141757B162}"/>
          </ac:picMkLst>
        </pc:picChg>
      </pc:sldChg>
      <pc:sldChg chg="addSp delSp modSp add mod">
        <pc:chgData name="bharathvuppula4@gmail.com" userId="f1a711c8427a34dd" providerId="LiveId" clId="{3C92C8F2-C56D-4BF0-9B9A-85EB41FFEC63}" dt="2020-06-06T14:26:02.477" v="7805" actId="20577"/>
        <pc:sldMkLst>
          <pc:docMk/>
          <pc:sldMk cId="3553747711" sldId="269"/>
        </pc:sldMkLst>
        <pc:spChg chg="add mod">
          <ac:chgData name="bharathvuppula4@gmail.com" userId="f1a711c8427a34dd" providerId="LiveId" clId="{3C92C8F2-C56D-4BF0-9B9A-85EB41FFEC63}" dt="2020-05-30T04:19:34.024" v="6639" actId="14100"/>
          <ac:spMkLst>
            <pc:docMk/>
            <pc:sldMk cId="3553747711" sldId="269"/>
            <ac:spMk id="2" creationId="{81A803D0-998A-4FEE-BA94-072321B086C1}"/>
          </ac:spMkLst>
        </pc:spChg>
        <pc:spChg chg="add mod">
          <ac:chgData name="bharathvuppula4@gmail.com" userId="f1a711c8427a34dd" providerId="LiveId" clId="{3C92C8F2-C56D-4BF0-9B9A-85EB41FFEC63}" dt="2020-06-06T14:26:02.477" v="7805" actId="20577"/>
          <ac:spMkLst>
            <pc:docMk/>
            <pc:sldMk cId="3553747711" sldId="269"/>
            <ac:spMk id="3" creationId="{B117EC80-26FB-4542-BEB2-0E5D08343286}"/>
          </ac:spMkLst>
        </pc:spChg>
        <pc:spChg chg="add del">
          <ac:chgData name="bharathvuppula4@gmail.com" userId="f1a711c8427a34dd" providerId="LiveId" clId="{3C92C8F2-C56D-4BF0-9B9A-85EB41FFEC63}" dt="2020-05-30T11:40:30.816" v="7283" actId="11529"/>
          <ac:spMkLst>
            <pc:docMk/>
            <pc:sldMk cId="3553747711" sldId="269"/>
            <ac:spMk id="4" creationId="{0B44D350-A5A5-4656-A17D-2E1F4E836BD2}"/>
          </ac:spMkLst>
        </pc:spChg>
        <pc:spChg chg="add mod">
          <ac:chgData name="bharathvuppula4@gmail.com" userId="f1a711c8427a34dd" providerId="LiveId" clId="{3C92C8F2-C56D-4BF0-9B9A-85EB41FFEC63}" dt="2020-05-30T11:41:58.714" v="7292" actId="1076"/>
          <ac:spMkLst>
            <pc:docMk/>
            <pc:sldMk cId="3553747711" sldId="269"/>
            <ac:spMk id="5" creationId="{527EFFD6-3758-4E9E-8D6F-75C0182E2A90}"/>
          </ac:spMkLst>
        </pc:spChg>
        <pc:spChg chg="add mod">
          <ac:chgData name="bharathvuppula4@gmail.com" userId="f1a711c8427a34dd" providerId="LiveId" clId="{3C92C8F2-C56D-4BF0-9B9A-85EB41FFEC63}" dt="2020-05-30T11:45:28.087" v="7374" actId="1076"/>
          <ac:spMkLst>
            <pc:docMk/>
            <pc:sldMk cId="3553747711" sldId="269"/>
            <ac:spMk id="24" creationId="{7C811DE9-2FBC-49D9-A0CE-2CEC2F0975E0}"/>
          </ac:spMkLst>
        </pc:spChg>
        <pc:spChg chg="add mod">
          <ac:chgData name="bharathvuppula4@gmail.com" userId="f1a711c8427a34dd" providerId="LiveId" clId="{3C92C8F2-C56D-4BF0-9B9A-85EB41FFEC63}" dt="2020-05-30T11:49:02.282" v="7451" actId="1076"/>
          <ac:spMkLst>
            <pc:docMk/>
            <pc:sldMk cId="3553747711" sldId="269"/>
            <ac:spMk id="26" creationId="{332CC6DD-CFB9-464A-9C82-1FDAFA22ED7E}"/>
          </ac:spMkLst>
        </pc:spChg>
        <pc:spChg chg="add mod">
          <ac:chgData name="bharathvuppula4@gmail.com" userId="f1a711c8427a34dd" providerId="LiveId" clId="{3C92C8F2-C56D-4BF0-9B9A-85EB41FFEC63}" dt="2020-05-30T11:48:58.100" v="7450" actId="1076"/>
          <ac:spMkLst>
            <pc:docMk/>
            <pc:sldMk cId="3553747711" sldId="269"/>
            <ac:spMk id="27" creationId="{31593242-7B44-4F6B-B8C2-75BD935B8A23}"/>
          </ac:spMkLst>
        </pc:spChg>
        <pc:spChg chg="add mod">
          <ac:chgData name="bharathvuppula4@gmail.com" userId="f1a711c8427a34dd" providerId="LiveId" clId="{3C92C8F2-C56D-4BF0-9B9A-85EB41FFEC63}" dt="2020-05-30T11:48:13.952" v="7441" actId="20577"/>
          <ac:spMkLst>
            <pc:docMk/>
            <pc:sldMk cId="3553747711" sldId="269"/>
            <ac:spMk id="28" creationId="{FACCEC42-723B-43E3-86E7-678BEAEF20B5}"/>
          </ac:spMkLst>
        </pc:spChg>
        <pc:spChg chg="add mod">
          <ac:chgData name="bharathvuppula4@gmail.com" userId="f1a711c8427a34dd" providerId="LiveId" clId="{3C92C8F2-C56D-4BF0-9B9A-85EB41FFEC63}" dt="2020-05-30T11:49:47.625" v="7466" actId="1076"/>
          <ac:spMkLst>
            <pc:docMk/>
            <pc:sldMk cId="3553747711" sldId="269"/>
            <ac:spMk id="29" creationId="{76B8CCD4-395C-46D0-94C4-9EC102B2A4C4}"/>
          </ac:spMkLst>
        </pc:spChg>
        <pc:spChg chg="add mod">
          <ac:chgData name="bharathvuppula4@gmail.com" userId="f1a711c8427a34dd" providerId="LiveId" clId="{3C92C8F2-C56D-4BF0-9B9A-85EB41FFEC63}" dt="2020-05-30T11:51:25.170" v="7482" actId="14100"/>
          <ac:spMkLst>
            <pc:docMk/>
            <pc:sldMk cId="3553747711" sldId="269"/>
            <ac:spMk id="30" creationId="{844AA333-CD6F-4108-AD43-9D2B2CC907BD}"/>
          </ac:spMkLst>
        </pc:spChg>
        <pc:spChg chg="add mod">
          <ac:chgData name="bharathvuppula4@gmail.com" userId="f1a711c8427a34dd" providerId="LiveId" clId="{3C92C8F2-C56D-4BF0-9B9A-85EB41FFEC63}" dt="2020-05-30T11:51:58.994" v="7494"/>
          <ac:spMkLst>
            <pc:docMk/>
            <pc:sldMk cId="3553747711" sldId="269"/>
            <ac:spMk id="31" creationId="{1E21C9B5-F41A-4A86-8CC2-C00B6924A501}"/>
          </ac:spMkLst>
        </pc:spChg>
        <pc:spChg chg="add mod">
          <ac:chgData name="bharathvuppula4@gmail.com" userId="f1a711c8427a34dd" providerId="LiveId" clId="{3C92C8F2-C56D-4BF0-9B9A-85EB41FFEC63}" dt="2020-05-30T11:52:25.982" v="7503" actId="20577"/>
          <ac:spMkLst>
            <pc:docMk/>
            <pc:sldMk cId="3553747711" sldId="269"/>
            <ac:spMk id="32" creationId="{1762E2C0-CB50-4AFE-B7E9-EAD754BBE65B}"/>
          </ac:spMkLst>
        </pc:spChg>
        <pc:cxnChg chg="add mod">
          <ac:chgData name="bharathvuppula4@gmail.com" userId="f1a711c8427a34dd" providerId="LiveId" clId="{3C92C8F2-C56D-4BF0-9B9A-85EB41FFEC63}" dt="2020-05-30T11:43:26.696" v="7304" actId="1076"/>
          <ac:cxnSpMkLst>
            <pc:docMk/>
            <pc:sldMk cId="3553747711" sldId="269"/>
            <ac:cxnSpMk id="7" creationId="{B61428F8-4433-4E9D-AC05-7EF0A885977A}"/>
          </ac:cxnSpMkLst>
        </pc:cxnChg>
        <pc:cxnChg chg="add">
          <ac:chgData name="bharathvuppula4@gmail.com" userId="f1a711c8427a34dd" providerId="LiveId" clId="{3C92C8F2-C56D-4BF0-9B9A-85EB41FFEC63}" dt="2020-05-30T11:42:17.665" v="7293" actId="11529"/>
          <ac:cxnSpMkLst>
            <pc:docMk/>
            <pc:sldMk cId="3553747711" sldId="269"/>
            <ac:cxnSpMk id="9" creationId="{BECB6AC9-91E6-4E02-AF45-DED9EFC546D7}"/>
          </ac:cxnSpMkLst>
        </pc:cxnChg>
        <pc:cxnChg chg="add del">
          <ac:chgData name="bharathvuppula4@gmail.com" userId="f1a711c8427a34dd" providerId="LiveId" clId="{3C92C8F2-C56D-4BF0-9B9A-85EB41FFEC63}" dt="2020-05-30T11:42:38.507" v="7295" actId="11529"/>
          <ac:cxnSpMkLst>
            <pc:docMk/>
            <pc:sldMk cId="3553747711" sldId="269"/>
            <ac:cxnSpMk id="11" creationId="{87CC1D8E-F675-417C-93A0-277FAE90085C}"/>
          </ac:cxnSpMkLst>
        </pc:cxnChg>
        <pc:cxnChg chg="add mod">
          <ac:chgData name="bharathvuppula4@gmail.com" userId="f1a711c8427a34dd" providerId="LiveId" clId="{3C92C8F2-C56D-4BF0-9B9A-85EB41FFEC63}" dt="2020-05-30T11:43:24.598" v="7303" actId="1076"/>
          <ac:cxnSpMkLst>
            <pc:docMk/>
            <pc:sldMk cId="3553747711" sldId="269"/>
            <ac:cxnSpMk id="13" creationId="{D655DA74-1F03-4945-82A2-A959549B236A}"/>
          </ac:cxnSpMkLst>
        </pc:cxnChg>
        <pc:cxnChg chg="add mod">
          <ac:chgData name="bharathvuppula4@gmail.com" userId="f1a711c8427a34dd" providerId="LiveId" clId="{3C92C8F2-C56D-4BF0-9B9A-85EB41FFEC63}" dt="2020-05-30T11:43:22.134" v="7302" actId="1076"/>
          <ac:cxnSpMkLst>
            <pc:docMk/>
            <pc:sldMk cId="3553747711" sldId="269"/>
            <ac:cxnSpMk id="15" creationId="{F789B8EF-44EB-4506-94DE-DE4E49534F07}"/>
          </ac:cxnSpMkLst>
        </pc:cxnChg>
        <pc:cxnChg chg="add del">
          <ac:chgData name="bharathvuppula4@gmail.com" userId="f1a711c8427a34dd" providerId="LiveId" clId="{3C92C8F2-C56D-4BF0-9B9A-85EB41FFEC63}" dt="2020-05-30T11:43:19.361" v="7301" actId="11529"/>
          <ac:cxnSpMkLst>
            <pc:docMk/>
            <pc:sldMk cId="3553747711" sldId="269"/>
            <ac:cxnSpMk id="17" creationId="{46157E34-8AF5-47B7-A072-40D77AADE27A}"/>
          </ac:cxnSpMkLst>
        </pc:cxnChg>
        <pc:cxnChg chg="add del mod">
          <ac:chgData name="bharathvuppula4@gmail.com" userId="f1a711c8427a34dd" providerId="LiveId" clId="{3C92C8F2-C56D-4BF0-9B9A-85EB41FFEC63}" dt="2020-05-30T11:43:18.545" v="7300" actId="11529"/>
          <ac:cxnSpMkLst>
            <pc:docMk/>
            <pc:sldMk cId="3553747711" sldId="269"/>
            <ac:cxnSpMk id="19" creationId="{410FE733-171D-4888-958D-1A02E6BC179A}"/>
          </ac:cxnSpMkLst>
        </pc:cxnChg>
        <pc:cxnChg chg="add mod">
          <ac:chgData name="bharathvuppula4@gmail.com" userId="f1a711c8427a34dd" providerId="LiveId" clId="{3C92C8F2-C56D-4BF0-9B9A-85EB41FFEC63}" dt="2020-05-30T11:43:40.946" v="7306" actId="1076"/>
          <ac:cxnSpMkLst>
            <pc:docMk/>
            <pc:sldMk cId="3553747711" sldId="269"/>
            <ac:cxnSpMk id="20" creationId="{C0D4A3AA-CA7F-443F-8595-F523A2E1E67C}"/>
          </ac:cxnSpMkLst>
        </pc:cxnChg>
        <pc:cxnChg chg="add mod">
          <ac:chgData name="bharathvuppula4@gmail.com" userId="f1a711c8427a34dd" providerId="LiveId" clId="{3C92C8F2-C56D-4BF0-9B9A-85EB41FFEC63}" dt="2020-05-30T11:43:46.370" v="7308" actId="1076"/>
          <ac:cxnSpMkLst>
            <pc:docMk/>
            <pc:sldMk cId="3553747711" sldId="269"/>
            <ac:cxnSpMk id="21" creationId="{DE83EDE2-5405-4E66-97F9-899E6195697D}"/>
          </ac:cxnSpMkLst>
        </pc:cxnChg>
        <pc:cxnChg chg="add mod">
          <ac:chgData name="bharathvuppula4@gmail.com" userId="f1a711c8427a34dd" providerId="LiveId" clId="{3C92C8F2-C56D-4BF0-9B9A-85EB41FFEC63}" dt="2020-05-30T11:43:53.392" v="7311" actId="1076"/>
          <ac:cxnSpMkLst>
            <pc:docMk/>
            <pc:sldMk cId="3553747711" sldId="269"/>
            <ac:cxnSpMk id="22" creationId="{7CDE1F7C-CCB3-47BF-A742-771144544B0D}"/>
          </ac:cxnSpMkLst>
        </pc:cxnChg>
        <pc:cxnChg chg="add mod">
          <ac:chgData name="bharathvuppula4@gmail.com" userId="f1a711c8427a34dd" providerId="LiveId" clId="{3C92C8F2-C56D-4BF0-9B9A-85EB41FFEC63}" dt="2020-05-30T11:44:01.385" v="7313" actId="1076"/>
          <ac:cxnSpMkLst>
            <pc:docMk/>
            <pc:sldMk cId="3553747711" sldId="269"/>
            <ac:cxnSpMk id="23" creationId="{C7A06532-C0FB-42B8-AE71-4467564CA300}"/>
          </ac:cxnSpMkLst>
        </pc:cxnChg>
        <pc:cxnChg chg="add del mod">
          <ac:chgData name="bharathvuppula4@gmail.com" userId="f1a711c8427a34dd" providerId="LiveId" clId="{3C92C8F2-C56D-4BF0-9B9A-85EB41FFEC63}" dt="2020-05-30T11:45:44.746" v="7376"/>
          <ac:cxnSpMkLst>
            <pc:docMk/>
            <pc:sldMk cId="3553747711" sldId="269"/>
            <ac:cxnSpMk id="25" creationId="{8FCFCE1B-BE37-4B5A-8D34-5E55190BA2E9}"/>
          </ac:cxnSpMkLst>
        </pc:cxnChg>
      </pc:sldChg>
      <pc:sldChg chg="addSp delSp modSp new mod setBg">
        <pc:chgData name="bharathvuppula4@gmail.com" userId="f1a711c8427a34dd" providerId="LiveId" clId="{3C92C8F2-C56D-4BF0-9B9A-85EB41FFEC63}" dt="2020-06-06T14:57:04.635" v="7986" actId="1076"/>
        <pc:sldMkLst>
          <pc:docMk/>
          <pc:sldMk cId="2995654450" sldId="270"/>
        </pc:sldMkLst>
        <pc:spChg chg="add del mod">
          <ac:chgData name="bharathvuppula4@gmail.com" userId="f1a711c8427a34dd" providerId="LiveId" clId="{3C92C8F2-C56D-4BF0-9B9A-85EB41FFEC63}" dt="2020-06-06T14:50:52.613" v="7847" actId="20577"/>
          <ac:spMkLst>
            <pc:docMk/>
            <pc:sldMk cId="2995654450" sldId="270"/>
            <ac:spMk id="2" creationId="{F0015378-3FF5-48E4-99E7-F6D74B48B8AD}"/>
          </ac:spMkLst>
        </pc:spChg>
        <pc:picChg chg="add mod">
          <ac:chgData name="bharathvuppula4@gmail.com" userId="f1a711c8427a34dd" providerId="LiveId" clId="{3C92C8F2-C56D-4BF0-9B9A-85EB41FFEC63}" dt="2020-06-06T14:57:04.635" v="7986" actId="1076"/>
          <ac:picMkLst>
            <pc:docMk/>
            <pc:sldMk cId="2995654450" sldId="270"/>
            <ac:picMk id="3" creationId="{36017EA2-4132-4E36-B7CD-C365323672EA}"/>
          </ac:picMkLst>
        </pc:picChg>
      </pc:sldChg>
      <pc:sldChg chg="new del addCm">
        <pc:chgData name="bharathvuppula4@gmail.com" userId="f1a711c8427a34dd" providerId="LiveId" clId="{3C92C8F2-C56D-4BF0-9B9A-85EB41FFEC63}" dt="2020-06-06T13:51:15.710" v="7630" actId="2696"/>
        <pc:sldMkLst>
          <pc:docMk/>
          <pc:sldMk cId="1726844532" sldId="271"/>
        </pc:sldMkLst>
      </pc:sldChg>
      <pc:sldChg chg="add del">
        <pc:chgData name="bharathvuppula4@gmail.com" userId="f1a711c8427a34dd" providerId="LiveId" clId="{3C92C8F2-C56D-4BF0-9B9A-85EB41FFEC63}" dt="2020-06-06T13:51:04.178" v="7627" actId="2696"/>
        <pc:sldMkLst>
          <pc:docMk/>
          <pc:sldMk cId="1542309068" sldId="272"/>
        </pc:sldMkLst>
      </pc:sldChg>
      <pc:sldChg chg="add setBg">
        <pc:chgData name="bharathvuppula4@gmail.com" userId="f1a711c8427a34dd" providerId="LiveId" clId="{3C92C8F2-C56D-4BF0-9B9A-85EB41FFEC63}" dt="2020-06-06T13:51:24.457" v="7632"/>
        <pc:sldMkLst>
          <pc:docMk/>
          <pc:sldMk cId="770067472" sldId="273"/>
        </pc:sldMkLst>
      </pc:sldChg>
      <pc:sldChg chg="addSp modSp new mod setBg">
        <pc:chgData name="bharathvuppula4@gmail.com" userId="f1a711c8427a34dd" providerId="LiveId" clId="{3C92C8F2-C56D-4BF0-9B9A-85EB41FFEC63}" dt="2020-06-06T14:06:15.124" v="7731" actId="1076"/>
        <pc:sldMkLst>
          <pc:docMk/>
          <pc:sldMk cId="2313195308" sldId="274"/>
        </pc:sldMkLst>
        <pc:spChg chg="add mod">
          <ac:chgData name="bharathvuppula4@gmail.com" userId="f1a711c8427a34dd" providerId="LiveId" clId="{3C92C8F2-C56D-4BF0-9B9A-85EB41FFEC63}" dt="2020-06-06T14:05:57.257" v="7727" actId="5793"/>
          <ac:spMkLst>
            <pc:docMk/>
            <pc:sldMk cId="2313195308" sldId="274"/>
            <ac:spMk id="2" creationId="{2618DEE8-D655-43F0-A257-7B129A295135}"/>
          </ac:spMkLst>
        </pc:spChg>
        <pc:picChg chg="add mod">
          <ac:chgData name="bharathvuppula4@gmail.com" userId="f1a711c8427a34dd" providerId="LiveId" clId="{3C92C8F2-C56D-4BF0-9B9A-85EB41FFEC63}" dt="2020-06-06T14:06:15.124" v="7731" actId="1076"/>
          <ac:picMkLst>
            <pc:docMk/>
            <pc:sldMk cId="2313195308" sldId="274"/>
            <ac:picMk id="3" creationId="{5EE621FA-50C1-48BB-8FB9-7C9A82A3F697}"/>
          </ac:picMkLst>
        </pc:picChg>
      </pc:sldChg>
      <pc:sldChg chg="addSp modSp new mod setBg">
        <pc:chgData name="bharathvuppula4@gmail.com" userId="f1a711c8427a34dd" providerId="LiveId" clId="{3C92C8F2-C56D-4BF0-9B9A-85EB41FFEC63}" dt="2020-06-06T14:11:17.800" v="7767" actId="1076"/>
        <pc:sldMkLst>
          <pc:docMk/>
          <pc:sldMk cId="1976610102" sldId="275"/>
        </pc:sldMkLst>
        <pc:spChg chg="add mod">
          <ac:chgData name="bharathvuppula4@gmail.com" userId="f1a711c8427a34dd" providerId="LiveId" clId="{3C92C8F2-C56D-4BF0-9B9A-85EB41FFEC63}" dt="2020-06-06T14:11:17.800" v="7767" actId="1076"/>
          <ac:spMkLst>
            <pc:docMk/>
            <pc:sldMk cId="1976610102" sldId="275"/>
            <ac:spMk id="3" creationId="{A242808A-EBA9-4EE8-8967-9CF436DAEC6B}"/>
          </ac:spMkLst>
        </pc:spChg>
        <pc:picChg chg="add mod">
          <ac:chgData name="bharathvuppula4@gmail.com" userId="f1a711c8427a34dd" providerId="LiveId" clId="{3C92C8F2-C56D-4BF0-9B9A-85EB41FFEC63}" dt="2020-06-06T14:10:23.567" v="7737" actId="1076"/>
          <ac:picMkLst>
            <pc:docMk/>
            <pc:sldMk cId="1976610102" sldId="275"/>
            <ac:picMk id="2" creationId="{50BA181B-2A0D-4423-88B7-75F464BC8735}"/>
          </ac:picMkLst>
        </pc:picChg>
      </pc:sldChg>
      <pc:sldChg chg="addSp modSp new mod setBg">
        <pc:chgData name="bharathvuppula4@gmail.com" userId="f1a711c8427a34dd" providerId="LiveId" clId="{3C92C8F2-C56D-4BF0-9B9A-85EB41FFEC63}" dt="2020-06-06T14:54:27.828" v="7977" actId="1076"/>
        <pc:sldMkLst>
          <pc:docMk/>
          <pc:sldMk cId="2766287539" sldId="276"/>
        </pc:sldMkLst>
        <pc:spChg chg="add mod">
          <ac:chgData name="bharathvuppula4@gmail.com" userId="f1a711c8427a34dd" providerId="LiveId" clId="{3C92C8F2-C56D-4BF0-9B9A-85EB41FFEC63}" dt="2020-06-06T14:52:46.318" v="7883" actId="1076"/>
          <ac:spMkLst>
            <pc:docMk/>
            <pc:sldMk cId="2766287539" sldId="276"/>
            <ac:spMk id="6" creationId="{5D056885-D109-4D89-97E2-C4263C381C00}"/>
          </ac:spMkLst>
        </pc:spChg>
        <pc:spChg chg="add mod">
          <ac:chgData name="bharathvuppula4@gmail.com" userId="f1a711c8427a34dd" providerId="LiveId" clId="{3C92C8F2-C56D-4BF0-9B9A-85EB41FFEC63}" dt="2020-06-06T14:53:29.602" v="7906" actId="14100"/>
          <ac:spMkLst>
            <pc:docMk/>
            <pc:sldMk cId="2766287539" sldId="276"/>
            <ac:spMk id="7" creationId="{946B3804-DFBE-4EC3-AA2D-C1193B3E3E87}"/>
          </ac:spMkLst>
        </pc:spChg>
        <pc:spChg chg="add mod">
          <ac:chgData name="bharathvuppula4@gmail.com" userId="f1a711c8427a34dd" providerId="LiveId" clId="{3C92C8F2-C56D-4BF0-9B9A-85EB41FFEC63}" dt="2020-06-06T14:53:44.209" v="7922" actId="20577"/>
          <ac:spMkLst>
            <pc:docMk/>
            <pc:sldMk cId="2766287539" sldId="276"/>
            <ac:spMk id="8" creationId="{118F33E1-631D-40C8-A6E3-CEBCB355FB69}"/>
          </ac:spMkLst>
        </pc:spChg>
        <pc:spChg chg="add mod">
          <ac:chgData name="bharathvuppula4@gmail.com" userId="f1a711c8427a34dd" providerId="LiveId" clId="{3C92C8F2-C56D-4BF0-9B9A-85EB41FFEC63}" dt="2020-06-06T14:54:00.590" v="7940" actId="20577"/>
          <ac:spMkLst>
            <pc:docMk/>
            <pc:sldMk cId="2766287539" sldId="276"/>
            <ac:spMk id="9" creationId="{7C8DE4E4-8789-4F95-AD24-B3E35A7873B0}"/>
          </ac:spMkLst>
        </pc:spChg>
        <pc:spChg chg="add mod">
          <ac:chgData name="bharathvuppula4@gmail.com" userId="f1a711c8427a34dd" providerId="LiveId" clId="{3C92C8F2-C56D-4BF0-9B9A-85EB41FFEC63}" dt="2020-06-06T14:54:27.828" v="7977" actId="1076"/>
          <ac:spMkLst>
            <pc:docMk/>
            <pc:sldMk cId="2766287539" sldId="276"/>
            <ac:spMk id="10" creationId="{E5D72DD6-D4D6-4A35-BC77-65AD8496A869}"/>
          </ac:spMkLst>
        </pc:spChg>
        <pc:picChg chg="add mod">
          <ac:chgData name="bharathvuppula4@gmail.com" userId="f1a711c8427a34dd" providerId="LiveId" clId="{3C92C8F2-C56D-4BF0-9B9A-85EB41FFEC63}" dt="2020-06-06T14:24:19.697" v="7802" actId="1076"/>
          <ac:picMkLst>
            <pc:docMk/>
            <pc:sldMk cId="2766287539" sldId="276"/>
            <ac:picMk id="2" creationId="{559E1760-1CD7-4AD4-9095-7BD1443A645E}"/>
          </ac:picMkLst>
        </pc:picChg>
        <pc:picChg chg="add mod">
          <ac:chgData name="bharathvuppula4@gmail.com" userId="f1a711c8427a34dd" providerId="LiveId" clId="{3C92C8F2-C56D-4BF0-9B9A-85EB41FFEC63}" dt="2020-06-06T14:52:53.914" v="7884" actId="1076"/>
          <ac:picMkLst>
            <pc:docMk/>
            <pc:sldMk cId="2766287539" sldId="276"/>
            <ac:picMk id="3" creationId="{DEBCDB21-9F88-4AEF-BAF2-3EA65F418CD6}"/>
          </ac:picMkLst>
        </pc:picChg>
        <pc:picChg chg="add mod">
          <ac:chgData name="bharathvuppula4@gmail.com" userId="f1a711c8427a34dd" providerId="LiveId" clId="{3C92C8F2-C56D-4BF0-9B9A-85EB41FFEC63}" dt="2020-06-06T14:52:55.784" v="7885" actId="1076"/>
          <ac:picMkLst>
            <pc:docMk/>
            <pc:sldMk cId="2766287539" sldId="276"/>
            <ac:picMk id="4" creationId="{510AFB95-07E1-4B8F-B612-E6A091BA47E7}"/>
          </ac:picMkLst>
        </pc:picChg>
        <pc:picChg chg="add mod">
          <ac:chgData name="bharathvuppula4@gmail.com" userId="f1a711c8427a34dd" providerId="LiveId" clId="{3C92C8F2-C56D-4BF0-9B9A-85EB41FFEC63}" dt="2020-06-06T14:24:18.438" v="7801" actId="1076"/>
          <ac:picMkLst>
            <pc:docMk/>
            <pc:sldMk cId="2766287539" sldId="276"/>
            <ac:picMk id="5" creationId="{A955AA03-B17D-4589-9E54-B7E601BDDF69}"/>
          </ac:picMkLst>
        </pc:picChg>
      </pc:sldChg>
      <pc:sldChg chg="addSp modSp new mod setBg">
        <pc:chgData name="bharathvuppula4@gmail.com" userId="f1a711c8427a34dd" providerId="LiveId" clId="{3C92C8F2-C56D-4BF0-9B9A-85EB41FFEC63}" dt="2020-06-06T14:47:10.297" v="7836" actId="255"/>
        <pc:sldMkLst>
          <pc:docMk/>
          <pc:sldMk cId="1512483961" sldId="277"/>
        </pc:sldMkLst>
        <pc:spChg chg="add mod">
          <ac:chgData name="bharathvuppula4@gmail.com" userId="f1a711c8427a34dd" providerId="LiveId" clId="{3C92C8F2-C56D-4BF0-9B9A-85EB41FFEC63}" dt="2020-06-06T14:47:10.297" v="7836" actId="255"/>
          <ac:spMkLst>
            <pc:docMk/>
            <pc:sldMk cId="1512483961" sldId="277"/>
            <ac:spMk id="3" creationId="{A25423B0-BD70-47EA-9B10-ABDA05E30C18}"/>
          </ac:spMkLst>
        </pc:spChg>
        <pc:picChg chg="add mod">
          <ac:chgData name="bharathvuppula4@gmail.com" userId="f1a711c8427a34dd" providerId="LiveId" clId="{3C92C8F2-C56D-4BF0-9B9A-85EB41FFEC63}" dt="2020-06-06T14:46:32.045" v="7811" actId="1076"/>
          <ac:picMkLst>
            <pc:docMk/>
            <pc:sldMk cId="1512483961" sldId="277"/>
            <ac:picMk id="2" creationId="{B099C500-D91F-4650-A2F3-0753877CAC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10B17C-3ED9-4166-904D-7C8145D97322}" type="doc">
      <dgm:prSet loTypeId="urn:microsoft.com/office/officeart/2005/8/layout/process1" loCatId="process" qsTypeId="urn:microsoft.com/office/officeart/2005/8/quickstyle/simple1" qsCatId="simple" csTypeId="urn:microsoft.com/office/officeart/2005/8/colors/accent1_2" csCatId="accent1" phldr="1"/>
      <dgm:spPr/>
    </dgm:pt>
    <dgm:pt modelId="{C3B4EC0B-FCAA-4661-BC91-40FA3AC2B13C}">
      <dgm:prSet phldrT="[Text]"/>
      <dgm:spPr/>
      <dgm:t>
        <a:bodyPr/>
        <a:lstStyle/>
        <a:p>
          <a:r>
            <a:rPr lang="en-US" dirty="0"/>
            <a:t>Image array</a:t>
          </a:r>
        </a:p>
      </dgm:t>
    </dgm:pt>
    <dgm:pt modelId="{D6E6F0AB-14BC-4956-93B2-8AB1C1F00664}" type="parTrans" cxnId="{8D4165BD-3E0E-435E-91A5-3E6321E24706}">
      <dgm:prSet/>
      <dgm:spPr/>
      <dgm:t>
        <a:bodyPr/>
        <a:lstStyle/>
        <a:p>
          <a:endParaRPr lang="en-US"/>
        </a:p>
      </dgm:t>
    </dgm:pt>
    <dgm:pt modelId="{5506F4A7-CAEA-457C-8BD5-41683D65E45C}" type="sibTrans" cxnId="{8D4165BD-3E0E-435E-91A5-3E6321E24706}">
      <dgm:prSet/>
      <dgm:spPr/>
      <dgm:t>
        <a:bodyPr/>
        <a:lstStyle/>
        <a:p>
          <a:endParaRPr lang="en-US"/>
        </a:p>
      </dgm:t>
    </dgm:pt>
    <dgm:pt modelId="{F42F43BD-7A04-4754-9A84-B6EE7455113E}">
      <dgm:prSet phldrT="[Text]"/>
      <dgm:spPr>
        <a:solidFill>
          <a:schemeClr val="accent5">
            <a:lumMod val="75000"/>
          </a:schemeClr>
        </a:solidFill>
      </dgm:spPr>
      <dgm:t>
        <a:bodyPr/>
        <a:lstStyle/>
        <a:p>
          <a:r>
            <a:rPr lang="en-US" dirty="0">
              <a:solidFill>
                <a:schemeClr val="accent2">
                  <a:lumMod val="60000"/>
                  <a:lumOff val="40000"/>
                </a:schemeClr>
              </a:solidFill>
            </a:rPr>
            <a:t>VGG16()</a:t>
          </a:r>
        </a:p>
        <a:p>
          <a:r>
            <a:rPr lang="en-US" dirty="0">
              <a:solidFill>
                <a:schemeClr val="accent2">
                  <a:lumMod val="60000"/>
                  <a:lumOff val="40000"/>
                </a:schemeClr>
              </a:solidFill>
            </a:rPr>
            <a:t>model</a:t>
          </a:r>
        </a:p>
      </dgm:t>
    </dgm:pt>
    <dgm:pt modelId="{6269C9D7-141B-4129-8DA0-2C5419194C4A}" type="parTrans" cxnId="{D55D121B-E18E-4298-9F60-FB090A0C9825}">
      <dgm:prSet/>
      <dgm:spPr/>
      <dgm:t>
        <a:bodyPr/>
        <a:lstStyle/>
        <a:p>
          <a:endParaRPr lang="en-US"/>
        </a:p>
      </dgm:t>
    </dgm:pt>
    <dgm:pt modelId="{A2DDE6B3-E86C-4FA8-A582-0E16FDCD7730}" type="sibTrans" cxnId="{D55D121B-E18E-4298-9F60-FB090A0C9825}">
      <dgm:prSet/>
      <dgm:spPr/>
      <dgm:t>
        <a:bodyPr/>
        <a:lstStyle/>
        <a:p>
          <a:endParaRPr lang="en-US"/>
        </a:p>
      </dgm:t>
    </dgm:pt>
    <dgm:pt modelId="{5CD2B613-5096-4716-8141-9ACEC7872E7F}">
      <dgm:prSet phldrT="[Text]"/>
      <dgm:spPr>
        <a:solidFill>
          <a:srgbClr val="00B0F0"/>
        </a:solidFill>
      </dgm:spPr>
      <dgm:t>
        <a:bodyPr/>
        <a:lstStyle/>
        <a:p>
          <a:r>
            <a:rPr lang="en-US" dirty="0"/>
            <a:t>Feature vector</a:t>
          </a:r>
        </a:p>
        <a:p>
          <a:r>
            <a:rPr lang="en-US" dirty="0"/>
            <a:t>[4096]</a:t>
          </a:r>
        </a:p>
      </dgm:t>
    </dgm:pt>
    <dgm:pt modelId="{DCCDF84F-A820-4C55-A547-CE45327C5DAE}" type="parTrans" cxnId="{4D6C5F28-E5B1-4C93-AE40-D41D6216D69F}">
      <dgm:prSet/>
      <dgm:spPr/>
      <dgm:t>
        <a:bodyPr/>
        <a:lstStyle/>
        <a:p>
          <a:endParaRPr lang="en-US"/>
        </a:p>
      </dgm:t>
    </dgm:pt>
    <dgm:pt modelId="{7EDB74F6-A713-441F-A7BC-9F3DD399337E}" type="sibTrans" cxnId="{4D6C5F28-E5B1-4C93-AE40-D41D6216D69F}">
      <dgm:prSet/>
      <dgm:spPr/>
      <dgm:t>
        <a:bodyPr/>
        <a:lstStyle/>
        <a:p>
          <a:endParaRPr lang="en-US"/>
        </a:p>
      </dgm:t>
    </dgm:pt>
    <dgm:pt modelId="{3EB820BA-DC60-4713-A37B-A5FFD23191A2}" type="pres">
      <dgm:prSet presAssocID="{3310B17C-3ED9-4166-904D-7C8145D97322}" presName="Name0" presStyleCnt="0">
        <dgm:presLayoutVars>
          <dgm:dir/>
          <dgm:resizeHandles val="exact"/>
        </dgm:presLayoutVars>
      </dgm:prSet>
      <dgm:spPr/>
    </dgm:pt>
    <dgm:pt modelId="{79FE9CC4-6BAE-45D5-BDB1-0C1C70AC1A83}" type="pres">
      <dgm:prSet presAssocID="{C3B4EC0B-FCAA-4661-BC91-40FA3AC2B13C}" presName="node" presStyleLbl="node1" presStyleIdx="0" presStyleCnt="3" custScaleX="62057" custScaleY="62655" custLinFactNeighborX="-338" custLinFactNeighborY="-613">
        <dgm:presLayoutVars>
          <dgm:bulletEnabled val="1"/>
        </dgm:presLayoutVars>
      </dgm:prSet>
      <dgm:spPr/>
    </dgm:pt>
    <dgm:pt modelId="{5F65D659-6932-433D-9376-E4F3712BCCA2}" type="pres">
      <dgm:prSet presAssocID="{5506F4A7-CAEA-457C-8BD5-41683D65E45C}" presName="sibTrans" presStyleLbl="sibTrans2D1" presStyleIdx="0" presStyleCnt="2"/>
      <dgm:spPr/>
    </dgm:pt>
    <dgm:pt modelId="{B197F10C-C32F-4C43-B62F-922D95158A79}" type="pres">
      <dgm:prSet presAssocID="{5506F4A7-CAEA-457C-8BD5-41683D65E45C}" presName="connectorText" presStyleLbl="sibTrans2D1" presStyleIdx="0" presStyleCnt="2"/>
      <dgm:spPr/>
    </dgm:pt>
    <dgm:pt modelId="{948A6F19-79B9-425F-9856-5C5C5A142414}" type="pres">
      <dgm:prSet presAssocID="{F42F43BD-7A04-4754-9A84-B6EE7455113E}" presName="node" presStyleLbl="node1" presStyleIdx="1" presStyleCnt="3">
        <dgm:presLayoutVars>
          <dgm:bulletEnabled val="1"/>
        </dgm:presLayoutVars>
      </dgm:prSet>
      <dgm:spPr/>
    </dgm:pt>
    <dgm:pt modelId="{A9F4CC4A-6434-48EA-AA53-F017C0FC4202}" type="pres">
      <dgm:prSet presAssocID="{A2DDE6B3-E86C-4FA8-A582-0E16FDCD7730}" presName="sibTrans" presStyleLbl="sibTrans2D1" presStyleIdx="1" presStyleCnt="2"/>
      <dgm:spPr/>
    </dgm:pt>
    <dgm:pt modelId="{0D5946EB-3BC5-4626-B933-E2749262EC16}" type="pres">
      <dgm:prSet presAssocID="{A2DDE6B3-E86C-4FA8-A582-0E16FDCD7730}" presName="connectorText" presStyleLbl="sibTrans2D1" presStyleIdx="1" presStyleCnt="2"/>
      <dgm:spPr/>
    </dgm:pt>
    <dgm:pt modelId="{3B94C3D2-435F-4DF6-9AC3-88F0F62EFAF9}" type="pres">
      <dgm:prSet presAssocID="{5CD2B613-5096-4716-8141-9ACEC7872E7F}" presName="node" presStyleLbl="node1" presStyleIdx="2" presStyleCnt="3" custScaleX="130036" custScaleY="59738" custLinFactNeighborX="62023">
        <dgm:presLayoutVars>
          <dgm:bulletEnabled val="1"/>
        </dgm:presLayoutVars>
      </dgm:prSet>
      <dgm:spPr/>
    </dgm:pt>
  </dgm:ptLst>
  <dgm:cxnLst>
    <dgm:cxn modelId="{A2B27004-FA76-430D-B2C5-74F24D9AE5A7}" type="presOf" srcId="{A2DDE6B3-E86C-4FA8-A582-0E16FDCD7730}" destId="{0D5946EB-3BC5-4626-B933-E2749262EC16}" srcOrd="1" destOrd="0" presId="urn:microsoft.com/office/officeart/2005/8/layout/process1"/>
    <dgm:cxn modelId="{D55D121B-E18E-4298-9F60-FB090A0C9825}" srcId="{3310B17C-3ED9-4166-904D-7C8145D97322}" destId="{F42F43BD-7A04-4754-9A84-B6EE7455113E}" srcOrd="1" destOrd="0" parTransId="{6269C9D7-141B-4129-8DA0-2C5419194C4A}" sibTransId="{A2DDE6B3-E86C-4FA8-A582-0E16FDCD7730}"/>
    <dgm:cxn modelId="{6F71881D-A941-41A9-9B5A-A22D317453E2}" type="presOf" srcId="{5506F4A7-CAEA-457C-8BD5-41683D65E45C}" destId="{5F65D659-6932-433D-9376-E4F3712BCCA2}" srcOrd="0" destOrd="0" presId="urn:microsoft.com/office/officeart/2005/8/layout/process1"/>
    <dgm:cxn modelId="{01E00925-2F8D-4A14-9969-37AB68AAB40A}" type="presOf" srcId="{F42F43BD-7A04-4754-9A84-B6EE7455113E}" destId="{948A6F19-79B9-425F-9856-5C5C5A142414}" srcOrd="0" destOrd="0" presId="urn:microsoft.com/office/officeart/2005/8/layout/process1"/>
    <dgm:cxn modelId="{4D6C5F28-E5B1-4C93-AE40-D41D6216D69F}" srcId="{3310B17C-3ED9-4166-904D-7C8145D97322}" destId="{5CD2B613-5096-4716-8141-9ACEC7872E7F}" srcOrd="2" destOrd="0" parTransId="{DCCDF84F-A820-4C55-A547-CE45327C5DAE}" sibTransId="{7EDB74F6-A713-441F-A7BC-9F3DD399337E}"/>
    <dgm:cxn modelId="{BF26167A-4E1E-4E50-95DE-BDF5A3076A16}" type="presOf" srcId="{C3B4EC0B-FCAA-4661-BC91-40FA3AC2B13C}" destId="{79FE9CC4-6BAE-45D5-BDB1-0C1C70AC1A83}" srcOrd="0" destOrd="0" presId="urn:microsoft.com/office/officeart/2005/8/layout/process1"/>
    <dgm:cxn modelId="{91F6567B-9B16-46FF-8EF1-6951DF7A9F9C}" type="presOf" srcId="{5CD2B613-5096-4716-8141-9ACEC7872E7F}" destId="{3B94C3D2-435F-4DF6-9AC3-88F0F62EFAF9}" srcOrd="0" destOrd="0" presId="urn:microsoft.com/office/officeart/2005/8/layout/process1"/>
    <dgm:cxn modelId="{31BFCB81-4B9D-4707-8AC1-2A05C621B95E}" type="presOf" srcId="{A2DDE6B3-E86C-4FA8-A582-0E16FDCD7730}" destId="{A9F4CC4A-6434-48EA-AA53-F017C0FC4202}" srcOrd="0" destOrd="0" presId="urn:microsoft.com/office/officeart/2005/8/layout/process1"/>
    <dgm:cxn modelId="{96A2EF86-A60C-4D4B-949D-7DA605D8B1FB}" type="presOf" srcId="{3310B17C-3ED9-4166-904D-7C8145D97322}" destId="{3EB820BA-DC60-4713-A37B-A5FFD23191A2}" srcOrd="0" destOrd="0" presId="urn:microsoft.com/office/officeart/2005/8/layout/process1"/>
    <dgm:cxn modelId="{8D4165BD-3E0E-435E-91A5-3E6321E24706}" srcId="{3310B17C-3ED9-4166-904D-7C8145D97322}" destId="{C3B4EC0B-FCAA-4661-BC91-40FA3AC2B13C}" srcOrd="0" destOrd="0" parTransId="{D6E6F0AB-14BC-4956-93B2-8AB1C1F00664}" sibTransId="{5506F4A7-CAEA-457C-8BD5-41683D65E45C}"/>
    <dgm:cxn modelId="{06EBD5D0-494E-4F35-97D6-2EFC62CC350D}" type="presOf" srcId="{5506F4A7-CAEA-457C-8BD5-41683D65E45C}" destId="{B197F10C-C32F-4C43-B62F-922D95158A79}" srcOrd="1" destOrd="0" presId="urn:microsoft.com/office/officeart/2005/8/layout/process1"/>
    <dgm:cxn modelId="{14D3CE71-0C94-44D7-90AB-3C44900EF2A4}" type="presParOf" srcId="{3EB820BA-DC60-4713-A37B-A5FFD23191A2}" destId="{79FE9CC4-6BAE-45D5-BDB1-0C1C70AC1A83}" srcOrd="0" destOrd="0" presId="urn:microsoft.com/office/officeart/2005/8/layout/process1"/>
    <dgm:cxn modelId="{7AF131A3-C89A-4DBF-B2B0-02C46DBF7EFC}" type="presParOf" srcId="{3EB820BA-DC60-4713-A37B-A5FFD23191A2}" destId="{5F65D659-6932-433D-9376-E4F3712BCCA2}" srcOrd="1" destOrd="0" presId="urn:microsoft.com/office/officeart/2005/8/layout/process1"/>
    <dgm:cxn modelId="{C77346B9-A2E2-478E-865C-DDA201BDE1BF}" type="presParOf" srcId="{5F65D659-6932-433D-9376-E4F3712BCCA2}" destId="{B197F10C-C32F-4C43-B62F-922D95158A79}" srcOrd="0" destOrd="0" presId="urn:microsoft.com/office/officeart/2005/8/layout/process1"/>
    <dgm:cxn modelId="{720C589B-C451-4CBD-8148-F065E7BDC68D}" type="presParOf" srcId="{3EB820BA-DC60-4713-A37B-A5FFD23191A2}" destId="{948A6F19-79B9-425F-9856-5C5C5A142414}" srcOrd="2" destOrd="0" presId="urn:microsoft.com/office/officeart/2005/8/layout/process1"/>
    <dgm:cxn modelId="{25D74206-952F-4F6F-B337-C5A4AEBBB70A}" type="presParOf" srcId="{3EB820BA-DC60-4713-A37B-A5FFD23191A2}" destId="{A9F4CC4A-6434-48EA-AA53-F017C0FC4202}" srcOrd="3" destOrd="0" presId="urn:microsoft.com/office/officeart/2005/8/layout/process1"/>
    <dgm:cxn modelId="{CC1040B5-0826-4349-B88E-C44362AD80AB}" type="presParOf" srcId="{A9F4CC4A-6434-48EA-AA53-F017C0FC4202}" destId="{0D5946EB-3BC5-4626-B933-E2749262EC16}" srcOrd="0" destOrd="0" presId="urn:microsoft.com/office/officeart/2005/8/layout/process1"/>
    <dgm:cxn modelId="{5A19B20A-F69B-4694-9D95-8B3F3223E84E}" type="presParOf" srcId="{3EB820BA-DC60-4713-A37B-A5FFD23191A2}" destId="{3B94C3D2-435F-4DF6-9AC3-88F0F62EFAF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E9CC4-6BAE-45D5-BDB1-0C1C70AC1A83}">
      <dsp:nvSpPr>
        <dsp:cNvPr id="0" name=""/>
        <dsp:cNvSpPr/>
      </dsp:nvSpPr>
      <dsp:spPr>
        <a:xfrm>
          <a:off x="2" y="1145636"/>
          <a:ext cx="1572735" cy="9527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Image array</a:t>
          </a:r>
        </a:p>
      </dsp:txBody>
      <dsp:txXfrm>
        <a:off x="27907" y="1173541"/>
        <a:ext cx="1516925" cy="896924"/>
      </dsp:txXfrm>
    </dsp:sp>
    <dsp:sp modelId="{5F65D659-6932-433D-9376-E4F3712BCCA2}">
      <dsp:nvSpPr>
        <dsp:cNvPr id="0" name=""/>
        <dsp:cNvSpPr/>
      </dsp:nvSpPr>
      <dsp:spPr>
        <a:xfrm rot="10435">
          <a:off x="1827028" y="1311723"/>
          <a:ext cx="539098" cy="628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827028" y="1437181"/>
        <a:ext cx="377369" cy="377110"/>
      </dsp:txXfrm>
    </dsp:sp>
    <dsp:sp modelId="{948A6F19-79B9-425F-9856-5C5C5A142414}">
      <dsp:nvSpPr>
        <dsp:cNvPr id="0" name=""/>
        <dsp:cNvSpPr/>
      </dsp:nvSpPr>
      <dsp:spPr>
        <a:xfrm>
          <a:off x="2589901" y="871023"/>
          <a:ext cx="2534340" cy="1520604"/>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2">
                  <a:lumMod val="60000"/>
                  <a:lumOff val="40000"/>
                </a:schemeClr>
              </a:solidFill>
            </a:rPr>
            <a:t>VGG16()</a:t>
          </a:r>
        </a:p>
        <a:p>
          <a:pPr marL="0" lvl="0" indent="0" algn="ctr" defTabSz="889000">
            <a:lnSpc>
              <a:spcPct val="90000"/>
            </a:lnSpc>
            <a:spcBef>
              <a:spcPct val="0"/>
            </a:spcBef>
            <a:spcAft>
              <a:spcPct val="35000"/>
            </a:spcAft>
            <a:buNone/>
          </a:pPr>
          <a:r>
            <a:rPr lang="en-US" sz="2000" kern="1200" dirty="0">
              <a:solidFill>
                <a:schemeClr val="accent2">
                  <a:lumMod val="60000"/>
                  <a:lumOff val="40000"/>
                </a:schemeClr>
              </a:solidFill>
            </a:rPr>
            <a:t>model</a:t>
          </a:r>
        </a:p>
      </dsp:txBody>
      <dsp:txXfrm>
        <a:off x="2634438" y="915560"/>
        <a:ext cx="2445266" cy="1431530"/>
      </dsp:txXfrm>
    </dsp:sp>
    <dsp:sp modelId="{A9F4CC4A-6434-48EA-AA53-F017C0FC4202}">
      <dsp:nvSpPr>
        <dsp:cNvPr id="0" name=""/>
        <dsp:cNvSpPr/>
      </dsp:nvSpPr>
      <dsp:spPr>
        <a:xfrm>
          <a:off x="5378533" y="1317067"/>
          <a:ext cx="539097" cy="6285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378533" y="1442770"/>
        <a:ext cx="377368" cy="377110"/>
      </dsp:txXfrm>
    </dsp:sp>
    <dsp:sp modelId="{3B94C3D2-435F-4DF6-9AC3-88F0F62EFAF9}">
      <dsp:nvSpPr>
        <dsp:cNvPr id="0" name=""/>
        <dsp:cNvSpPr/>
      </dsp:nvSpPr>
      <dsp:spPr>
        <a:xfrm>
          <a:off x="6141407" y="1177136"/>
          <a:ext cx="3295555" cy="90837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Feature vector</a:t>
          </a:r>
        </a:p>
        <a:p>
          <a:pPr marL="0" lvl="0" indent="0" algn="ctr" defTabSz="889000">
            <a:lnSpc>
              <a:spcPct val="90000"/>
            </a:lnSpc>
            <a:spcBef>
              <a:spcPct val="0"/>
            </a:spcBef>
            <a:spcAft>
              <a:spcPct val="35000"/>
            </a:spcAft>
            <a:buNone/>
          </a:pPr>
          <a:r>
            <a:rPr lang="en-US" sz="2000" kern="1200" dirty="0"/>
            <a:t>[4096]</a:t>
          </a:r>
        </a:p>
      </dsp:txBody>
      <dsp:txXfrm>
        <a:off x="6168012" y="1203741"/>
        <a:ext cx="3242345" cy="8551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05FC3-1773-4EC9-8D02-97C0CD98A571}"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69193-1899-46BB-B784-11A70AD1857A}" type="slidenum">
              <a:rPr lang="en-US" smtClean="0"/>
              <a:t>‹#›</a:t>
            </a:fld>
            <a:endParaRPr lang="en-US"/>
          </a:p>
        </p:txBody>
      </p:sp>
    </p:spTree>
    <p:extLst>
      <p:ext uri="{BB962C8B-B14F-4D97-AF65-F5344CB8AC3E}">
        <p14:creationId xmlns:p14="http://schemas.microsoft.com/office/powerpoint/2010/main" val="1872037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6/6/2020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6/6/2020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700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6/6/2020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872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6/6/2020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028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6/6/2020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248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6/6/2020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196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6/6/2020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336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6/6/2020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039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6/6/2020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328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6/6/2020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883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6/6/2020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5214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6/6/2020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64445537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1" r:id="rId6"/>
    <p:sldLayoutId id="2147483757" r:id="rId7"/>
    <p:sldLayoutId id="2147483758" r:id="rId8"/>
    <p:sldLayoutId id="2147483759" r:id="rId9"/>
    <p:sldLayoutId id="2147483760"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7EA-478B-44CA-B27F-B3DB76C34F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1C9333-04FF-4EEC-8B96-95C1E1E9B92F}"/>
              </a:ext>
            </a:extLst>
          </p:cNvPr>
          <p:cNvSpPr>
            <a:spLocks noGrp="1"/>
          </p:cNvSpPr>
          <p:nvPr>
            <p:ph idx="1"/>
          </p:nvPr>
        </p:nvSpPr>
        <p:spPr/>
        <p:txBody>
          <a:bodyPr/>
          <a:lstStyle/>
          <a:p>
            <a:endParaRPr lang="en-US"/>
          </a:p>
        </p:txBody>
      </p:sp>
      <p:pic>
        <p:nvPicPr>
          <p:cNvPr id="4" name="Picture 3" descr="Digital Connections">
            <a:extLst>
              <a:ext uri="{FF2B5EF4-FFF2-40B4-BE49-F238E27FC236}">
                <a16:creationId xmlns:a16="http://schemas.microsoft.com/office/drawing/2014/main" id="{52A4694B-E962-4A02-8103-DA486FD435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55649"/>
            <a:ext cx="12191980" cy="6857990"/>
          </a:xfrm>
          <a:prstGeom prst="rect">
            <a:avLst/>
          </a:prstGeom>
        </p:spPr>
      </p:pic>
      <p:sp>
        <p:nvSpPr>
          <p:cNvPr id="6" name="TextBox 5">
            <a:extLst>
              <a:ext uri="{FF2B5EF4-FFF2-40B4-BE49-F238E27FC236}">
                <a16:creationId xmlns:a16="http://schemas.microsoft.com/office/drawing/2014/main" id="{D165D3F0-C552-420B-8DA5-05F6A38975EF}"/>
              </a:ext>
            </a:extLst>
          </p:cNvPr>
          <p:cNvSpPr txBox="1"/>
          <p:nvPr/>
        </p:nvSpPr>
        <p:spPr>
          <a:xfrm>
            <a:off x="3091913" y="685800"/>
            <a:ext cx="5592932" cy="707886"/>
          </a:xfrm>
          <a:prstGeom prst="rect">
            <a:avLst/>
          </a:prstGeom>
          <a:solidFill>
            <a:srgbClr val="0033CC">
              <a:alpha val="46667"/>
            </a:srgbClr>
          </a:solidFill>
        </p:spPr>
        <p:txBody>
          <a:bodyPr wrap="square" rtlCol="0">
            <a:spAutoFit/>
          </a:bodyPr>
          <a:lstStyle/>
          <a:p>
            <a:r>
              <a:rPr lang="en-US" sz="4000" dirty="0">
                <a:solidFill>
                  <a:schemeClr val="bg2">
                    <a:lumMod val="90000"/>
                  </a:schemeClr>
                </a:solidFill>
              </a:rPr>
              <a:t>Talking to a MACHINE</a:t>
            </a:r>
          </a:p>
        </p:txBody>
      </p:sp>
      <p:sp>
        <p:nvSpPr>
          <p:cNvPr id="7" name="TextBox 6">
            <a:extLst>
              <a:ext uri="{FF2B5EF4-FFF2-40B4-BE49-F238E27FC236}">
                <a16:creationId xmlns:a16="http://schemas.microsoft.com/office/drawing/2014/main" id="{8639DF09-F3BA-47E0-99AF-003AB029F72F}"/>
              </a:ext>
            </a:extLst>
          </p:cNvPr>
          <p:cNvSpPr txBox="1"/>
          <p:nvPr/>
        </p:nvSpPr>
        <p:spPr>
          <a:xfrm>
            <a:off x="1115568" y="5218093"/>
            <a:ext cx="8637972" cy="954107"/>
          </a:xfrm>
          <a:prstGeom prst="rect">
            <a:avLst/>
          </a:prstGeom>
          <a:solidFill>
            <a:srgbClr val="0033CC">
              <a:alpha val="66000"/>
            </a:srgbClr>
          </a:solidFill>
        </p:spPr>
        <p:txBody>
          <a:bodyPr wrap="square" rtlCol="0">
            <a:spAutoFit/>
          </a:bodyPr>
          <a:lstStyle/>
          <a:p>
            <a:r>
              <a:rPr lang="en-US" sz="2800" dirty="0">
                <a:solidFill>
                  <a:schemeClr val="bg2">
                    <a:lumMod val="90000"/>
                  </a:schemeClr>
                </a:solidFill>
                <a:latin typeface="Bookman Old Style" panose="02050604050505020204" pitchFamily="18" charset="0"/>
              </a:rPr>
              <a:t>Through Convolutional Neural Networks </a:t>
            </a:r>
            <a:r>
              <a:rPr lang="en-US" sz="2800">
                <a:solidFill>
                  <a:schemeClr val="bg2">
                    <a:lumMod val="90000"/>
                  </a:schemeClr>
                </a:solidFill>
                <a:latin typeface="Bookman Old Style" panose="02050604050505020204" pitchFamily="18" charset="0"/>
              </a:rPr>
              <a:t>and Recurrent </a:t>
            </a:r>
            <a:r>
              <a:rPr lang="en-US" sz="2800" dirty="0">
                <a:solidFill>
                  <a:schemeClr val="bg2">
                    <a:lumMod val="90000"/>
                  </a:schemeClr>
                </a:solidFill>
                <a:latin typeface="Bookman Old Style" panose="02050604050505020204" pitchFamily="18" charset="0"/>
              </a:rPr>
              <a:t>Neural Networks(</a:t>
            </a:r>
            <a:r>
              <a:rPr lang="en-US" sz="2800">
                <a:solidFill>
                  <a:schemeClr val="bg2">
                    <a:lumMod val="90000"/>
                  </a:schemeClr>
                </a:solidFill>
                <a:latin typeface="Bookman Old Style" panose="02050604050505020204" pitchFamily="18" charset="0"/>
              </a:rPr>
              <a:t>LSTM).</a:t>
            </a:r>
            <a:endParaRPr lang="en-US" sz="2800" dirty="0">
              <a:solidFill>
                <a:schemeClr val="bg2">
                  <a:lumMod val="90000"/>
                </a:schemeClr>
              </a:solidFill>
              <a:latin typeface="Bookman Old Style" panose="02050604050505020204" pitchFamily="18" charset="0"/>
            </a:endParaRPr>
          </a:p>
        </p:txBody>
      </p:sp>
    </p:spTree>
    <p:extLst>
      <p:ext uri="{BB962C8B-B14F-4D97-AF65-F5344CB8AC3E}">
        <p14:creationId xmlns:p14="http://schemas.microsoft.com/office/powerpoint/2010/main" val="198836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05ED5-08E9-4388-A430-5A11A9532BCD}"/>
              </a:ext>
            </a:extLst>
          </p:cNvPr>
          <p:cNvSpPr txBox="1"/>
          <p:nvPr/>
        </p:nvSpPr>
        <p:spPr>
          <a:xfrm>
            <a:off x="632298" y="691764"/>
            <a:ext cx="10890467" cy="4801314"/>
          </a:xfrm>
          <a:prstGeom prst="rect">
            <a:avLst/>
          </a:prstGeom>
          <a:noFill/>
        </p:spPr>
        <p:txBody>
          <a:bodyPr wrap="square" rtlCol="0">
            <a:spAutoFit/>
          </a:bodyPr>
          <a:lstStyle/>
          <a:p>
            <a:endParaRPr lang="en-US" dirty="0"/>
          </a:p>
          <a:p>
            <a:r>
              <a:rPr lang="en-US" dirty="0">
                <a:solidFill>
                  <a:schemeClr val="bg2">
                    <a:lumMod val="90000"/>
                  </a:schemeClr>
                </a:solidFill>
                <a:sym typeface="Wingdings" panose="05000000000000000000" pitchFamily="2" charset="2"/>
              </a:rPr>
              <a:t>similar to the question , the part of answer is also passed through LSTM and a feature vector is obtained.</a:t>
            </a:r>
            <a:endParaRPr lang="en-US" dirty="0">
              <a:solidFill>
                <a:schemeClr val="bg2">
                  <a:lumMod val="90000"/>
                </a:schemeClr>
              </a:solidFill>
            </a:endParaRPr>
          </a:p>
          <a:p>
            <a:r>
              <a:rPr lang="en-US" dirty="0">
                <a:solidFill>
                  <a:schemeClr val="bg2">
                    <a:lumMod val="90000"/>
                  </a:schemeClr>
                </a:solidFill>
                <a:sym typeface="Wingdings" panose="05000000000000000000" pitchFamily="2" charset="2"/>
              </a:rPr>
              <a:t>Image is passed through trained image recognition model ,with it’s last layer removed to obtain the feature vector.</a:t>
            </a: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endParaRPr>
          </a:p>
        </p:txBody>
      </p:sp>
      <p:pic>
        <p:nvPicPr>
          <p:cNvPr id="5" name="Picture 4">
            <a:extLst>
              <a:ext uri="{FF2B5EF4-FFF2-40B4-BE49-F238E27FC236}">
                <a16:creationId xmlns:a16="http://schemas.microsoft.com/office/drawing/2014/main" id="{AACB4E5A-7ADF-403E-B2D9-E7F1E74596F6}"/>
              </a:ext>
            </a:extLst>
          </p:cNvPr>
          <p:cNvPicPr>
            <a:picLocks noChangeAspect="1"/>
          </p:cNvPicPr>
          <p:nvPr/>
        </p:nvPicPr>
        <p:blipFill>
          <a:blip r:embed="rId2"/>
          <a:stretch>
            <a:fillRect/>
          </a:stretch>
        </p:blipFill>
        <p:spPr>
          <a:xfrm>
            <a:off x="768485" y="2224103"/>
            <a:ext cx="6857435" cy="1776606"/>
          </a:xfrm>
          <a:prstGeom prst="rect">
            <a:avLst/>
          </a:prstGeom>
        </p:spPr>
      </p:pic>
      <p:pic>
        <p:nvPicPr>
          <p:cNvPr id="6" name="Picture 5">
            <a:extLst>
              <a:ext uri="{FF2B5EF4-FFF2-40B4-BE49-F238E27FC236}">
                <a16:creationId xmlns:a16="http://schemas.microsoft.com/office/drawing/2014/main" id="{C31DF21F-B077-4DAE-A9EB-99A867E2B4D1}"/>
              </a:ext>
            </a:extLst>
          </p:cNvPr>
          <p:cNvPicPr>
            <a:picLocks noChangeAspect="1"/>
          </p:cNvPicPr>
          <p:nvPr/>
        </p:nvPicPr>
        <p:blipFill>
          <a:blip r:embed="rId3"/>
          <a:stretch>
            <a:fillRect/>
          </a:stretch>
        </p:blipFill>
        <p:spPr>
          <a:xfrm>
            <a:off x="4553359" y="4325289"/>
            <a:ext cx="6422277" cy="1633004"/>
          </a:xfrm>
          <a:prstGeom prst="rect">
            <a:avLst/>
          </a:prstGeom>
        </p:spPr>
      </p:pic>
      <p:sp>
        <p:nvSpPr>
          <p:cNvPr id="2" name="TextBox 1">
            <a:extLst>
              <a:ext uri="{FF2B5EF4-FFF2-40B4-BE49-F238E27FC236}">
                <a16:creationId xmlns:a16="http://schemas.microsoft.com/office/drawing/2014/main" id="{B0B032D7-DD87-48E8-B354-CD9444844075}"/>
              </a:ext>
            </a:extLst>
          </p:cNvPr>
          <p:cNvSpPr txBox="1"/>
          <p:nvPr/>
        </p:nvSpPr>
        <p:spPr>
          <a:xfrm>
            <a:off x="768485" y="120057"/>
            <a:ext cx="5252936" cy="646331"/>
          </a:xfrm>
          <a:prstGeom prst="rect">
            <a:avLst/>
          </a:prstGeom>
          <a:noFill/>
        </p:spPr>
        <p:txBody>
          <a:bodyPr wrap="square" rtlCol="0">
            <a:spAutoFit/>
          </a:bodyPr>
          <a:lstStyle/>
          <a:p>
            <a:r>
              <a:rPr lang="en-US" sz="3600" dirty="0">
                <a:solidFill>
                  <a:schemeClr val="accent2">
                    <a:lumMod val="60000"/>
                    <a:lumOff val="40000"/>
                  </a:schemeClr>
                </a:solidFill>
              </a:rPr>
              <a:t>Model</a:t>
            </a:r>
          </a:p>
        </p:txBody>
      </p:sp>
    </p:spTree>
    <p:extLst>
      <p:ext uri="{BB962C8B-B14F-4D97-AF65-F5344CB8AC3E}">
        <p14:creationId xmlns:p14="http://schemas.microsoft.com/office/powerpoint/2010/main" val="139021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8DEE8-D655-43F0-A257-7B129A295135}"/>
              </a:ext>
            </a:extLst>
          </p:cNvPr>
          <p:cNvSpPr/>
          <p:nvPr/>
        </p:nvSpPr>
        <p:spPr>
          <a:xfrm>
            <a:off x="1014918" y="603514"/>
            <a:ext cx="9529865" cy="1754326"/>
          </a:xfrm>
          <a:prstGeom prst="rect">
            <a:avLst/>
          </a:prstGeom>
        </p:spPr>
        <p:txBody>
          <a:bodyPr wrap="square">
            <a:spAutoFit/>
          </a:bodyPr>
          <a:lstStyle/>
          <a:p>
            <a:r>
              <a:rPr lang="en-US" dirty="0">
                <a:solidFill>
                  <a:schemeClr val="tx2">
                    <a:lumMod val="10000"/>
                    <a:lumOff val="90000"/>
                  </a:schemeClr>
                </a:solidFill>
                <a:sym typeface="Wingdings" panose="05000000000000000000" pitchFamily="2" charset="2"/>
              </a:rPr>
              <a:t></a:t>
            </a:r>
            <a:r>
              <a:rPr lang="en-US" dirty="0">
                <a:solidFill>
                  <a:schemeClr val="tx2">
                    <a:lumMod val="10000"/>
                    <a:lumOff val="90000"/>
                  </a:schemeClr>
                </a:solidFill>
              </a:rPr>
              <a:t>To understand the semantic meaning of the question we pass it through LSTM layer to get a feature </a:t>
            </a:r>
          </a:p>
          <a:p>
            <a:r>
              <a:rPr lang="en-US" dirty="0">
                <a:solidFill>
                  <a:schemeClr val="tx2">
                    <a:lumMod val="10000"/>
                    <a:lumOff val="90000"/>
                  </a:schemeClr>
                </a:solidFill>
              </a:rPr>
              <a:t>Vector. </a:t>
            </a:r>
          </a:p>
          <a:p>
            <a:r>
              <a:rPr lang="en-US" dirty="0">
                <a:solidFill>
                  <a:schemeClr val="tx2">
                    <a:lumMod val="10000"/>
                    <a:lumOff val="90000"/>
                  </a:schemeClr>
                </a:solidFill>
                <a:sym typeface="Wingdings" panose="05000000000000000000" pitchFamily="2" charset="2"/>
              </a:rPr>
              <a:t></a:t>
            </a:r>
            <a:r>
              <a:rPr lang="en-US" dirty="0">
                <a:solidFill>
                  <a:schemeClr val="tx2">
                    <a:lumMod val="10000"/>
                    <a:lumOff val="90000"/>
                  </a:schemeClr>
                </a:solidFill>
              </a:rPr>
              <a:t>To understand the semantic meaning of the question we pass it through LSTM layer to get a feature </a:t>
            </a:r>
          </a:p>
          <a:p>
            <a:r>
              <a:rPr lang="en-US" dirty="0">
                <a:solidFill>
                  <a:schemeClr val="tx2">
                    <a:lumMod val="10000"/>
                    <a:lumOff val="90000"/>
                  </a:schemeClr>
                </a:solidFill>
              </a:rPr>
              <a:t>Vector.</a:t>
            </a:r>
          </a:p>
        </p:txBody>
      </p:sp>
      <p:pic>
        <p:nvPicPr>
          <p:cNvPr id="3" name="Picture 2">
            <a:extLst>
              <a:ext uri="{FF2B5EF4-FFF2-40B4-BE49-F238E27FC236}">
                <a16:creationId xmlns:a16="http://schemas.microsoft.com/office/drawing/2014/main" id="{5EE621FA-50C1-48BB-8FB9-7C9A82A3F697}"/>
              </a:ext>
            </a:extLst>
          </p:cNvPr>
          <p:cNvPicPr>
            <a:picLocks noChangeAspect="1"/>
          </p:cNvPicPr>
          <p:nvPr/>
        </p:nvPicPr>
        <p:blipFill>
          <a:blip r:embed="rId2"/>
          <a:stretch>
            <a:fillRect/>
          </a:stretch>
        </p:blipFill>
        <p:spPr>
          <a:xfrm>
            <a:off x="2234928" y="2746745"/>
            <a:ext cx="6490781" cy="2522958"/>
          </a:xfrm>
          <a:prstGeom prst="rect">
            <a:avLst/>
          </a:prstGeom>
        </p:spPr>
      </p:pic>
    </p:spTree>
    <p:extLst>
      <p:ext uri="{BB962C8B-B14F-4D97-AF65-F5344CB8AC3E}">
        <p14:creationId xmlns:p14="http://schemas.microsoft.com/office/powerpoint/2010/main" val="231319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000BC-B235-462A-8C32-8A7822186CC1}"/>
              </a:ext>
            </a:extLst>
          </p:cNvPr>
          <p:cNvSpPr txBox="1"/>
          <p:nvPr/>
        </p:nvSpPr>
        <p:spPr>
          <a:xfrm>
            <a:off x="823152" y="222637"/>
            <a:ext cx="9559733" cy="1200329"/>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T</a:t>
            </a:r>
            <a:r>
              <a:rPr lang="en-US" dirty="0">
                <a:solidFill>
                  <a:schemeClr val="bg2">
                    <a:lumMod val="90000"/>
                  </a:schemeClr>
                </a:solidFill>
              </a:rPr>
              <a:t>hese three layers are tied together and dense network layer is added ,then trained by </a:t>
            </a:r>
          </a:p>
          <a:p>
            <a:r>
              <a:rPr lang="en-US" dirty="0">
                <a:solidFill>
                  <a:schemeClr val="bg2">
                    <a:lumMod val="90000"/>
                  </a:schemeClr>
                </a:solidFill>
              </a:rPr>
              <a:t>	by one hot vector of output word at output layer.</a:t>
            </a:r>
          </a:p>
          <a:p>
            <a:endParaRPr lang="en-US" dirty="0">
              <a:solidFill>
                <a:schemeClr val="bg2">
                  <a:lumMod val="90000"/>
                </a:schemeClr>
              </a:solidFill>
            </a:endParaRPr>
          </a:p>
          <a:p>
            <a:endParaRPr lang="en-US" dirty="0"/>
          </a:p>
        </p:txBody>
      </p:sp>
      <p:pic>
        <p:nvPicPr>
          <p:cNvPr id="5" name="Picture 4">
            <a:extLst>
              <a:ext uri="{FF2B5EF4-FFF2-40B4-BE49-F238E27FC236}">
                <a16:creationId xmlns:a16="http://schemas.microsoft.com/office/drawing/2014/main" id="{ED9AD63D-7AE4-43A5-8FF7-2C6920F406A5}"/>
              </a:ext>
            </a:extLst>
          </p:cNvPr>
          <p:cNvPicPr>
            <a:picLocks noChangeAspect="1"/>
          </p:cNvPicPr>
          <p:nvPr/>
        </p:nvPicPr>
        <p:blipFill>
          <a:blip r:embed="rId2"/>
          <a:stretch>
            <a:fillRect/>
          </a:stretch>
        </p:blipFill>
        <p:spPr>
          <a:xfrm>
            <a:off x="512192" y="1422966"/>
            <a:ext cx="11167615" cy="2737160"/>
          </a:xfrm>
          <a:prstGeom prst="rect">
            <a:avLst/>
          </a:prstGeom>
        </p:spPr>
      </p:pic>
    </p:spTree>
    <p:extLst>
      <p:ext uri="{BB962C8B-B14F-4D97-AF65-F5344CB8AC3E}">
        <p14:creationId xmlns:p14="http://schemas.microsoft.com/office/powerpoint/2010/main" val="80814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CC889-31C4-43FF-A6D0-F99F14C57E43}"/>
              </a:ext>
            </a:extLst>
          </p:cNvPr>
          <p:cNvSpPr txBox="1"/>
          <p:nvPr/>
        </p:nvSpPr>
        <p:spPr>
          <a:xfrm>
            <a:off x="1273533" y="409124"/>
            <a:ext cx="8086477" cy="646331"/>
          </a:xfrm>
          <a:prstGeom prst="rect">
            <a:avLst/>
          </a:prstGeom>
          <a:noFill/>
        </p:spPr>
        <p:txBody>
          <a:bodyPr wrap="square" rtlCol="0">
            <a:spAutoFit/>
          </a:bodyPr>
          <a:lstStyle/>
          <a:p>
            <a:r>
              <a:rPr lang="en-US" dirty="0">
                <a:solidFill>
                  <a:schemeClr val="accent2">
                    <a:lumMod val="60000"/>
                    <a:lumOff val="40000"/>
                  </a:schemeClr>
                </a:solidFill>
              </a:rPr>
              <a:t>Why should we use  Recurrent Neural Networks (LSTM) for understanding sentences better?</a:t>
            </a:r>
          </a:p>
        </p:txBody>
      </p:sp>
      <p:pic>
        <p:nvPicPr>
          <p:cNvPr id="5" name="Picture 4">
            <a:extLst>
              <a:ext uri="{FF2B5EF4-FFF2-40B4-BE49-F238E27FC236}">
                <a16:creationId xmlns:a16="http://schemas.microsoft.com/office/drawing/2014/main" id="{8B7C6379-8446-4656-8BEF-8B79CA22CE79}"/>
              </a:ext>
            </a:extLst>
          </p:cNvPr>
          <p:cNvPicPr>
            <a:picLocks noChangeAspect="1"/>
          </p:cNvPicPr>
          <p:nvPr/>
        </p:nvPicPr>
        <p:blipFill>
          <a:blip r:embed="rId2"/>
          <a:stretch>
            <a:fillRect/>
          </a:stretch>
        </p:blipFill>
        <p:spPr>
          <a:xfrm>
            <a:off x="9440495" y="409124"/>
            <a:ext cx="2145078" cy="2148117"/>
          </a:xfrm>
          <a:prstGeom prst="rect">
            <a:avLst/>
          </a:prstGeom>
        </p:spPr>
      </p:pic>
      <p:sp>
        <p:nvSpPr>
          <p:cNvPr id="6" name="TextBox 5">
            <a:extLst>
              <a:ext uri="{FF2B5EF4-FFF2-40B4-BE49-F238E27FC236}">
                <a16:creationId xmlns:a16="http://schemas.microsoft.com/office/drawing/2014/main" id="{EAE74886-2EA8-4530-B0C2-A9D8C7E93129}"/>
              </a:ext>
            </a:extLst>
          </p:cNvPr>
          <p:cNvSpPr txBox="1"/>
          <p:nvPr/>
        </p:nvSpPr>
        <p:spPr>
          <a:xfrm>
            <a:off x="850790" y="351447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97040C9-D562-49C3-B818-A0E17C3C69F7}"/>
              </a:ext>
            </a:extLst>
          </p:cNvPr>
          <p:cNvSpPr txBox="1"/>
          <p:nvPr/>
        </p:nvSpPr>
        <p:spPr>
          <a:xfrm>
            <a:off x="1035521" y="1749287"/>
            <a:ext cx="7478650" cy="2031325"/>
          </a:xfrm>
          <a:prstGeom prst="rect">
            <a:avLst/>
          </a:prstGeom>
          <a:noFill/>
        </p:spPr>
        <p:txBody>
          <a:bodyPr wrap="none" rtlCol="0">
            <a:spAutoFit/>
          </a:bodyPr>
          <a:lstStyle/>
          <a:p>
            <a:r>
              <a:rPr lang="en-US" dirty="0">
                <a:solidFill>
                  <a:schemeClr val="bg2">
                    <a:lumMod val="90000"/>
                  </a:schemeClr>
                </a:solidFill>
              </a:rPr>
              <a:t>Normal dense neural networks can’t understand the meaning </a:t>
            </a:r>
          </a:p>
          <a:p>
            <a:r>
              <a:rPr lang="en-US" dirty="0">
                <a:solidFill>
                  <a:schemeClr val="bg2">
                    <a:lumMod val="90000"/>
                  </a:schemeClr>
                </a:solidFill>
              </a:rPr>
              <a:t> because ,most times meaning of a word depends on words </a:t>
            </a:r>
          </a:p>
          <a:p>
            <a:r>
              <a:rPr lang="en-US" dirty="0">
                <a:solidFill>
                  <a:schemeClr val="bg2">
                    <a:lumMod val="90000"/>
                  </a:schemeClr>
                </a:solidFill>
              </a:rPr>
              <a:t>Adjacent to it</a:t>
            </a:r>
          </a:p>
          <a:p>
            <a:endParaRPr lang="en-US" dirty="0">
              <a:solidFill>
                <a:schemeClr val="bg2">
                  <a:lumMod val="90000"/>
                </a:schemeClr>
              </a:solidFill>
            </a:endParaRPr>
          </a:p>
          <a:p>
            <a:r>
              <a:rPr lang="en-US" dirty="0">
                <a:solidFill>
                  <a:schemeClr val="bg2">
                    <a:lumMod val="90000"/>
                  </a:schemeClr>
                </a:solidFill>
              </a:rPr>
              <a:t>This limitation can be easily overcame by Recurrent Neural Networks.</a:t>
            </a:r>
          </a:p>
          <a:p>
            <a:endParaRPr lang="en-US" dirty="0">
              <a:solidFill>
                <a:schemeClr val="bg2">
                  <a:lumMod val="90000"/>
                </a:schemeClr>
              </a:solidFill>
            </a:endParaRPr>
          </a:p>
          <a:p>
            <a:endParaRPr lang="en-US" dirty="0">
              <a:solidFill>
                <a:schemeClr val="bg2">
                  <a:lumMod val="90000"/>
                </a:schemeClr>
              </a:solidFill>
            </a:endParaRPr>
          </a:p>
        </p:txBody>
      </p:sp>
      <p:pic>
        <p:nvPicPr>
          <p:cNvPr id="8" name="Picture 7">
            <a:extLst>
              <a:ext uri="{FF2B5EF4-FFF2-40B4-BE49-F238E27FC236}">
                <a16:creationId xmlns:a16="http://schemas.microsoft.com/office/drawing/2014/main" id="{6D1B48D6-03D9-43AF-A8ED-A0BC381C3DDC}"/>
              </a:ext>
            </a:extLst>
          </p:cNvPr>
          <p:cNvPicPr>
            <a:picLocks noChangeAspect="1"/>
          </p:cNvPicPr>
          <p:nvPr/>
        </p:nvPicPr>
        <p:blipFill>
          <a:blip r:embed="rId3"/>
          <a:stretch>
            <a:fillRect/>
          </a:stretch>
        </p:blipFill>
        <p:spPr>
          <a:xfrm>
            <a:off x="1875845" y="3429000"/>
            <a:ext cx="6252376" cy="2304195"/>
          </a:xfrm>
          <a:prstGeom prst="rect">
            <a:avLst/>
          </a:prstGeom>
        </p:spPr>
      </p:pic>
      <p:sp>
        <p:nvSpPr>
          <p:cNvPr id="9" name="TextBox 8">
            <a:extLst>
              <a:ext uri="{FF2B5EF4-FFF2-40B4-BE49-F238E27FC236}">
                <a16:creationId xmlns:a16="http://schemas.microsoft.com/office/drawing/2014/main" id="{AE131B12-5DEA-44AD-8C3D-736C995E090C}"/>
              </a:ext>
            </a:extLst>
          </p:cNvPr>
          <p:cNvSpPr txBox="1"/>
          <p:nvPr/>
        </p:nvSpPr>
        <p:spPr>
          <a:xfrm>
            <a:off x="943155" y="5856907"/>
            <a:ext cx="7777450" cy="923330"/>
          </a:xfrm>
          <a:prstGeom prst="rect">
            <a:avLst/>
          </a:prstGeom>
          <a:noFill/>
        </p:spPr>
        <p:txBody>
          <a:bodyPr wrap="square" rtlCol="0">
            <a:spAutoFit/>
          </a:bodyPr>
          <a:lstStyle/>
          <a:p>
            <a:r>
              <a:rPr lang="en-US" dirty="0">
                <a:solidFill>
                  <a:schemeClr val="bg2">
                    <a:lumMod val="90000"/>
                  </a:schemeClr>
                </a:solidFill>
              </a:rPr>
              <a:t>Here at every iteration each word(vector corresponding to it) is sent and final vector is obtained after all the word are sent ,which gives the dependency of previous words on  the current words.</a:t>
            </a:r>
          </a:p>
        </p:txBody>
      </p:sp>
    </p:spTree>
    <p:extLst>
      <p:ext uri="{BB962C8B-B14F-4D97-AF65-F5344CB8AC3E}">
        <p14:creationId xmlns:p14="http://schemas.microsoft.com/office/powerpoint/2010/main" val="91849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74ED5-1946-4032-A02C-38C5DB96FC9D}"/>
              </a:ext>
            </a:extLst>
          </p:cNvPr>
          <p:cNvSpPr txBox="1"/>
          <p:nvPr/>
        </p:nvSpPr>
        <p:spPr>
          <a:xfrm>
            <a:off x="890546" y="373711"/>
            <a:ext cx="8986306" cy="707886"/>
          </a:xfrm>
          <a:prstGeom prst="rect">
            <a:avLst/>
          </a:prstGeom>
          <a:noFill/>
        </p:spPr>
        <p:txBody>
          <a:bodyPr wrap="non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Why  LSTM(Long Short Term Memory) ?</a:t>
            </a:r>
          </a:p>
        </p:txBody>
      </p:sp>
      <p:pic>
        <p:nvPicPr>
          <p:cNvPr id="3" name="Picture 2">
            <a:extLst>
              <a:ext uri="{FF2B5EF4-FFF2-40B4-BE49-F238E27FC236}">
                <a16:creationId xmlns:a16="http://schemas.microsoft.com/office/drawing/2014/main" id="{77B17952-C25A-4F10-9958-5C3ACBC6BD0F}"/>
              </a:ext>
            </a:extLst>
          </p:cNvPr>
          <p:cNvPicPr>
            <a:picLocks noChangeAspect="1"/>
          </p:cNvPicPr>
          <p:nvPr/>
        </p:nvPicPr>
        <p:blipFill>
          <a:blip r:embed="rId2"/>
          <a:stretch>
            <a:fillRect/>
          </a:stretch>
        </p:blipFill>
        <p:spPr>
          <a:xfrm>
            <a:off x="5808875" y="1304014"/>
            <a:ext cx="5614953" cy="2258390"/>
          </a:xfrm>
          <a:prstGeom prst="rect">
            <a:avLst/>
          </a:prstGeom>
        </p:spPr>
      </p:pic>
      <p:sp>
        <p:nvSpPr>
          <p:cNvPr id="4" name="TextBox 3">
            <a:extLst>
              <a:ext uri="{FF2B5EF4-FFF2-40B4-BE49-F238E27FC236}">
                <a16:creationId xmlns:a16="http://schemas.microsoft.com/office/drawing/2014/main" id="{DA71DB7B-8325-47E3-B424-FD9565458D0C}"/>
              </a:ext>
            </a:extLst>
          </p:cNvPr>
          <p:cNvSpPr txBox="1"/>
          <p:nvPr/>
        </p:nvSpPr>
        <p:spPr>
          <a:xfrm flipH="1">
            <a:off x="1057523" y="1383527"/>
            <a:ext cx="4436827" cy="2031325"/>
          </a:xfrm>
          <a:prstGeom prst="rect">
            <a:avLst/>
          </a:prstGeom>
          <a:noFill/>
        </p:spPr>
        <p:txBody>
          <a:bodyPr wrap="square" rtlCol="0">
            <a:spAutoFit/>
          </a:bodyPr>
          <a:lstStyle/>
          <a:p>
            <a:r>
              <a:rPr lang="en-US" dirty="0">
                <a:solidFill>
                  <a:schemeClr val="bg2">
                    <a:lumMod val="90000"/>
                  </a:schemeClr>
                </a:solidFill>
              </a:rPr>
              <a:t> </a:t>
            </a:r>
            <a:r>
              <a:rPr lang="en-US" dirty="0">
                <a:solidFill>
                  <a:schemeClr val="accent3">
                    <a:lumMod val="75000"/>
                  </a:schemeClr>
                </a:solidFill>
              </a:rPr>
              <a:t>Introducing more &amp; more controlling knobs, which control the flow and mixing of Inputs as per trained Weights. And thus, bringing in more flexibility in controlling the outputs. So, LSTM gives us the most Control-ability and thus, Better Resul</a:t>
            </a:r>
            <a:r>
              <a:rPr lang="en-US" dirty="0">
                <a:solidFill>
                  <a:schemeClr val="bg2">
                    <a:lumMod val="90000"/>
                  </a:schemeClr>
                </a:solidFill>
              </a:rPr>
              <a:t>ts.</a:t>
            </a:r>
          </a:p>
        </p:txBody>
      </p:sp>
      <p:sp>
        <p:nvSpPr>
          <p:cNvPr id="6" name="TextBox 5">
            <a:extLst>
              <a:ext uri="{FF2B5EF4-FFF2-40B4-BE49-F238E27FC236}">
                <a16:creationId xmlns:a16="http://schemas.microsoft.com/office/drawing/2014/main" id="{9EA9131F-FC26-4D50-85F2-F948D84D16E9}"/>
              </a:ext>
            </a:extLst>
          </p:cNvPr>
          <p:cNvSpPr txBox="1"/>
          <p:nvPr/>
        </p:nvSpPr>
        <p:spPr>
          <a:xfrm>
            <a:off x="811033" y="3716782"/>
            <a:ext cx="10189649" cy="369332"/>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LSTMs can remember  more information about previous iterations , hence gives better results</a:t>
            </a:r>
          </a:p>
        </p:txBody>
      </p:sp>
      <p:pic>
        <p:nvPicPr>
          <p:cNvPr id="7" name="Picture 6">
            <a:extLst>
              <a:ext uri="{FF2B5EF4-FFF2-40B4-BE49-F238E27FC236}">
                <a16:creationId xmlns:a16="http://schemas.microsoft.com/office/drawing/2014/main" id="{2D634CA5-F1D2-49D7-913A-B3141757B162}"/>
              </a:ext>
            </a:extLst>
          </p:cNvPr>
          <p:cNvPicPr>
            <a:picLocks noChangeAspect="1"/>
          </p:cNvPicPr>
          <p:nvPr/>
        </p:nvPicPr>
        <p:blipFill>
          <a:blip r:embed="rId3"/>
          <a:stretch>
            <a:fillRect/>
          </a:stretch>
        </p:blipFill>
        <p:spPr>
          <a:xfrm>
            <a:off x="706859" y="4293704"/>
            <a:ext cx="3872595" cy="2428671"/>
          </a:xfrm>
          <a:prstGeom prst="rect">
            <a:avLst/>
          </a:prstGeom>
        </p:spPr>
      </p:pic>
      <p:sp>
        <p:nvSpPr>
          <p:cNvPr id="11" name="TextBox 10">
            <a:extLst>
              <a:ext uri="{FF2B5EF4-FFF2-40B4-BE49-F238E27FC236}">
                <a16:creationId xmlns:a16="http://schemas.microsoft.com/office/drawing/2014/main" id="{218CBB1C-B7F1-409F-8D58-0FF2818C63B2}"/>
              </a:ext>
            </a:extLst>
          </p:cNvPr>
          <p:cNvSpPr txBox="1"/>
          <p:nvPr/>
        </p:nvSpPr>
        <p:spPr>
          <a:xfrm>
            <a:off x="4850295" y="4388044"/>
            <a:ext cx="7111117" cy="646331"/>
          </a:xfrm>
          <a:prstGeom prst="rect">
            <a:avLst/>
          </a:prstGeom>
          <a:noFill/>
        </p:spPr>
        <p:txBody>
          <a:bodyPr wrap="square" rtlCol="0">
            <a:spAutoFit/>
          </a:bodyPr>
          <a:lstStyle/>
          <a:p>
            <a:r>
              <a:rPr lang="en-US" dirty="0">
                <a:solidFill>
                  <a:schemeClr val="bg2">
                    <a:lumMod val="90000"/>
                  </a:schemeClr>
                </a:solidFill>
              </a:rPr>
              <a:t>The remember vector is usually called the forget gate . If output of forget gate is 0 , then  previous information is forgot else if 1,saves. </a:t>
            </a:r>
          </a:p>
        </p:txBody>
      </p:sp>
      <p:sp>
        <p:nvSpPr>
          <p:cNvPr id="12" name="TextBox 11">
            <a:extLst>
              <a:ext uri="{FF2B5EF4-FFF2-40B4-BE49-F238E27FC236}">
                <a16:creationId xmlns:a16="http://schemas.microsoft.com/office/drawing/2014/main" id="{FFA40672-0B6E-47B3-ACC8-78F16D9E2B39}"/>
              </a:ext>
            </a:extLst>
          </p:cNvPr>
          <p:cNvSpPr txBox="1"/>
          <p:nvPr/>
        </p:nvSpPr>
        <p:spPr>
          <a:xfrm>
            <a:off x="5192202" y="5336305"/>
            <a:ext cx="6846073" cy="923330"/>
          </a:xfrm>
          <a:prstGeom prst="rect">
            <a:avLst/>
          </a:prstGeom>
          <a:noFill/>
        </p:spPr>
        <p:txBody>
          <a:bodyPr wrap="square" rtlCol="0">
            <a:spAutoFit/>
          </a:bodyPr>
          <a:lstStyle/>
          <a:p>
            <a:r>
              <a:rPr lang="en-US" dirty="0">
                <a:solidFill>
                  <a:schemeClr val="bg2">
                    <a:lumMod val="90000"/>
                  </a:schemeClr>
                </a:solidFill>
              </a:rPr>
              <a:t>The save vector is usually called the input gate. These gates</a:t>
            </a:r>
          </a:p>
          <a:p>
            <a:r>
              <a:rPr lang="en-US" dirty="0">
                <a:solidFill>
                  <a:schemeClr val="bg2">
                    <a:lumMod val="90000"/>
                  </a:schemeClr>
                </a:solidFill>
              </a:rPr>
              <a:t> determine which information should enter the cell state / long-term memory.</a:t>
            </a:r>
          </a:p>
        </p:txBody>
      </p:sp>
    </p:spTree>
    <p:extLst>
      <p:ext uri="{BB962C8B-B14F-4D97-AF65-F5344CB8AC3E}">
        <p14:creationId xmlns:p14="http://schemas.microsoft.com/office/powerpoint/2010/main" val="73152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9E1760-1CD7-4AD4-9095-7BD1443A645E}"/>
              </a:ext>
            </a:extLst>
          </p:cNvPr>
          <p:cNvPicPr>
            <a:picLocks noChangeAspect="1"/>
          </p:cNvPicPr>
          <p:nvPr/>
        </p:nvPicPr>
        <p:blipFill>
          <a:blip r:embed="rId2"/>
          <a:stretch>
            <a:fillRect/>
          </a:stretch>
        </p:blipFill>
        <p:spPr>
          <a:xfrm>
            <a:off x="664419" y="1166205"/>
            <a:ext cx="4962072" cy="1567268"/>
          </a:xfrm>
          <a:prstGeom prst="rect">
            <a:avLst/>
          </a:prstGeom>
        </p:spPr>
      </p:pic>
      <p:pic>
        <p:nvPicPr>
          <p:cNvPr id="3" name="Picture 2">
            <a:extLst>
              <a:ext uri="{FF2B5EF4-FFF2-40B4-BE49-F238E27FC236}">
                <a16:creationId xmlns:a16="http://schemas.microsoft.com/office/drawing/2014/main" id="{DEBCDB21-9F88-4AEF-BAF2-3EA65F418CD6}"/>
              </a:ext>
            </a:extLst>
          </p:cNvPr>
          <p:cNvPicPr>
            <a:picLocks noChangeAspect="1"/>
          </p:cNvPicPr>
          <p:nvPr/>
        </p:nvPicPr>
        <p:blipFill>
          <a:blip r:embed="rId3"/>
          <a:stretch>
            <a:fillRect/>
          </a:stretch>
        </p:blipFill>
        <p:spPr>
          <a:xfrm>
            <a:off x="6500208" y="1035185"/>
            <a:ext cx="5662449" cy="1829307"/>
          </a:xfrm>
          <a:prstGeom prst="rect">
            <a:avLst/>
          </a:prstGeom>
        </p:spPr>
      </p:pic>
      <p:pic>
        <p:nvPicPr>
          <p:cNvPr id="4" name="Picture 3">
            <a:extLst>
              <a:ext uri="{FF2B5EF4-FFF2-40B4-BE49-F238E27FC236}">
                <a16:creationId xmlns:a16="http://schemas.microsoft.com/office/drawing/2014/main" id="{510AFB95-07E1-4B8F-B612-E6A091BA47E7}"/>
              </a:ext>
            </a:extLst>
          </p:cNvPr>
          <p:cNvPicPr>
            <a:picLocks noChangeAspect="1"/>
          </p:cNvPicPr>
          <p:nvPr/>
        </p:nvPicPr>
        <p:blipFill>
          <a:blip r:embed="rId4"/>
          <a:stretch>
            <a:fillRect/>
          </a:stretch>
        </p:blipFill>
        <p:spPr>
          <a:xfrm>
            <a:off x="664419" y="4124528"/>
            <a:ext cx="5602589" cy="1729370"/>
          </a:xfrm>
          <a:prstGeom prst="rect">
            <a:avLst/>
          </a:prstGeom>
        </p:spPr>
      </p:pic>
      <p:pic>
        <p:nvPicPr>
          <p:cNvPr id="5" name="Picture 4">
            <a:extLst>
              <a:ext uri="{FF2B5EF4-FFF2-40B4-BE49-F238E27FC236}">
                <a16:creationId xmlns:a16="http://schemas.microsoft.com/office/drawing/2014/main" id="{A955AA03-B17D-4589-9E54-B7E601BDDF69}"/>
              </a:ext>
            </a:extLst>
          </p:cNvPr>
          <p:cNvPicPr>
            <a:picLocks noChangeAspect="1"/>
          </p:cNvPicPr>
          <p:nvPr/>
        </p:nvPicPr>
        <p:blipFill>
          <a:blip r:embed="rId5"/>
          <a:stretch>
            <a:fillRect/>
          </a:stretch>
        </p:blipFill>
        <p:spPr>
          <a:xfrm>
            <a:off x="6810008" y="3852073"/>
            <a:ext cx="5042851" cy="1838162"/>
          </a:xfrm>
          <a:prstGeom prst="rect">
            <a:avLst/>
          </a:prstGeom>
        </p:spPr>
      </p:pic>
      <p:sp>
        <p:nvSpPr>
          <p:cNvPr id="6" name="TextBox 5">
            <a:extLst>
              <a:ext uri="{FF2B5EF4-FFF2-40B4-BE49-F238E27FC236}">
                <a16:creationId xmlns:a16="http://schemas.microsoft.com/office/drawing/2014/main" id="{5D056885-D109-4D89-97E2-C4263C381C00}"/>
              </a:ext>
            </a:extLst>
          </p:cNvPr>
          <p:cNvSpPr txBox="1"/>
          <p:nvPr/>
        </p:nvSpPr>
        <p:spPr>
          <a:xfrm>
            <a:off x="865759" y="288562"/>
            <a:ext cx="4192623" cy="523220"/>
          </a:xfrm>
          <a:prstGeom prst="rect">
            <a:avLst/>
          </a:prstGeom>
          <a:noFill/>
        </p:spPr>
        <p:txBody>
          <a:bodyPr wrap="square" rtlCol="0">
            <a:spAutoFit/>
          </a:bodyPr>
          <a:lstStyle/>
          <a:p>
            <a:r>
              <a:rPr lang="en-US" sz="2800" dirty="0">
                <a:solidFill>
                  <a:srgbClr val="FFFF00"/>
                </a:solidFill>
              </a:rPr>
              <a:t>Gates in a LSTM unit</a:t>
            </a:r>
          </a:p>
        </p:txBody>
      </p:sp>
      <p:sp>
        <p:nvSpPr>
          <p:cNvPr id="7" name="TextBox 6">
            <a:extLst>
              <a:ext uri="{FF2B5EF4-FFF2-40B4-BE49-F238E27FC236}">
                <a16:creationId xmlns:a16="http://schemas.microsoft.com/office/drawing/2014/main" id="{946B3804-DFBE-4EC3-AA2D-C1193B3E3E87}"/>
              </a:ext>
            </a:extLst>
          </p:cNvPr>
          <p:cNvSpPr txBox="1"/>
          <p:nvPr/>
        </p:nvSpPr>
        <p:spPr>
          <a:xfrm>
            <a:off x="1235411" y="3244334"/>
            <a:ext cx="1478605" cy="369332"/>
          </a:xfrm>
          <a:prstGeom prst="rect">
            <a:avLst/>
          </a:prstGeom>
          <a:noFill/>
        </p:spPr>
        <p:txBody>
          <a:bodyPr wrap="square" rtlCol="0">
            <a:spAutoFit/>
          </a:bodyPr>
          <a:lstStyle/>
          <a:p>
            <a:r>
              <a:rPr lang="en-US" dirty="0">
                <a:solidFill>
                  <a:srgbClr val="FFFF00"/>
                </a:solidFill>
              </a:rPr>
              <a:t>Forget gate</a:t>
            </a:r>
          </a:p>
        </p:txBody>
      </p:sp>
      <p:sp>
        <p:nvSpPr>
          <p:cNvPr id="8" name="Rectangle 7">
            <a:extLst>
              <a:ext uri="{FF2B5EF4-FFF2-40B4-BE49-F238E27FC236}">
                <a16:creationId xmlns:a16="http://schemas.microsoft.com/office/drawing/2014/main" id="{118F33E1-631D-40C8-A6E3-CEBCB355FB69}"/>
              </a:ext>
            </a:extLst>
          </p:cNvPr>
          <p:cNvSpPr/>
          <p:nvPr/>
        </p:nvSpPr>
        <p:spPr>
          <a:xfrm>
            <a:off x="8448113" y="3113011"/>
            <a:ext cx="1497846" cy="369332"/>
          </a:xfrm>
          <a:prstGeom prst="rect">
            <a:avLst/>
          </a:prstGeom>
        </p:spPr>
        <p:txBody>
          <a:bodyPr wrap="none">
            <a:spAutoFit/>
          </a:bodyPr>
          <a:lstStyle/>
          <a:p>
            <a:r>
              <a:rPr lang="en-US" dirty="0">
                <a:solidFill>
                  <a:srgbClr val="FFFF00"/>
                </a:solidFill>
              </a:rPr>
              <a:t>Update gate</a:t>
            </a:r>
          </a:p>
        </p:txBody>
      </p:sp>
      <p:sp>
        <p:nvSpPr>
          <p:cNvPr id="9" name="Rectangle 8">
            <a:extLst>
              <a:ext uri="{FF2B5EF4-FFF2-40B4-BE49-F238E27FC236}">
                <a16:creationId xmlns:a16="http://schemas.microsoft.com/office/drawing/2014/main" id="{7C8DE4E4-8789-4F95-AD24-B3E35A7873B0}"/>
              </a:ext>
            </a:extLst>
          </p:cNvPr>
          <p:cNvSpPr/>
          <p:nvPr/>
        </p:nvSpPr>
        <p:spPr>
          <a:xfrm>
            <a:off x="8146555" y="6059965"/>
            <a:ext cx="1472839" cy="369332"/>
          </a:xfrm>
          <a:prstGeom prst="rect">
            <a:avLst/>
          </a:prstGeom>
        </p:spPr>
        <p:txBody>
          <a:bodyPr wrap="none">
            <a:spAutoFit/>
          </a:bodyPr>
          <a:lstStyle/>
          <a:p>
            <a:r>
              <a:rPr lang="en-US" dirty="0">
                <a:solidFill>
                  <a:srgbClr val="FFFF00"/>
                </a:solidFill>
              </a:rPr>
              <a:t>Output gate</a:t>
            </a:r>
          </a:p>
        </p:txBody>
      </p:sp>
      <p:sp>
        <p:nvSpPr>
          <p:cNvPr id="10" name="Rectangle 9">
            <a:extLst>
              <a:ext uri="{FF2B5EF4-FFF2-40B4-BE49-F238E27FC236}">
                <a16:creationId xmlns:a16="http://schemas.microsoft.com/office/drawing/2014/main" id="{E5D72DD6-D4D6-4A35-BC77-65AD8496A869}"/>
              </a:ext>
            </a:extLst>
          </p:cNvPr>
          <p:cNvSpPr/>
          <p:nvPr/>
        </p:nvSpPr>
        <p:spPr>
          <a:xfrm>
            <a:off x="2120174" y="6084125"/>
            <a:ext cx="2050561" cy="369332"/>
          </a:xfrm>
          <a:prstGeom prst="rect">
            <a:avLst/>
          </a:prstGeom>
        </p:spPr>
        <p:txBody>
          <a:bodyPr wrap="none">
            <a:spAutoFit/>
          </a:bodyPr>
          <a:lstStyle/>
          <a:p>
            <a:r>
              <a:rPr lang="en-US" dirty="0">
                <a:solidFill>
                  <a:srgbClr val="FFFF00"/>
                </a:solidFill>
              </a:rPr>
              <a:t> Calculating chain</a:t>
            </a:r>
          </a:p>
        </p:txBody>
      </p:sp>
    </p:spTree>
    <p:extLst>
      <p:ext uri="{BB962C8B-B14F-4D97-AF65-F5344CB8AC3E}">
        <p14:creationId xmlns:p14="http://schemas.microsoft.com/office/powerpoint/2010/main" val="276628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A803D0-998A-4FEE-BA94-072321B086C1}"/>
              </a:ext>
            </a:extLst>
          </p:cNvPr>
          <p:cNvSpPr txBox="1"/>
          <p:nvPr/>
        </p:nvSpPr>
        <p:spPr>
          <a:xfrm>
            <a:off x="763325" y="437322"/>
            <a:ext cx="2790908" cy="707886"/>
          </a:xfrm>
          <a:prstGeom prst="rect">
            <a:avLst/>
          </a:prstGeom>
          <a:noFill/>
        </p:spPr>
        <p:txBody>
          <a:bodyPr wrap="squar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Evaluation</a:t>
            </a:r>
          </a:p>
        </p:txBody>
      </p:sp>
      <p:sp>
        <p:nvSpPr>
          <p:cNvPr id="3" name="TextBox 2">
            <a:extLst>
              <a:ext uri="{FF2B5EF4-FFF2-40B4-BE49-F238E27FC236}">
                <a16:creationId xmlns:a16="http://schemas.microsoft.com/office/drawing/2014/main" id="{B117EC80-26FB-4542-BEB2-0E5D08343286}"/>
              </a:ext>
            </a:extLst>
          </p:cNvPr>
          <p:cNvSpPr txBox="1"/>
          <p:nvPr/>
        </p:nvSpPr>
        <p:spPr>
          <a:xfrm>
            <a:off x="866692" y="1566407"/>
            <a:ext cx="10336696" cy="2585323"/>
          </a:xfrm>
          <a:prstGeom prst="rect">
            <a:avLst/>
          </a:prstGeom>
          <a:noFill/>
        </p:spPr>
        <p:txBody>
          <a:bodyPr wrap="square" rtlCol="0">
            <a:spAutoFit/>
          </a:bodyPr>
          <a:lstStyle/>
          <a:p>
            <a:r>
              <a:rPr lang="en-US" dirty="0">
                <a:solidFill>
                  <a:schemeClr val="bg2">
                    <a:lumMod val="90000"/>
                  </a:schemeClr>
                </a:solidFill>
                <a:sym typeface="Wingdings" panose="05000000000000000000" pitchFamily="2" charset="2"/>
              </a:rPr>
              <a:t>Test set contains tuples of </a:t>
            </a:r>
            <a:r>
              <a:rPr lang="en-US" dirty="0" err="1">
                <a:solidFill>
                  <a:schemeClr val="bg2">
                    <a:lumMod val="90000"/>
                  </a:schemeClr>
                </a:solidFill>
                <a:sym typeface="Wingdings" panose="05000000000000000000" pitchFamily="2" charset="2"/>
              </a:rPr>
              <a:t>image_id</a:t>
            </a:r>
            <a:r>
              <a:rPr lang="en-US" dirty="0">
                <a:solidFill>
                  <a:schemeClr val="bg2">
                    <a:lumMod val="90000"/>
                  </a:schemeClr>
                </a:solidFill>
                <a:sym typeface="Wingdings" panose="05000000000000000000" pitchFamily="2" charset="2"/>
              </a:rPr>
              <a:t>(</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and question in words(q)</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For each tuple of q + </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 we obtain their respective feature vectors and &lt;start&gt; token will be added to answer part .</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Then pass them through the trained model, and at output we obtain next word.</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we append this word to answer part and passed again into model to obtain next word ,until  the output is vector corresponding to &lt;end&gt; token.</a:t>
            </a:r>
          </a:p>
        </p:txBody>
      </p:sp>
      <p:sp>
        <p:nvSpPr>
          <p:cNvPr id="5" name="Oval 4">
            <a:extLst>
              <a:ext uri="{FF2B5EF4-FFF2-40B4-BE49-F238E27FC236}">
                <a16:creationId xmlns:a16="http://schemas.microsoft.com/office/drawing/2014/main" id="{527EFFD6-3758-4E9E-8D6F-75C0182E2A90}"/>
              </a:ext>
            </a:extLst>
          </p:cNvPr>
          <p:cNvSpPr/>
          <p:nvPr/>
        </p:nvSpPr>
        <p:spPr>
          <a:xfrm>
            <a:off x="4293704" y="4373217"/>
            <a:ext cx="1327868" cy="1836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7" name="Straight Connector 6">
            <a:extLst>
              <a:ext uri="{FF2B5EF4-FFF2-40B4-BE49-F238E27FC236}">
                <a16:creationId xmlns:a16="http://schemas.microsoft.com/office/drawing/2014/main" id="{B61428F8-4433-4E9D-AC05-7EF0A885977A}"/>
              </a:ext>
            </a:extLst>
          </p:cNvPr>
          <p:cNvCxnSpPr/>
          <p:nvPr/>
        </p:nvCxnSpPr>
        <p:spPr>
          <a:xfrm>
            <a:off x="2854518" y="5064981"/>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ECB6AC9-91E6-4E02-AF45-DED9EFC546D7}"/>
              </a:ext>
            </a:extLst>
          </p:cNvPr>
          <p:cNvCxnSpPr>
            <a:endCxn id="5" idx="1"/>
          </p:cNvCxnSpPr>
          <p:nvPr/>
        </p:nvCxnSpPr>
        <p:spPr>
          <a:xfrm>
            <a:off x="2854518" y="4635610"/>
            <a:ext cx="1633648" cy="6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55DA74-1F03-4945-82A2-A959549B236A}"/>
              </a:ext>
            </a:extLst>
          </p:cNvPr>
          <p:cNvCxnSpPr>
            <a:cxnSpLocks/>
          </p:cNvCxnSpPr>
          <p:nvPr/>
        </p:nvCxnSpPr>
        <p:spPr>
          <a:xfrm flipH="1">
            <a:off x="2979578" y="5434717"/>
            <a:ext cx="13835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89B8EF-44EB-4506-94DE-DE4E49534F07}"/>
              </a:ext>
            </a:extLst>
          </p:cNvPr>
          <p:cNvCxnSpPr/>
          <p:nvPr/>
        </p:nvCxnSpPr>
        <p:spPr>
          <a:xfrm flipH="1">
            <a:off x="3120542" y="5883965"/>
            <a:ext cx="13676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D4A3AA-CA7F-443F-8595-F523A2E1E67C}"/>
              </a:ext>
            </a:extLst>
          </p:cNvPr>
          <p:cNvCxnSpPr/>
          <p:nvPr/>
        </p:nvCxnSpPr>
        <p:spPr>
          <a:xfrm>
            <a:off x="5440017" y="4642203"/>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83EDE2-5405-4E66-97F9-899E6195697D}"/>
              </a:ext>
            </a:extLst>
          </p:cNvPr>
          <p:cNvCxnSpPr/>
          <p:nvPr/>
        </p:nvCxnSpPr>
        <p:spPr>
          <a:xfrm>
            <a:off x="5621572" y="5064981"/>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CDE1F7C-CCB3-47BF-A742-771144544B0D}"/>
              </a:ext>
            </a:extLst>
          </p:cNvPr>
          <p:cNvCxnSpPr/>
          <p:nvPr/>
        </p:nvCxnSpPr>
        <p:spPr>
          <a:xfrm>
            <a:off x="5621572" y="5434717"/>
            <a:ext cx="1439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A06532-C0FB-42B8-AE71-4467564CA300}"/>
              </a:ext>
            </a:extLst>
          </p:cNvPr>
          <p:cNvCxnSpPr/>
          <p:nvPr/>
        </p:nvCxnSpPr>
        <p:spPr>
          <a:xfrm>
            <a:off x="5451944" y="5869388"/>
            <a:ext cx="143918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C811DE9-2FBC-49D9-A0CE-2CEC2F0975E0}"/>
              </a:ext>
            </a:extLst>
          </p:cNvPr>
          <p:cNvSpPr txBox="1"/>
          <p:nvPr/>
        </p:nvSpPr>
        <p:spPr>
          <a:xfrm>
            <a:off x="1503373" y="4461845"/>
            <a:ext cx="1750440" cy="307777"/>
          </a:xfrm>
          <a:prstGeom prst="rect">
            <a:avLst/>
          </a:prstGeom>
          <a:noFill/>
        </p:spPr>
        <p:txBody>
          <a:bodyPr wrap="square" rtlCol="0">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a:t>
            </a:r>
          </a:p>
        </p:txBody>
      </p:sp>
      <p:sp>
        <p:nvSpPr>
          <p:cNvPr id="26" name="Rectangle 25">
            <a:extLst>
              <a:ext uri="{FF2B5EF4-FFF2-40B4-BE49-F238E27FC236}">
                <a16:creationId xmlns:a16="http://schemas.microsoft.com/office/drawing/2014/main" id="{332CC6DD-CFB9-464A-9C82-1FDAFA22ED7E}"/>
              </a:ext>
            </a:extLst>
          </p:cNvPr>
          <p:cNvSpPr/>
          <p:nvPr/>
        </p:nvSpPr>
        <p:spPr>
          <a:xfrm>
            <a:off x="1093637" y="4875527"/>
            <a:ext cx="1791901" cy="307777"/>
          </a:xfrm>
          <a:prstGeom prst="rect">
            <a:avLst/>
          </a:prstGeom>
        </p:spPr>
        <p:txBody>
          <a:bodyPr wrap="none">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[&lt;start&gt;+14]</a:t>
            </a:r>
          </a:p>
        </p:txBody>
      </p:sp>
      <p:sp>
        <p:nvSpPr>
          <p:cNvPr id="27" name="Rectangle 26">
            <a:extLst>
              <a:ext uri="{FF2B5EF4-FFF2-40B4-BE49-F238E27FC236}">
                <a16:creationId xmlns:a16="http://schemas.microsoft.com/office/drawing/2014/main" id="{31593242-7B44-4F6B-B8C2-75BD935B8A23}"/>
              </a:ext>
            </a:extLst>
          </p:cNvPr>
          <p:cNvSpPr/>
          <p:nvPr/>
        </p:nvSpPr>
        <p:spPr>
          <a:xfrm>
            <a:off x="1093637" y="5730076"/>
            <a:ext cx="2856248" cy="307777"/>
          </a:xfrm>
          <a:prstGeom prst="rect">
            <a:avLst/>
          </a:prstGeom>
        </p:spPr>
        <p:txBody>
          <a:bodyPr wrap="square">
            <a:spAutoFit/>
          </a:bodyPr>
          <a:lstStyle/>
          <a:p>
            <a:r>
              <a:rPr lang="en-US" sz="1400" dirty="0">
                <a:solidFill>
                  <a:schemeClr val="bg2">
                    <a:lumMod val="90000"/>
                  </a:schemeClr>
                </a:solidFill>
              </a:rPr>
              <a:t>q + </a:t>
            </a:r>
            <a:r>
              <a:rPr lang="en-US" sz="1400" dirty="0" err="1">
                <a:solidFill>
                  <a:schemeClr val="bg2">
                    <a:lumMod val="90000"/>
                  </a:schemeClr>
                </a:solidFill>
              </a:rPr>
              <a:t>i</a:t>
            </a:r>
            <a:r>
              <a:rPr lang="en-US" sz="1400" dirty="0">
                <a:solidFill>
                  <a:schemeClr val="bg2">
                    <a:lumMod val="90000"/>
                  </a:schemeClr>
                </a:solidFill>
              </a:rPr>
              <a:t> + [&lt;start&gt;+14+…..]</a:t>
            </a:r>
          </a:p>
        </p:txBody>
      </p:sp>
      <p:sp>
        <p:nvSpPr>
          <p:cNvPr id="28" name="TextBox 27">
            <a:extLst>
              <a:ext uri="{FF2B5EF4-FFF2-40B4-BE49-F238E27FC236}">
                <a16:creationId xmlns:a16="http://schemas.microsoft.com/office/drawing/2014/main" id="{FACCEC42-723B-43E3-86E7-678BEAEF20B5}"/>
              </a:ext>
            </a:extLst>
          </p:cNvPr>
          <p:cNvSpPr txBox="1"/>
          <p:nvPr/>
        </p:nvSpPr>
        <p:spPr>
          <a:xfrm>
            <a:off x="2258170" y="5187066"/>
            <a:ext cx="777067" cy="369332"/>
          </a:xfrm>
          <a:prstGeom prst="rect">
            <a:avLst/>
          </a:prstGeom>
          <a:noFill/>
        </p:spPr>
        <p:txBody>
          <a:bodyPr wrap="square" rtlCol="0">
            <a:spAutoFit/>
          </a:bodyPr>
          <a:lstStyle/>
          <a:p>
            <a:r>
              <a:rPr lang="en-US" dirty="0">
                <a:solidFill>
                  <a:schemeClr val="bg2">
                    <a:lumMod val="90000"/>
                  </a:schemeClr>
                </a:solidFill>
              </a:rPr>
              <a:t>……..</a:t>
            </a:r>
            <a:r>
              <a:rPr lang="en-US" dirty="0"/>
              <a:t> </a:t>
            </a:r>
          </a:p>
        </p:txBody>
      </p:sp>
      <p:sp>
        <p:nvSpPr>
          <p:cNvPr id="29" name="TextBox 28">
            <a:extLst>
              <a:ext uri="{FF2B5EF4-FFF2-40B4-BE49-F238E27FC236}">
                <a16:creationId xmlns:a16="http://schemas.microsoft.com/office/drawing/2014/main" id="{76B8CCD4-395C-46D0-94C4-9EC102B2A4C4}"/>
              </a:ext>
            </a:extLst>
          </p:cNvPr>
          <p:cNvSpPr txBox="1"/>
          <p:nvPr/>
        </p:nvSpPr>
        <p:spPr>
          <a:xfrm>
            <a:off x="6891130" y="4461845"/>
            <a:ext cx="559242" cy="307777"/>
          </a:xfrm>
          <a:prstGeom prst="rect">
            <a:avLst/>
          </a:prstGeom>
          <a:noFill/>
        </p:spPr>
        <p:txBody>
          <a:bodyPr wrap="square" rtlCol="0">
            <a:spAutoFit/>
          </a:bodyPr>
          <a:lstStyle/>
          <a:p>
            <a:r>
              <a:rPr lang="en-US" sz="1400" dirty="0">
                <a:solidFill>
                  <a:schemeClr val="bg2">
                    <a:lumMod val="90000"/>
                  </a:schemeClr>
                </a:solidFill>
              </a:rPr>
              <a:t>14 </a:t>
            </a:r>
          </a:p>
        </p:txBody>
      </p:sp>
      <p:sp>
        <p:nvSpPr>
          <p:cNvPr id="30" name="Rectangle 29">
            <a:extLst>
              <a:ext uri="{FF2B5EF4-FFF2-40B4-BE49-F238E27FC236}">
                <a16:creationId xmlns:a16="http://schemas.microsoft.com/office/drawing/2014/main" id="{844AA333-CD6F-4108-AD43-9D2B2CC907BD}"/>
              </a:ext>
            </a:extLst>
          </p:cNvPr>
          <p:cNvSpPr/>
          <p:nvPr/>
        </p:nvSpPr>
        <p:spPr>
          <a:xfrm>
            <a:off x="6824718" y="5715499"/>
            <a:ext cx="959609" cy="307777"/>
          </a:xfrm>
          <a:prstGeom prst="rect">
            <a:avLst/>
          </a:prstGeom>
        </p:spPr>
        <p:txBody>
          <a:bodyPr wrap="square">
            <a:spAutoFit/>
          </a:bodyPr>
          <a:lstStyle/>
          <a:p>
            <a:r>
              <a:rPr lang="en-US" sz="1400" dirty="0">
                <a:solidFill>
                  <a:schemeClr val="bg2">
                    <a:lumMod val="90000"/>
                  </a:schemeClr>
                </a:solidFill>
              </a:rPr>
              <a:t>&lt;end&gt; </a:t>
            </a:r>
          </a:p>
        </p:txBody>
      </p:sp>
      <p:sp>
        <p:nvSpPr>
          <p:cNvPr id="31" name="Rectangle 30">
            <a:extLst>
              <a:ext uri="{FF2B5EF4-FFF2-40B4-BE49-F238E27FC236}">
                <a16:creationId xmlns:a16="http://schemas.microsoft.com/office/drawing/2014/main" id="{1E21C9B5-F41A-4A86-8CC2-C00B6924A501}"/>
              </a:ext>
            </a:extLst>
          </p:cNvPr>
          <p:cNvSpPr/>
          <p:nvPr/>
        </p:nvSpPr>
        <p:spPr>
          <a:xfrm>
            <a:off x="6982030" y="4925848"/>
            <a:ext cx="542136" cy="307777"/>
          </a:xfrm>
          <a:prstGeom prst="rect">
            <a:avLst/>
          </a:prstGeom>
        </p:spPr>
        <p:txBody>
          <a:bodyPr wrap="none">
            <a:spAutoFit/>
          </a:bodyPr>
          <a:lstStyle/>
          <a:p>
            <a:r>
              <a:rPr lang="en-US" sz="1400" dirty="0">
                <a:solidFill>
                  <a:schemeClr val="bg2">
                    <a:lumMod val="90000"/>
                  </a:schemeClr>
                </a:solidFill>
              </a:rPr>
              <a:t>456 </a:t>
            </a:r>
          </a:p>
        </p:txBody>
      </p:sp>
      <p:sp>
        <p:nvSpPr>
          <p:cNvPr id="32" name="Rectangle 31">
            <a:extLst>
              <a:ext uri="{FF2B5EF4-FFF2-40B4-BE49-F238E27FC236}">
                <a16:creationId xmlns:a16="http://schemas.microsoft.com/office/drawing/2014/main" id="{1762E2C0-CB50-4AFE-B7E9-EAD754BBE65B}"/>
              </a:ext>
            </a:extLst>
          </p:cNvPr>
          <p:cNvSpPr/>
          <p:nvPr/>
        </p:nvSpPr>
        <p:spPr>
          <a:xfrm>
            <a:off x="6982030" y="5233625"/>
            <a:ext cx="780983" cy="369332"/>
          </a:xfrm>
          <a:prstGeom prst="rect">
            <a:avLst/>
          </a:prstGeom>
        </p:spPr>
        <p:txBody>
          <a:bodyPr wrap="none">
            <a:spAutoFit/>
          </a:bodyPr>
          <a:lstStyle/>
          <a:p>
            <a:r>
              <a:rPr lang="en-US" dirty="0">
                <a:solidFill>
                  <a:schemeClr val="bg2">
                    <a:lumMod val="90000"/>
                  </a:schemeClr>
                </a:solidFill>
              </a:rPr>
              <a:t>4576 </a:t>
            </a:r>
          </a:p>
        </p:txBody>
      </p:sp>
    </p:spTree>
    <p:extLst>
      <p:ext uri="{BB962C8B-B14F-4D97-AF65-F5344CB8AC3E}">
        <p14:creationId xmlns:p14="http://schemas.microsoft.com/office/powerpoint/2010/main" val="355374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99C500-D91F-4650-A2F3-0753877CACE5}"/>
              </a:ext>
            </a:extLst>
          </p:cNvPr>
          <p:cNvPicPr>
            <a:picLocks noChangeAspect="1"/>
          </p:cNvPicPr>
          <p:nvPr/>
        </p:nvPicPr>
        <p:blipFill>
          <a:blip r:embed="rId2"/>
          <a:stretch>
            <a:fillRect/>
          </a:stretch>
        </p:blipFill>
        <p:spPr>
          <a:xfrm>
            <a:off x="1745844" y="1532410"/>
            <a:ext cx="8432800" cy="5057775"/>
          </a:xfrm>
          <a:prstGeom prst="rect">
            <a:avLst/>
          </a:prstGeom>
        </p:spPr>
      </p:pic>
      <p:sp>
        <p:nvSpPr>
          <p:cNvPr id="3" name="TextBox 2">
            <a:extLst>
              <a:ext uri="{FF2B5EF4-FFF2-40B4-BE49-F238E27FC236}">
                <a16:creationId xmlns:a16="http://schemas.microsoft.com/office/drawing/2014/main" id="{A25423B0-BD70-47EA-9B10-ABDA05E30C18}"/>
              </a:ext>
            </a:extLst>
          </p:cNvPr>
          <p:cNvSpPr txBox="1"/>
          <p:nvPr/>
        </p:nvSpPr>
        <p:spPr>
          <a:xfrm>
            <a:off x="1429966" y="466928"/>
            <a:ext cx="4666034" cy="707886"/>
          </a:xfrm>
          <a:prstGeom prst="rect">
            <a:avLst/>
          </a:prstGeom>
          <a:noFill/>
        </p:spPr>
        <p:txBody>
          <a:bodyPr wrap="square" rtlCol="0">
            <a:spAutoFit/>
          </a:bodyPr>
          <a:lstStyle/>
          <a:p>
            <a:r>
              <a:rPr lang="en-US" sz="4000" dirty="0">
                <a:solidFill>
                  <a:schemeClr val="accent5">
                    <a:lumMod val="75000"/>
                  </a:schemeClr>
                </a:solidFill>
              </a:rPr>
              <a:t>Prediction function</a:t>
            </a:r>
          </a:p>
        </p:txBody>
      </p:sp>
    </p:spTree>
    <p:extLst>
      <p:ext uri="{BB962C8B-B14F-4D97-AF65-F5344CB8AC3E}">
        <p14:creationId xmlns:p14="http://schemas.microsoft.com/office/powerpoint/2010/main" val="151248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015378-3FF5-48E4-99E7-F6D74B48B8AD}"/>
              </a:ext>
            </a:extLst>
          </p:cNvPr>
          <p:cNvSpPr txBox="1"/>
          <p:nvPr/>
        </p:nvSpPr>
        <p:spPr>
          <a:xfrm>
            <a:off x="1356851" y="422787"/>
            <a:ext cx="9311148" cy="5078313"/>
          </a:xfrm>
          <a:prstGeom prst="rect">
            <a:avLst/>
          </a:prstGeom>
          <a:noFill/>
        </p:spPr>
        <p:txBody>
          <a:bodyPr wrap="square" rtlCol="0">
            <a:spAutoFit/>
          </a:bodyPr>
          <a:lstStyle/>
          <a:p>
            <a:r>
              <a:rPr lang="en-US" sz="3600" dirty="0">
                <a:solidFill>
                  <a:schemeClr val="accent1">
                    <a:lumMod val="50000"/>
                  </a:schemeClr>
                </a:solidFill>
                <a:latin typeface="Courier New" panose="02070309020205020404" pitchFamily="49" charset="0"/>
                <a:cs typeface="Courier New" panose="02070309020205020404" pitchFamily="49" charset="0"/>
              </a:rPr>
              <a:t>By</a:t>
            </a:r>
          </a:p>
          <a:p>
            <a:endParaRPr lang="en-US" sz="3600" dirty="0">
              <a:solidFill>
                <a:schemeClr val="accent1">
                  <a:lumMod val="50000"/>
                </a:schemeClr>
              </a:solidFill>
              <a:latin typeface="Courier New" panose="02070309020205020404" pitchFamily="49" charset="0"/>
              <a:cs typeface="Courier New" panose="02070309020205020404" pitchFamily="49" charset="0"/>
            </a:endParaRPr>
          </a:p>
          <a:p>
            <a:r>
              <a:rPr lang="en-US" sz="3600" dirty="0">
                <a:solidFill>
                  <a:schemeClr val="accent1">
                    <a:lumMod val="50000"/>
                  </a:schemeClr>
                </a:solidFill>
                <a:latin typeface="Courier New" panose="02070309020205020404" pitchFamily="49" charset="0"/>
                <a:cs typeface="Courier New" panose="02070309020205020404" pitchFamily="49" charset="0"/>
              </a:rPr>
              <a:t>Soumyadip Sarkar</a:t>
            </a:r>
          </a:p>
          <a:p>
            <a:endParaRPr lang="en-US" sz="3600" dirty="0">
              <a:solidFill>
                <a:schemeClr val="accent1">
                  <a:lumMod val="50000"/>
                </a:schemeClr>
              </a:solidFill>
              <a:latin typeface="Courier New" panose="02070309020205020404" pitchFamily="49" charset="0"/>
              <a:cs typeface="Courier New" panose="02070309020205020404" pitchFamily="49" charset="0"/>
            </a:endParaRPr>
          </a:p>
          <a:p>
            <a:r>
              <a:rPr lang="en-US" sz="3600" dirty="0">
                <a:solidFill>
                  <a:schemeClr val="accent1">
                    <a:lumMod val="50000"/>
                  </a:schemeClr>
                </a:solidFill>
                <a:latin typeface="Courier New" panose="02070309020205020404" pitchFamily="49" charset="0"/>
                <a:cs typeface="Courier New" panose="02070309020205020404" pitchFamily="49" charset="0"/>
              </a:rPr>
              <a:t>Bharath Vuppula</a:t>
            </a:r>
          </a:p>
          <a:p>
            <a:endParaRPr lang="en-US" sz="3600" dirty="0">
              <a:solidFill>
                <a:schemeClr val="accent1">
                  <a:lumMod val="50000"/>
                </a:schemeClr>
              </a:solidFill>
              <a:latin typeface="Courier New" panose="02070309020205020404" pitchFamily="49" charset="0"/>
              <a:cs typeface="Courier New" panose="02070309020205020404" pitchFamily="49" charset="0"/>
            </a:endParaRPr>
          </a:p>
          <a:p>
            <a:r>
              <a:rPr lang="en-US" sz="3600" dirty="0">
                <a:solidFill>
                  <a:schemeClr val="accent1">
                    <a:lumMod val="50000"/>
                  </a:schemeClr>
                </a:solidFill>
                <a:latin typeface="Courier New" panose="02070309020205020404" pitchFamily="49" charset="0"/>
                <a:cs typeface="Courier New" panose="02070309020205020404" pitchFamily="49" charset="0"/>
              </a:rPr>
              <a:t>K Praveen Verma</a:t>
            </a:r>
          </a:p>
          <a:p>
            <a:endParaRPr lang="en-US" sz="3600" dirty="0">
              <a:solidFill>
                <a:schemeClr val="accent1">
                  <a:lumMod val="50000"/>
                </a:schemeClr>
              </a:solidFill>
              <a:latin typeface="Courier New" panose="02070309020205020404" pitchFamily="49" charset="0"/>
              <a:cs typeface="Courier New" panose="02070309020205020404" pitchFamily="49" charset="0"/>
            </a:endParaRPr>
          </a:p>
          <a:p>
            <a:r>
              <a:rPr lang="en-US" sz="3600" dirty="0">
                <a:solidFill>
                  <a:schemeClr val="accent1">
                    <a:lumMod val="50000"/>
                  </a:schemeClr>
                </a:solidFill>
                <a:latin typeface="Courier New" panose="02070309020205020404" pitchFamily="49" charset="0"/>
                <a:cs typeface="Courier New" panose="02070309020205020404" pitchFamily="49" charset="0"/>
              </a:rPr>
              <a:t>Rohit Rachalwaar</a:t>
            </a:r>
          </a:p>
        </p:txBody>
      </p:sp>
      <p:pic>
        <p:nvPicPr>
          <p:cNvPr id="3" name="Picture 2">
            <a:extLst>
              <a:ext uri="{FF2B5EF4-FFF2-40B4-BE49-F238E27FC236}">
                <a16:creationId xmlns:a16="http://schemas.microsoft.com/office/drawing/2014/main" id="{36017EA2-4132-4E36-B7CD-C365323672EA}"/>
              </a:ext>
            </a:extLst>
          </p:cNvPr>
          <p:cNvPicPr>
            <a:picLocks noChangeAspect="1"/>
          </p:cNvPicPr>
          <p:nvPr/>
        </p:nvPicPr>
        <p:blipFill>
          <a:blip r:embed="rId2"/>
          <a:stretch>
            <a:fillRect/>
          </a:stretch>
        </p:blipFill>
        <p:spPr>
          <a:xfrm>
            <a:off x="7475807" y="1791561"/>
            <a:ext cx="3274878" cy="3274878"/>
          </a:xfrm>
          <a:prstGeom prst="rect">
            <a:avLst/>
          </a:prstGeom>
        </p:spPr>
      </p:pic>
    </p:spTree>
    <p:extLst>
      <p:ext uri="{BB962C8B-B14F-4D97-AF65-F5344CB8AC3E}">
        <p14:creationId xmlns:p14="http://schemas.microsoft.com/office/powerpoint/2010/main" val="299565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556310-90AB-41C0-931C-FC8E6E121B4F}"/>
              </a:ext>
            </a:extLst>
          </p:cNvPr>
          <p:cNvSpPr/>
          <p:nvPr/>
        </p:nvSpPr>
        <p:spPr>
          <a:xfrm>
            <a:off x="535769" y="514904"/>
            <a:ext cx="7548682" cy="707886"/>
          </a:xfrm>
          <a:prstGeom prst="rect">
            <a:avLst/>
          </a:prstGeom>
        </p:spPr>
        <p:txBody>
          <a:bodyPr wrap="square">
            <a:spAutoFit/>
          </a:bodyPr>
          <a:lstStyle/>
          <a:p>
            <a:r>
              <a:rPr lang="en-US" sz="4000" dirty="0">
                <a:solidFill>
                  <a:schemeClr val="accent2"/>
                </a:solidFill>
                <a:latin typeface="Cambria" panose="02040503050406030204" pitchFamily="18" charset="0"/>
                <a:ea typeface="Cambria" panose="02040503050406030204" pitchFamily="18" charset="0"/>
              </a:rPr>
              <a:t>Inputs and Output</a:t>
            </a:r>
          </a:p>
        </p:txBody>
      </p:sp>
      <p:sp>
        <p:nvSpPr>
          <p:cNvPr id="8" name="TextBox 7">
            <a:extLst>
              <a:ext uri="{FF2B5EF4-FFF2-40B4-BE49-F238E27FC236}">
                <a16:creationId xmlns:a16="http://schemas.microsoft.com/office/drawing/2014/main" id="{632D30E8-E7D5-449D-8535-3E7C625F6C3D}"/>
              </a:ext>
            </a:extLst>
          </p:cNvPr>
          <p:cNvSpPr txBox="1"/>
          <p:nvPr/>
        </p:nvSpPr>
        <p:spPr>
          <a:xfrm>
            <a:off x="825624" y="1660125"/>
            <a:ext cx="9348186" cy="830997"/>
          </a:xfrm>
          <a:prstGeom prst="rect">
            <a:avLst/>
          </a:prstGeom>
          <a:noFill/>
        </p:spPr>
        <p:txBody>
          <a:bodyPr wrap="square" rtlCol="0">
            <a:spAutoFit/>
          </a:bodyPr>
          <a:lstStyle/>
          <a:p>
            <a:r>
              <a:rPr lang="en-US" sz="2400" dirty="0">
                <a:solidFill>
                  <a:schemeClr val="accent3">
                    <a:lumMod val="75000"/>
                  </a:schemeClr>
                </a:solidFill>
                <a:sym typeface="Wingdings" panose="05000000000000000000" pitchFamily="2" charset="2"/>
              </a:rPr>
              <a:t> We give the trained model an image  and a question related to  the content of the image</a:t>
            </a:r>
            <a:endParaRPr lang="en-US" sz="2400" dirty="0">
              <a:solidFill>
                <a:schemeClr val="accent3">
                  <a:lumMod val="75000"/>
                </a:schemeClr>
              </a:solidFill>
            </a:endParaRPr>
          </a:p>
        </p:txBody>
      </p:sp>
      <p:sp>
        <p:nvSpPr>
          <p:cNvPr id="9" name="TextBox 8">
            <a:extLst>
              <a:ext uri="{FF2B5EF4-FFF2-40B4-BE49-F238E27FC236}">
                <a16:creationId xmlns:a16="http://schemas.microsoft.com/office/drawing/2014/main" id="{C7370773-398B-4945-90E3-665FF9C11C69}"/>
              </a:ext>
            </a:extLst>
          </p:cNvPr>
          <p:cNvSpPr txBox="1"/>
          <p:nvPr/>
        </p:nvSpPr>
        <p:spPr>
          <a:xfrm>
            <a:off x="1420427" y="2928457"/>
            <a:ext cx="9701695" cy="461665"/>
          </a:xfrm>
          <a:prstGeom prst="rect">
            <a:avLst/>
          </a:prstGeom>
          <a:noFill/>
        </p:spPr>
        <p:txBody>
          <a:bodyPr wrap="none" rtlCol="0">
            <a:spAutoFit/>
          </a:bodyPr>
          <a:lstStyle/>
          <a:p>
            <a:r>
              <a:rPr lang="en-US" sz="2400" dirty="0">
                <a:solidFill>
                  <a:schemeClr val="accent6">
                    <a:lumMod val="60000"/>
                    <a:lumOff val="40000"/>
                  </a:schemeClr>
                </a:solidFill>
                <a:latin typeface="Bahnschrift SemiLight" panose="020B0502040204020203" pitchFamily="34" charset="0"/>
              </a:rPr>
              <a:t>The model predicts the answer for the question and outputs in words</a:t>
            </a:r>
          </a:p>
        </p:txBody>
      </p:sp>
      <p:pic>
        <p:nvPicPr>
          <p:cNvPr id="10" name="Picture 9">
            <a:extLst>
              <a:ext uri="{FF2B5EF4-FFF2-40B4-BE49-F238E27FC236}">
                <a16:creationId xmlns:a16="http://schemas.microsoft.com/office/drawing/2014/main" id="{52F8272B-7AD0-4D5B-94F4-3998B68A97B5}"/>
              </a:ext>
            </a:extLst>
          </p:cNvPr>
          <p:cNvPicPr>
            <a:picLocks noChangeAspect="1"/>
          </p:cNvPicPr>
          <p:nvPr/>
        </p:nvPicPr>
        <p:blipFill>
          <a:blip r:embed="rId2"/>
          <a:stretch>
            <a:fillRect/>
          </a:stretch>
        </p:blipFill>
        <p:spPr>
          <a:xfrm>
            <a:off x="1065968" y="3429000"/>
            <a:ext cx="3028950" cy="3352800"/>
          </a:xfrm>
          <a:prstGeom prst="rect">
            <a:avLst/>
          </a:prstGeom>
        </p:spPr>
      </p:pic>
      <p:pic>
        <p:nvPicPr>
          <p:cNvPr id="11" name="Picture 10">
            <a:extLst>
              <a:ext uri="{FF2B5EF4-FFF2-40B4-BE49-F238E27FC236}">
                <a16:creationId xmlns:a16="http://schemas.microsoft.com/office/drawing/2014/main" id="{6A754D01-A3E9-4BC7-88EB-580B4C96BBE9}"/>
              </a:ext>
            </a:extLst>
          </p:cNvPr>
          <p:cNvPicPr>
            <a:picLocks noChangeAspect="1"/>
          </p:cNvPicPr>
          <p:nvPr/>
        </p:nvPicPr>
        <p:blipFill>
          <a:blip r:embed="rId3"/>
          <a:stretch>
            <a:fillRect/>
          </a:stretch>
        </p:blipFill>
        <p:spPr>
          <a:xfrm>
            <a:off x="4492516" y="3390122"/>
            <a:ext cx="2905125" cy="3419475"/>
          </a:xfrm>
          <a:prstGeom prst="rect">
            <a:avLst/>
          </a:prstGeom>
        </p:spPr>
      </p:pic>
      <p:pic>
        <p:nvPicPr>
          <p:cNvPr id="12" name="Picture 11">
            <a:extLst>
              <a:ext uri="{FF2B5EF4-FFF2-40B4-BE49-F238E27FC236}">
                <a16:creationId xmlns:a16="http://schemas.microsoft.com/office/drawing/2014/main" id="{F7F7B3E2-397C-450E-9A3B-2E4EF1424B77}"/>
              </a:ext>
            </a:extLst>
          </p:cNvPr>
          <p:cNvPicPr>
            <a:picLocks noChangeAspect="1"/>
          </p:cNvPicPr>
          <p:nvPr/>
        </p:nvPicPr>
        <p:blipFill>
          <a:blip r:embed="rId4"/>
          <a:stretch>
            <a:fillRect/>
          </a:stretch>
        </p:blipFill>
        <p:spPr>
          <a:xfrm>
            <a:off x="7989671" y="3399646"/>
            <a:ext cx="2924175" cy="3400425"/>
          </a:xfrm>
          <a:prstGeom prst="rect">
            <a:avLst/>
          </a:prstGeom>
        </p:spPr>
      </p:pic>
      <p:sp>
        <p:nvSpPr>
          <p:cNvPr id="13" name="TextBox 12">
            <a:extLst>
              <a:ext uri="{FF2B5EF4-FFF2-40B4-BE49-F238E27FC236}">
                <a16:creationId xmlns:a16="http://schemas.microsoft.com/office/drawing/2014/main" id="{7A767489-44E1-4A9D-B749-F62F86D6DF84}"/>
              </a:ext>
            </a:extLst>
          </p:cNvPr>
          <p:cNvSpPr txBox="1"/>
          <p:nvPr/>
        </p:nvSpPr>
        <p:spPr>
          <a:xfrm>
            <a:off x="175981" y="3897297"/>
            <a:ext cx="889987" cy="707886"/>
          </a:xfrm>
          <a:prstGeom prst="rect">
            <a:avLst/>
          </a:prstGeom>
          <a:noFill/>
        </p:spPr>
        <p:txBody>
          <a:bodyPr wrap="none" rtlCol="0">
            <a:spAutoFit/>
          </a:bodyPr>
          <a:lstStyle/>
          <a:p>
            <a:r>
              <a:rPr lang="en-US" sz="4000" dirty="0">
                <a:solidFill>
                  <a:schemeClr val="bg2">
                    <a:lumMod val="75000"/>
                  </a:schemeClr>
                </a:solidFill>
              </a:rPr>
              <a:t>Ex:</a:t>
            </a:r>
          </a:p>
        </p:txBody>
      </p:sp>
    </p:spTree>
    <p:extLst>
      <p:ext uri="{BB962C8B-B14F-4D97-AF65-F5344CB8AC3E}">
        <p14:creationId xmlns:p14="http://schemas.microsoft.com/office/powerpoint/2010/main" val="133954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556310-90AB-41C0-931C-FC8E6E121B4F}"/>
              </a:ext>
            </a:extLst>
          </p:cNvPr>
          <p:cNvSpPr/>
          <p:nvPr/>
        </p:nvSpPr>
        <p:spPr>
          <a:xfrm>
            <a:off x="1075522" y="1010018"/>
            <a:ext cx="184731" cy="369332"/>
          </a:xfrm>
          <a:prstGeom prst="rect">
            <a:avLst/>
          </a:prstGeom>
        </p:spPr>
        <p:txBody>
          <a:bodyPr wrap="none">
            <a:spAutoFit/>
          </a:bodyPr>
          <a:lstStyle/>
          <a:p>
            <a:endParaRPr lang="en-US" dirty="0"/>
          </a:p>
        </p:txBody>
      </p:sp>
      <p:sp>
        <p:nvSpPr>
          <p:cNvPr id="3" name="TextBox 2">
            <a:extLst>
              <a:ext uri="{FF2B5EF4-FFF2-40B4-BE49-F238E27FC236}">
                <a16:creationId xmlns:a16="http://schemas.microsoft.com/office/drawing/2014/main" id="{AC6AF498-2FCB-4607-9885-464EC6F07F6B}"/>
              </a:ext>
            </a:extLst>
          </p:cNvPr>
          <p:cNvSpPr txBox="1"/>
          <p:nvPr/>
        </p:nvSpPr>
        <p:spPr>
          <a:xfrm>
            <a:off x="1162975" y="568171"/>
            <a:ext cx="3207929" cy="707886"/>
          </a:xfrm>
          <a:prstGeom prst="rect">
            <a:avLst/>
          </a:prstGeom>
          <a:noFill/>
        </p:spPr>
        <p:txBody>
          <a:bodyPr wrap="non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Data Cleaning</a:t>
            </a:r>
          </a:p>
        </p:txBody>
      </p:sp>
      <p:sp>
        <p:nvSpPr>
          <p:cNvPr id="4" name="TextBox 3">
            <a:extLst>
              <a:ext uri="{FF2B5EF4-FFF2-40B4-BE49-F238E27FC236}">
                <a16:creationId xmlns:a16="http://schemas.microsoft.com/office/drawing/2014/main" id="{CFE8F379-86C8-4181-95B9-5A42C974D444}"/>
              </a:ext>
            </a:extLst>
          </p:cNvPr>
          <p:cNvSpPr txBox="1"/>
          <p:nvPr/>
        </p:nvSpPr>
        <p:spPr>
          <a:xfrm>
            <a:off x="1260253" y="1379350"/>
            <a:ext cx="7274556" cy="1200329"/>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Convert all words to lowercase.</a:t>
            </a:r>
          </a:p>
          <a:p>
            <a:r>
              <a:rPr lang="en-US" dirty="0">
                <a:solidFill>
                  <a:schemeClr val="bg2">
                    <a:lumMod val="75000"/>
                  </a:schemeClr>
                </a:solidFill>
                <a:sym typeface="Wingdings" panose="05000000000000000000" pitchFamily="2" charset="2"/>
              </a:rPr>
              <a:t></a:t>
            </a:r>
            <a:r>
              <a:rPr lang="en-US" dirty="0">
                <a:solidFill>
                  <a:schemeClr val="bg2">
                    <a:lumMod val="75000"/>
                  </a:schemeClr>
                </a:solidFill>
              </a:rPr>
              <a:t>Remove all punctuation.</a:t>
            </a:r>
          </a:p>
          <a:p>
            <a:r>
              <a:rPr lang="en-US" dirty="0">
                <a:solidFill>
                  <a:schemeClr val="bg2">
                    <a:lumMod val="75000"/>
                  </a:schemeClr>
                </a:solidFill>
                <a:sym typeface="Wingdings" panose="05000000000000000000" pitchFamily="2" charset="2"/>
              </a:rPr>
              <a:t>Remove all words that are one character or less in length (e.g. ‘a’).</a:t>
            </a:r>
          </a:p>
          <a:p>
            <a:r>
              <a:rPr lang="en-US" dirty="0">
                <a:solidFill>
                  <a:schemeClr val="bg2">
                    <a:lumMod val="75000"/>
                  </a:schemeClr>
                </a:solidFill>
                <a:sym typeface="Wingdings" panose="05000000000000000000" pitchFamily="2" charset="2"/>
              </a:rPr>
              <a:t>Remove all words with numbers in them.</a:t>
            </a:r>
            <a:endParaRPr lang="en-US" dirty="0">
              <a:solidFill>
                <a:schemeClr val="bg2">
                  <a:lumMod val="75000"/>
                </a:schemeClr>
              </a:solidFill>
            </a:endParaRPr>
          </a:p>
        </p:txBody>
      </p:sp>
      <p:pic>
        <p:nvPicPr>
          <p:cNvPr id="5" name="Picture 4">
            <a:extLst>
              <a:ext uri="{FF2B5EF4-FFF2-40B4-BE49-F238E27FC236}">
                <a16:creationId xmlns:a16="http://schemas.microsoft.com/office/drawing/2014/main" id="{22773F43-6B8C-48CF-BB09-DD4E203111B2}"/>
              </a:ext>
            </a:extLst>
          </p:cNvPr>
          <p:cNvPicPr>
            <a:picLocks noChangeAspect="1"/>
          </p:cNvPicPr>
          <p:nvPr/>
        </p:nvPicPr>
        <p:blipFill>
          <a:blip r:embed="rId2"/>
          <a:stretch>
            <a:fillRect/>
          </a:stretch>
        </p:blipFill>
        <p:spPr>
          <a:xfrm>
            <a:off x="2065554" y="2682972"/>
            <a:ext cx="6214369" cy="3321959"/>
          </a:xfrm>
          <a:prstGeom prst="rect">
            <a:avLst/>
          </a:prstGeom>
        </p:spPr>
      </p:pic>
      <p:sp>
        <p:nvSpPr>
          <p:cNvPr id="6" name="TextBox 5">
            <a:extLst>
              <a:ext uri="{FF2B5EF4-FFF2-40B4-BE49-F238E27FC236}">
                <a16:creationId xmlns:a16="http://schemas.microsoft.com/office/drawing/2014/main" id="{51F693D8-FD27-4DCF-89AE-85BC9379D32A}"/>
              </a:ext>
            </a:extLst>
          </p:cNvPr>
          <p:cNvSpPr txBox="1"/>
          <p:nvPr/>
        </p:nvSpPr>
        <p:spPr>
          <a:xfrm>
            <a:off x="725703" y="6108224"/>
            <a:ext cx="11103296" cy="646331"/>
          </a:xfrm>
          <a:prstGeom prst="rect">
            <a:avLst/>
          </a:prstGeom>
          <a:noFill/>
        </p:spPr>
        <p:txBody>
          <a:bodyPr wrap="none" rtlCol="0">
            <a:spAutoFit/>
          </a:bodyPr>
          <a:lstStyle/>
          <a:p>
            <a:r>
              <a:rPr lang="en-US" dirty="0">
                <a:solidFill>
                  <a:srgbClr val="00B050"/>
                </a:solidFill>
                <a:sym typeface="Wingdings" panose="05000000000000000000" pitchFamily="2" charset="2"/>
              </a:rPr>
              <a:t>Cleaning the text in the above ways  reduces the size of the vocabulary , which in turn make our smaller </a:t>
            </a:r>
          </a:p>
          <a:p>
            <a:r>
              <a:rPr lang="en-US" dirty="0">
                <a:solidFill>
                  <a:srgbClr val="00B050"/>
                </a:solidFill>
                <a:sym typeface="Wingdings" panose="05000000000000000000" pitchFamily="2" charset="2"/>
              </a:rPr>
              <a:t>Model to train faster</a:t>
            </a:r>
            <a:r>
              <a:rPr lang="en-US" dirty="0">
                <a:solidFill>
                  <a:schemeClr val="bg2">
                    <a:lumMod val="90000"/>
                  </a:schemeClr>
                </a:solidFill>
                <a:sym typeface="Wingdings" panose="05000000000000000000" pitchFamily="2" charset="2"/>
              </a:rPr>
              <a:t>.</a:t>
            </a:r>
            <a:endParaRPr lang="en-US" dirty="0">
              <a:solidFill>
                <a:schemeClr val="bg2">
                  <a:lumMod val="90000"/>
                </a:schemeClr>
              </a:solidFill>
            </a:endParaRPr>
          </a:p>
        </p:txBody>
      </p:sp>
    </p:spTree>
    <p:extLst>
      <p:ext uri="{BB962C8B-B14F-4D97-AF65-F5344CB8AC3E}">
        <p14:creationId xmlns:p14="http://schemas.microsoft.com/office/powerpoint/2010/main" val="314718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556310-90AB-41C0-931C-FC8E6E121B4F}"/>
              </a:ext>
            </a:extLst>
          </p:cNvPr>
          <p:cNvSpPr/>
          <p:nvPr/>
        </p:nvSpPr>
        <p:spPr>
          <a:xfrm>
            <a:off x="906847" y="424092"/>
            <a:ext cx="6110391" cy="707886"/>
          </a:xfrm>
          <a:prstGeom prst="rect">
            <a:avLst/>
          </a:prstGeom>
        </p:spPr>
        <p:txBody>
          <a:bodyPr wrap="none">
            <a:spAutoFit/>
          </a:bodyPr>
          <a:lstStyle/>
          <a:p>
            <a:r>
              <a:rPr lang="en-US" sz="4000" dirty="0">
                <a:solidFill>
                  <a:schemeClr val="accent2">
                    <a:lumMod val="75000"/>
                  </a:schemeClr>
                </a:solidFill>
                <a:latin typeface="Cambria" panose="02040503050406030204" pitchFamily="18" charset="0"/>
                <a:ea typeface="Cambria" panose="02040503050406030204" pitchFamily="18" charset="0"/>
              </a:rPr>
              <a:t>Dataset  and Preprocessing</a:t>
            </a:r>
          </a:p>
        </p:txBody>
      </p:sp>
      <p:sp>
        <p:nvSpPr>
          <p:cNvPr id="2" name="TextBox 1">
            <a:extLst>
              <a:ext uri="{FF2B5EF4-FFF2-40B4-BE49-F238E27FC236}">
                <a16:creationId xmlns:a16="http://schemas.microsoft.com/office/drawing/2014/main" id="{EE4E0971-1529-4E8C-B19D-9B575926ED0D}"/>
              </a:ext>
            </a:extLst>
          </p:cNvPr>
          <p:cNvSpPr txBox="1"/>
          <p:nvPr/>
        </p:nvSpPr>
        <p:spPr>
          <a:xfrm>
            <a:off x="754601" y="1464815"/>
            <a:ext cx="11159232" cy="923330"/>
          </a:xfrm>
          <a:prstGeom prst="rect">
            <a:avLst/>
          </a:prstGeom>
          <a:noFill/>
        </p:spPr>
        <p:txBody>
          <a:bodyPr wrap="square" rtlCol="0">
            <a:spAutoFit/>
          </a:bodyPr>
          <a:lstStyle/>
          <a:p>
            <a:pPr marL="285750" indent="-285750">
              <a:buFont typeface="Wingdings" panose="05000000000000000000" pitchFamily="2" charset="2"/>
              <a:buChar char="è"/>
            </a:pPr>
            <a:r>
              <a:rPr lang="en-US" dirty="0">
                <a:solidFill>
                  <a:schemeClr val="bg2">
                    <a:lumMod val="75000"/>
                  </a:schemeClr>
                </a:solidFill>
                <a:sym typeface="Wingdings" panose="05000000000000000000" pitchFamily="2" charset="2"/>
              </a:rPr>
              <a:t>“</a:t>
            </a:r>
            <a:r>
              <a:rPr lang="en-US" dirty="0" err="1">
                <a:solidFill>
                  <a:schemeClr val="bg2">
                    <a:lumMod val="75000"/>
                  </a:schemeClr>
                </a:solidFill>
                <a:sym typeface="Wingdings" panose="05000000000000000000" pitchFamily="2" charset="2"/>
              </a:rPr>
              <a:t>Image_id</a:t>
            </a:r>
            <a:r>
              <a:rPr lang="en-US" dirty="0">
                <a:solidFill>
                  <a:schemeClr val="bg2">
                    <a:lumMod val="75000"/>
                  </a:schemeClr>
                </a:solidFill>
                <a:sym typeface="Wingdings" panose="05000000000000000000" pitchFamily="2" charset="2"/>
              </a:rPr>
              <a:t> + question about the image + answer “</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	</a:t>
            </a:r>
            <a:r>
              <a:rPr lang="en-US" dirty="0">
                <a:solidFill>
                  <a:schemeClr val="accent4">
                    <a:lumMod val="75000"/>
                  </a:schemeClr>
                </a:solidFill>
                <a:sym typeface="Wingdings" panose="05000000000000000000" pitchFamily="2" charset="2"/>
              </a:rPr>
              <a:t>   Is a tuple in our Dataset for training and Validation</a:t>
            </a:r>
            <a:endParaRPr lang="en-US" dirty="0">
              <a:solidFill>
                <a:schemeClr val="accent4">
                  <a:lumMod val="75000"/>
                </a:schemeClr>
              </a:solidFill>
            </a:endParaRPr>
          </a:p>
        </p:txBody>
      </p:sp>
      <p:sp>
        <p:nvSpPr>
          <p:cNvPr id="3" name="TextBox 2">
            <a:extLst>
              <a:ext uri="{FF2B5EF4-FFF2-40B4-BE49-F238E27FC236}">
                <a16:creationId xmlns:a16="http://schemas.microsoft.com/office/drawing/2014/main" id="{89728D93-FCE4-42C5-855F-088B83C8BB1C}"/>
              </a:ext>
            </a:extLst>
          </p:cNvPr>
          <p:cNvSpPr txBox="1"/>
          <p:nvPr/>
        </p:nvSpPr>
        <p:spPr>
          <a:xfrm>
            <a:off x="1047565" y="2965142"/>
            <a:ext cx="8749318" cy="369332"/>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Our Dataset consists around 30k tuples of above notation separated by spaces.</a:t>
            </a:r>
            <a:endParaRPr lang="en-US" dirty="0">
              <a:solidFill>
                <a:schemeClr val="bg2">
                  <a:lumMod val="75000"/>
                </a:schemeClr>
              </a:solidFill>
            </a:endParaRPr>
          </a:p>
        </p:txBody>
      </p:sp>
      <p:sp>
        <p:nvSpPr>
          <p:cNvPr id="4" name="TextBox 3">
            <a:extLst>
              <a:ext uri="{FF2B5EF4-FFF2-40B4-BE49-F238E27FC236}">
                <a16:creationId xmlns:a16="http://schemas.microsoft.com/office/drawing/2014/main" id="{7DF8E3F4-D70D-4C49-858C-CA3B6D23F563}"/>
              </a:ext>
            </a:extLst>
          </p:cNvPr>
          <p:cNvSpPr txBox="1"/>
          <p:nvPr/>
        </p:nvSpPr>
        <p:spPr>
          <a:xfrm>
            <a:off x="906847" y="3604680"/>
            <a:ext cx="8282011" cy="369332"/>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We create a  map ,with key as </a:t>
            </a:r>
            <a:r>
              <a:rPr lang="en-US" dirty="0" err="1">
                <a:solidFill>
                  <a:schemeClr val="bg2">
                    <a:lumMod val="75000"/>
                  </a:schemeClr>
                </a:solidFill>
                <a:sym typeface="Wingdings" panose="05000000000000000000" pitchFamily="2" charset="2"/>
              </a:rPr>
              <a:t>image_id</a:t>
            </a:r>
            <a:r>
              <a:rPr lang="en-US" dirty="0">
                <a:solidFill>
                  <a:schemeClr val="bg2">
                    <a:lumMod val="75000"/>
                  </a:schemeClr>
                </a:solidFill>
                <a:sym typeface="Wingdings" panose="05000000000000000000" pitchFamily="2" charset="2"/>
              </a:rPr>
              <a:t> and  question+’  ‘+ answer as value</a:t>
            </a:r>
            <a:endParaRPr lang="en-US" dirty="0">
              <a:solidFill>
                <a:schemeClr val="bg2">
                  <a:lumMod val="75000"/>
                </a:schemeClr>
              </a:solidFill>
            </a:endParaRPr>
          </a:p>
        </p:txBody>
      </p:sp>
      <p:pic>
        <p:nvPicPr>
          <p:cNvPr id="5" name="Picture 4">
            <a:extLst>
              <a:ext uri="{FF2B5EF4-FFF2-40B4-BE49-F238E27FC236}">
                <a16:creationId xmlns:a16="http://schemas.microsoft.com/office/drawing/2014/main" id="{04622BF0-5ED2-4267-83BE-DC2B9E214693}"/>
              </a:ext>
            </a:extLst>
          </p:cNvPr>
          <p:cNvPicPr>
            <a:picLocks noChangeAspect="1"/>
          </p:cNvPicPr>
          <p:nvPr/>
        </p:nvPicPr>
        <p:blipFill>
          <a:blip r:embed="rId2"/>
          <a:stretch>
            <a:fillRect/>
          </a:stretch>
        </p:blipFill>
        <p:spPr>
          <a:xfrm>
            <a:off x="1232396" y="4063191"/>
            <a:ext cx="3815456" cy="2659987"/>
          </a:xfrm>
          <a:prstGeom prst="rect">
            <a:avLst/>
          </a:prstGeom>
        </p:spPr>
      </p:pic>
      <p:sp>
        <p:nvSpPr>
          <p:cNvPr id="6" name="TextBox 5">
            <a:extLst>
              <a:ext uri="{FF2B5EF4-FFF2-40B4-BE49-F238E27FC236}">
                <a16:creationId xmlns:a16="http://schemas.microsoft.com/office/drawing/2014/main" id="{10A240DD-41D6-4FF6-95EA-FDB76CB69BA0}"/>
              </a:ext>
            </a:extLst>
          </p:cNvPr>
          <p:cNvSpPr txBox="1"/>
          <p:nvPr/>
        </p:nvSpPr>
        <p:spPr>
          <a:xfrm>
            <a:off x="6019061" y="4669654"/>
            <a:ext cx="4369081" cy="369332"/>
          </a:xfrm>
          <a:prstGeom prst="rect">
            <a:avLst/>
          </a:prstGeom>
          <a:noFill/>
        </p:spPr>
        <p:txBody>
          <a:bodyPr wrap="none" rtlCol="0">
            <a:spAutoFit/>
          </a:bodyPr>
          <a:lstStyle/>
          <a:p>
            <a:r>
              <a:rPr lang="en-US" dirty="0">
                <a:solidFill>
                  <a:srgbClr val="FFFF00"/>
                </a:solidFill>
              </a:rPr>
              <a:t>It is stored in map named “</a:t>
            </a:r>
            <a:r>
              <a:rPr lang="en-US" dirty="0" err="1">
                <a:solidFill>
                  <a:srgbClr val="FFFF00"/>
                </a:solidFill>
              </a:rPr>
              <a:t>descrpitions</a:t>
            </a:r>
            <a:r>
              <a:rPr lang="en-US" dirty="0">
                <a:solidFill>
                  <a:srgbClr val="FFFF00"/>
                </a:solidFill>
              </a:rPr>
              <a:t>”</a:t>
            </a:r>
          </a:p>
        </p:txBody>
      </p:sp>
      <p:sp>
        <p:nvSpPr>
          <p:cNvPr id="11" name="TextBox 10">
            <a:extLst>
              <a:ext uri="{FF2B5EF4-FFF2-40B4-BE49-F238E27FC236}">
                <a16:creationId xmlns:a16="http://schemas.microsoft.com/office/drawing/2014/main" id="{DD256BC3-AC73-4B9A-A32D-0A965969F6B6}"/>
              </a:ext>
            </a:extLst>
          </p:cNvPr>
          <p:cNvSpPr txBox="1"/>
          <p:nvPr/>
        </p:nvSpPr>
        <p:spPr>
          <a:xfrm>
            <a:off x="6516210" y="5433134"/>
            <a:ext cx="4635628" cy="1015663"/>
          </a:xfrm>
          <a:prstGeom prst="rect">
            <a:avLst/>
          </a:prstGeom>
          <a:noFill/>
        </p:spPr>
        <p:txBody>
          <a:bodyPr wrap="none" rtlCol="0">
            <a:spAutoFit/>
          </a:bodyPr>
          <a:lstStyle/>
          <a:p>
            <a:r>
              <a:rPr lang="en-US" dirty="0">
                <a:solidFill>
                  <a:schemeClr val="accent5"/>
                </a:solidFill>
                <a:sym typeface="Wingdings" panose="05000000000000000000" pitchFamily="2" charset="2"/>
              </a:rPr>
              <a:t>every answer is modified as</a:t>
            </a:r>
          </a:p>
          <a:p>
            <a:r>
              <a:rPr lang="en-US" dirty="0">
                <a:solidFill>
                  <a:schemeClr val="accent5"/>
                </a:solidFill>
                <a:sym typeface="Wingdings" panose="05000000000000000000" pitchFamily="2" charset="2"/>
              </a:rPr>
              <a:t>		</a:t>
            </a:r>
            <a:r>
              <a:rPr lang="en-US" dirty="0">
                <a:solidFill>
                  <a:schemeClr val="accent6">
                    <a:lumMod val="75000"/>
                  </a:schemeClr>
                </a:solidFill>
                <a:sym typeface="Wingdings" panose="05000000000000000000" pitchFamily="2" charset="2"/>
              </a:rPr>
              <a:t>V</a:t>
            </a:r>
          </a:p>
          <a:p>
            <a:r>
              <a:rPr lang="en-US" sz="2400" dirty="0">
                <a:solidFill>
                  <a:schemeClr val="accent1">
                    <a:lumMod val="60000"/>
                    <a:lumOff val="40000"/>
                  </a:schemeClr>
                </a:solidFill>
                <a:sym typeface="Wingdings" panose="05000000000000000000" pitchFamily="2" charset="2"/>
              </a:rPr>
              <a:t>&lt;</a:t>
            </a:r>
            <a:r>
              <a:rPr lang="en-US" sz="2400" dirty="0" err="1">
                <a:solidFill>
                  <a:schemeClr val="accent1">
                    <a:lumMod val="60000"/>
                    <a:lumOff val="40000"/>
                  </a:schemeClr>
                </a:solidFill>
                <a:sym typeface="Wingdings" panose="05000000000000000000" pitchFamily="2" charset="2"/>
              </a:rPr>
              <a:t>start_seq</a:t>
            </a:r>
            <a:r>
              <a:rPr lang="en-US" sz="2400" dirty="0">
                <a:solidFill>
                  <a:schemeClr val="accent1">
                    <a:lumMod val="60000"/>
                    <a:lumOff val="40000"/>
                  </a:schemeClr>
                </a:solidFill>
                <a:sym typeface="Wingdings" panose="05000000000000000000" pitchFamily="2" charset="2"/>
              </a:rPr>
              <a:t>&gt; answer &lt;</a:t>
            </a:r>
            <a:r>
              <a:rPr lang="en-US" sz="2400" dirty="0" err="1">
                <a:solidFill>
                  <a:schemeClr val="accent1">
                    <a:lumMod val="60000"/>
                    <a:lumOff val="40000"/>
                  </a:schemeClr>
                </a:solidFill>
                <a:sym typeface="Wingdings" panose="05000000000000000000" pitchFamily="2" charset="2"/>
              </a:rPr>
              <a:t>end_seq</a:t>
            </a:r>
            <a:r>
              <a:rPr lang="en-US" sz="2400" dirty="0">
                <a:solidFill>
                  <a:schemeClr val="accent1">
                    <a:lumMod val="60000"/>
                    <a:lumOff val="40000"/>
                  </a:schemeClr>
                </a:solidFill>
                <a:sym typeface="Wingdings" panose="05000000000000000000" pitchFamily="2" charset="2"/>
              </a:rPr>
              <a:t>&gt;</a:t>
            </a:r>
            <a:endParaRPr lang="en-US" sz="2400" dirty="0">
              <a:solidFill>
                <a:schemeClr val="accent1">
                  <a:lumMod val="60000"/>
                  <a:lumOff val="40000"/>
                </a:schemeClr>
              </a:solidFill>
            </a:endParaRPr>
          </a:p>
        </p:txBody>
      </p:sp>
    </p:spTree>
    <p:extLst>
      <p:ext uri="{BB962C8B-B14F-4D97-AF65-F5344CB8AC3E}">
        <p14:creationId xmlns:p14="http://schemas.microsoft.com/office/powerpoint/2010/main" val="77006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556310-90AB-41C0-931C-FC8E6E121B4F}"/>
              </a:ext>
            </a:extLst>
          </p:cNvPr>
          <p:cNvSpPr/>
          <p:nvPr/>
        </p:nvSpPr>
        <p:spPr>
          <a:xfrm>
            <a:off x="1075522" y="1010018"/>
            <a:ext cx="184731" cy="369332"/>
          </a:xfrm>
          <a:prstGeom prst="rect">
            <a:avLst/>
          </a:prstGeom>
        </p:spPr>
        <p:txBody>
          <a:bodyPr wrap="none">
            <a:spAutoFit/>
          </a:bodyPr>
          <a:lstStyle/>
          <a:p>
            <a:endParaRPr lang="en-US" dirty="0"/>
          </a:p>
        </p:txBody>
      </p:sp>
      <p:sp>
        <p:nvSpPr>
          <p:cNvPr id="3" name="TextBox 2">
            <a:extLst>
              <a:ext uri="{FF2B5EF4-FFF2-40B4-BE49-F238E27FC236}">
                <a16:creationId xmlns:a16="http://schemas.microsoft.com/office/drawing/2014/main" id="{C0CD6D33-3648-425A-9433-0B64E7E963D3}"/>
              </a:ext>
            </a:extLst>
          </p:cNvPr>
          <p:cNvSpPr txBox="1"/>
          <p:nvPr/>
        </p:nvSpPr>
        <p:spPr>
          <a:xfrm>
            <a:off x="1260253" y="878889"/>
            <a:ext cx="10288137" cy="1446550"/>
          </a:xfrm>
          <a:prstGeom prst="rect">
            <a:avLst/>
          </a:prstGeom>
          <a:noFill/>
        </p:spPr>
        <p:txBody>
          <a:bodyPr wrap="none" rtlCol="0">
            <a:spAutoFit/>
          </a:bodyPr>
          <a:lstStyle/>
          <a:p>
            <a:r>
              <a:rPr lang="en-US" sz="4400" dirty="0">
                <a:solidFill>
                  <a:schemeClr val="accent1">
                    <a:lumMod val="40000"/>
                    <a:lumOff val="60000"/>
                  </a:schemeClr>
                </a:solidFill>
              </a:rPr>
              <a:t>How we deal with different words to be </a:t>
            </a:r>
          </a:p>
          <a:p>
            <a:r>
              <a:rPr lang="en-US" sz="4400" dirty="0">
                <a:solidFill>
                  <a:schemeClr val="accent1">
                    <a:lumMod val="40000"/>
                    <a:lumOff val="60000"/>
                  </a:schemeClr>
                </a:solidFill>
              </a:rPr>
              <a:t>understood by the model differently?</a:t>
            </a:r>
          </a:p>
        </p:txBody>
      </p:sp>
      <p:sp>
        <p:nvSpPr>
          <p:cNvPr id="5" name="TextBox 4">
            <a:extLst>
              <a:ext uri="{FF2B5EF4-FFF2-40B4-BE49-F238E27FC236}">
                <a16:creationId xmlns:a16="http://schemas.microsoft.com/office/drawing/2014/main" id="{574C57B1-D339-4D7D-8C55-9323A8FE8A3E}"/>
              </a:ext>
            </a:extLst>
          </p:cNvPr>
          <p:cNvSpPr txBox="1"/>
          <p:nvPr/>
        </p:nvSpPr>
        <p:spPr>
          <a:xfrm>
            <a:off x="1260253" y="3231472"/>
            <a:ext cx="10213502" cy="1477328"/>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We insert all the words in the questions and answers into a Set to </a:t>
            </a:r>
            <a:r>
              <a:rPr lang="en-US" dirty="0" err="1">
                <a:solidFill>
                  <a:schemeClr val="bg2">
                    <a:lumMod val="75000"/>
                  </a:schemeClr>
                </a:solidFill>
                <a:sym typeface="Wingdings" panose="05000000000000000000" pitchFamily="2" charset="2"/>
              </a:rPr>
              <a:t>findout</a:t>
            </a:r>
            <a:r>
              <a:rPr lang="en-US" dirty="0">
                <a:solidFill>
                  <a:schemeClr val="bg2">
                    <a:lumMod val="75000"/>
                  </a:schemeClr>
                </a:solidFill>
                <a:sym typeface="Wingdings" panose="05000000000000000000" pitchFamily="2" charset="2"/>
              </a:rPr>
              <a:t> list of unique words.</a:t>
            </a:r>
          </a:p>
          <a:p>
            <a:endParaRPr lang="en-US" dirty="0">
              <a:solidFill>
                <a:schemeClr val="bg2">
                  <a:lumMod val="75000"/>
                </a:schemeClr>
              </a:solidFill>
              <a:sym typeface="Wingdings" panose="05000000000000000000" pitchFamily="2" charset="2"/>
            </a:endParaRPr>
          </a:p>
          <a:p>
            <a:pPr marL="285750" indent="-285750">
              <a:buFont typeface="Wingdings" panose="05000000000000000000" pitchFamily="2" charset="2"/>
              <a:buChar char="è"/>
            </a:pPr>
            <a:r>
              <a:rPr lang="en-US" dirty="0">
                <a:solidFill>
                  <a:schemeClr val="bg2">
                    <a:lumMod val="75000"/>
                  </a:schemeClr>
                </a:solidFill>
                <a:sym typeface="Wingdings" panose="05000000000000000000" pitchFamily="2" charset="2"/>
              </a:rPr>
              <a:t>Then each word  mapped with it’s index in a map named   “Vocabulary”.</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Hence each word’s unique number can be found  at any time using that map(“Vocabulary”)</a:t>
            </a:r>
          </a:p>
        </p:txBody>
      </p:sp>
    </p:spTree>
    <p:extLst>
      <p:ext uri="{BB962C8B-B14F-4D97-AF65-F5344CB8AC3E}">
        <p14:creationId xmlns:p14="http://schemas.microsoft.com/office/powerpoint/2010/main" val="113472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BCEB6-0CB5-406F-A449-CC588CB5C063}"/>
              </a:ext>
            </a:extLst>
          </p:cNvPr>
          <p:cNvSpPr txBox="1"/>
          <p:nvPr/>
        </p:nvSpPr>
        <p:spPr>
          <a:xfrm>
            <a:off x="967666" y="887767"/>
            <a:ext cx="9429569" cy="584775"/>
          </a:xfrm>
          <a:prstGeom prst="rect">
            <a:avLst/>
          </a:prstGeom>
          <a:noFill/>
        </p:spPr>
        <p:txBody>
          <a:bodyPr wrap="none" rtlCol="0">
            <a:spAutoFit/>
          </a:bodyPr>
          <a:lstStyle/>
          <a:p>
            <a:r>
              <a:rPr lang="en-US" sz="3200" dirty="0">
                <a:solidFill>
                  <a:schemeClr val="accent2">
                    <a:lumMod val="60000"/>
                    <a:lumOff val="40000"/>
                  </a:schemeClr>
                </a:solidFill>
              </a:rPr>
              <a:t>Transforming Questions and Answers into vectors</a:t>
            </a:r>
          </a:p>
        </p:txBody>
      </p:sp>
      <p:sp>
        <p:nvSpPr>
          <p:cNvPr id="5" name="TextBox 4">
            <a:extLst>
              <a:ext uri="{FF2B5EF4-FFF2-40B4-BE49-F238E27FC236}">
                <a16:creationId xmlns:a16="http://schemas.microsoft.com/office/drawing/2014/main" id="{F31F80AE-8275-4F02-8609-BE14DAA921D6}"/>
              </a:ext>
            </a:extLst>
          </p:cNvPr>
          <p:cNvSpPr txBox="1"/>
          <p:nvPr/>
        </p:nvSpPr>
        <p:spPr>
          <a:xfrm>
            <a:off x="1065320" y="2086252"/>
            <a:ext cx="8235781" cy="1200329"/>
          </a:xfrm>
          <a:prstGeom prst="rect">
            <a:avLst/>
          </a:prstGeom>
          <a:noFill/>
        </p:spPr>
        <p:txBody>
          <a:bodyPr wrap="none" rtlCol="0">
            <a:spAutoFit/>
          </a:bodyPr>
          <a:lstStyle/>
          <a:p>
            <a:r>
              <a:rPr lang="en-US" dirty="0">
                <a:solidFill>
                  <a:schemeClr val="bg2">
                    <a:lumMod val="90000"/>
                  </a:schemeClr>
                </a:solidFill>
                <a:sym typeface="Wingdings" panose="05000000000000000000" pitchFamily="2" charset="2"/>
              </a:rPr>
              <a:t>Every word in the question has unique number assigned to it, hence  each </a:t>
            </a:r>
          </a:p>
          <a:p>
            <a:r>
              <a:rPr lang="en-US" dirty="0">
                <a:solidFill>
                  <a:schemeClr val="bg2">
                    <a:lumMod val="90000"/>
                  </a:schemeClr>
                </a:solidFill>
                <a:sym typeface="Wingdings" panose="05000000000000000000" pitchFamily="2" charset="2"/>
              </a:rPr>
              <a:t>	question is a  sequence of numbers</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Like : 34   1   434    78     1212   . . . . . .  223 </a:t>
            </a:r>
            <a:endParaRPr lang="en-US" dirty="0">
              <a:solidFill>
                <a:schemeClr val="bg2">
                  <a:lumMod val="90000"/>
                </a:schemeClr>
              </a:solidFill>
            </a:endParaRPr>
          </a:p>
        </p:txBody>
      </p:sp>
      <p:sp>
        <p:nvSpPr>
          <p:cNvPr id="6" name="TextBox 5">
            <a:extLst>
              <a:ext uri="{FF2B5EF4-FFF2-40B4-BE49-F238E27FC236}">
                <a16:creationId xmlns:a16="http://schemas.microsoft.com/office/drawing/2014/main" id="{06D37251-289D-4738-ADAD-6A9E73EDDA0D}"/>
              </a:ext>
            </a:extLst>
          </p:cNvPr>
          <p:cNvSpPr txBox="1"/>
          <p:nvPr/>
        </p:nvSpPr>
        <p:spPr>
          <a:xfrm>
            <a:off x="1438181" y="3571420"/>
            <a:ext cx="8806650" cy="369332"/>
          </a:xfrm>
          <a:prstGeom prst="rect">
            <a:avLst/>
          </a:prstGeom>
          <a:noFill/>
        </p:spPr>
        <p:txBody>
          <a:bodyPr wrap="square" rtlCol="0">
            <a:spAutoFit/>
          </a:bodyPr>
          <a:lstStyle/>
          <a:p>
            <a:r>
              <a:rPr lang="en-US" dirty="0">
                <a:solidFill>
                  <a:schemeClr val="bg2">
                    <a:lumMod val="75000"/>
                  </a:schemeClr>
                </a:solidFill>
                <a:sym typeface="Wingdings" panose="05000000000000000000" pitchFamily="2" charset="2"/>
              </a:rPr>
              <a:t>We will  find the maximum size of question from </a:t>
            </a:r>
            <a:r>
              <a:rPr lang="en-US" dirty="0" err="1">
                <a:solidFill>
                  <a:schemeClr val="bg2">
                    <a:lumMod val="75000"/>
                  </a:schemeClr>
                </a:solidFill>
                <a:sym typeface="Wingdings" panose="05000000000000000000" pitchFamily="2" charset="2"/>
              </a:rPr>
              <a:t>discriptions</a:t>
            </a:r>
            <a:r>
              <a:rPr lang="en-US" dirty="0">
                <a:solidFill>
                  <a:schemeClr val="bg2">
                    <a:lumMod val="75000"/>
                  </a:schemeClr>
                </a:solidFill>
                <a:sym typeface="Wingdings" panose="05000000000000000000" pitchFamily="2" charset="2"/>
              </a:rPr>
              <a:t> ,let it  be </a:t>
            </a:r>
            <a:r>
              <a:rPr lang="en-US" dirty="0" err="1">
                <a:solidFill>
                  <a:schemeClr val="bg2">
                    <a:lumMod val="75000"/>
                  </a:schemeClr>
                </a:solidFill>
                <a:sym typeface="Wingdings" panose="05000000000000000000" pitchFamily="2" charset="2"/>
              </a:rPr>
              <a:t>max_size</a:t>
            </a:r>
            <a:endParaRPr lang="en-US" dirty="0">
              <a:solidFill>
                <a:schemeClr val="bg2">
                  <a:lumMod val="75000"/>
                </a:schemeClr>
              </a:solidFill>
            </a:endParaRPr>
          </a:p>
        </p:txBody>
      </p:sp>
      <p:sp>
        <p:nvSpPr>
          <p:cNvPr id="7" name="TextBox 6">
            <a:extLst>
              <a:ext uri="{FF2B5EF4-FFF2-40B4-BE49-F238E27FC236}">
                <a16:creationId xmlns:a16="http://schemas.microsoft.com/office/drawing/2014/main" id="{A381CA7A-534A-4327-8DF7-2E6BB8F6E5DF}"/>
              </a:ext>
            </a:extLst>
          </p:cNvPr>
          <p:cNvSpPr txBox="1"/>
          <p:nvPr/>
        </p:nvSpPr>
        <p:spPr>
          <a:xfrm flipH="1">
            <a:off x="1065320" y="4416154"/>
            <a:ext cx="8894094" cy="646331"/>
          </a:xfrm>
          <a:prstGeom prst="rect">
            <a:avLst/>
          </a:prstGeom>
          <a:noFill/>
        </p:spPr>
        <p:txBody>
          <a:bodyPr wrap="square" rtlCol="0">
            <a:spAutoFit/>
          </a:bodyPr>
          <a:lstStyle/>
          <a:p>
            <a:r>
              <a:rPr lang="en-US" dirty="0">
                <a:solidFill>
                  <a:schemeClr val="bg2">
                    <a:lumMod val="75000"/>
                  </a:schemeClr>
                </a:solidFill>
                <a:sym typeface="Wingdings" panose="05000000000000000000" pitchFamily="2" charset="2"/>
              </a:rPr>
              <a:t>Using embedding layer from </a:t>
            </a:r>
            <a:r>
              <a:rPr lang="en-US" dirty="0" err="1">
                <a:solidFill>
                  <a:schemeClr val="bg2">
                    <a:lumMod val="75000"/>
                  </a:schemeClr>
                </a:solidFill>
                <a:sym typeface="Wingdings" panose="05000000000000000000" pitchFamily="2" charset="2"/>
              </a:rPr>
              <a:t>keras</a:t>
            </a:r>
            <a:r>
              <a:rPr lang="en-US" dirty="0">
                <a:solidFill>
                  <a:schemeClr val="bg2">
                    <a:lumMod val="75000"/>
                  </a:schemeClr>
                </a:solidFill>
                <a:sym typeface="Wingdings" panose="05000000000000000000" pitchFamily="2" charset="2"/>
              </a:rPr>
              <a:t> we convert each number into a 256 sized vector  and padding is used to make the length of every question equal to </a:t>
            </a:r>
            <a:r>
              <a:rPr lang="en-US" dirty="0" err="1">
                <a:solidFill>
                  <a:schemeClr val="bg2">
                    <a:lumMod val="75000"/>
                  </a:schemeClr>
                </a:solidFill>
                <a:sym typeface="Wingdings" panose="05000000000000000000" pitchFamily="2" charset="2"/>
              </a:rPr>
              <a:t>max_size</a:t>
            </a:r>
            <a:endParaRPr lang="en-US" dirty="0">
              <a:solidFill>
                <a:schemeClr val="bg2">
                  <a:lumMod val="75000"/>
                </a:schemeClr>
              </a:solidFill>
            </a:endParaRPr>
          </a:p>
        </p:txBody>
      </p:sp>
      <p:sp>
        <p:nvSpPr>
          <p:cNvPr id="8" name="TextBox 7">
            <a:extLst>
              <a:ext uri="{FF2B5EF4-FFF2-40B4-BE49-F238E27FC236}">
                <a16:creationId xmlns:a16="http://schemas.microsoft.com/office/drawing/2014/main" id="{88DC829D-CBB4-4BF3-87C5-77E6248A6E50}"/>
              </a:ext>
            </a:extLst>
          </p:cNvPr>
          <p:cNvSpPr txBox="1"/>
          <p:nvPr/>
        </p:nvSpPr>
        <p:spPr>
          <a:xfrm>
            <a:off x="1065320" y="5537887"/>
            <a:ext cx="9617185" cy="646331"/>
          </a:xfrm>
          <a:prstGeom prst="rect">
            <a:avLst/>
          </a:prstGeom>
          <a:noFill/>
        </p:spPr>
        <p:txBody>
          <a:bodyPr wrap="none" rtlCol="0">
            <a:spAutoFit/>
          </a:bodyPr>
          <a:lstStyle/>
          <a:p>
            <a:r>
              <a:rPr lang="en-US" dirty="0">
                <a:solidFill>
                  <a:schemeClr val="bg2">
                    <a:lumMod val="75000"/>
                  </a:schemeClr>
                </a:solidFill>
                <a:sym typeface="Wingdings" panose="05000000000000000000" pitchFamily="2" charset="2"/>
              </a:rPr>
              <a:t>For simple understanding we can also use one-hot encoding for every number</a:t>
            </a:r>
          </a:p>
          <a:p>
            <a:r>
              <a:rPr lang="en-US" dirty="0">
                <a:solidFill>
                  <a:schemeClr val="bg2">
                    <a:lumMod val="75000"/>
                  </a:schemeClr>
                </a:solidFill>
                <a:sym typeface="Wingdings" panose="05000000000000000000" pitchFamily="2" charset="2"/>
              </a:rPr>
              <a:t>but this makes every  vector to be of size of Vocabulary, which makes computation  more.  </a:t>
            </a:r>
            <a:endParaRPr lang="en-US" dirty="0">
              <a:solidFill>
                <a:schemeClr val="bg2">
                  <a:lumMod val="75000"/>
                </a:schemeClr>
              </a:solidFill>
            </a:endParaRPr>
          </a:p>
        </p:txBody>
      </p:sp>
    </p:spTree>
    <p:extLst>
      <p:ext uri="{BB962C8B-B14F-4D97-AF65-F5344CB8AC3E}">
        <p14:creationId xmlns:p14="http://schemas.microsoft.com/office/powerpoint/2010/main" val="210811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1A33E-2294-41AD-A532-880D3B6F57BC}"/>
              </a:ext>
            </a:extLst>
          </p:cNvPr>
          <p:cNvSpPr txBox="1"/>
          <p:nvPr/>
        </p:nvSpPr>
        <p:spPr>
          <a:xfrm flipH="1">
            <a:off x="1075528" y="630315"/>
            <a:ext cx="8503477" cy="707886"/>
          </a:xfrm>
          <a:prstGeom prst="rect">
            <a:avLst/>
          </a:prstGeom>
          <a:noFill/>
        </p:spPr>
        <p:txBody>
          <a:bodyPr wrap="squar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Extracting Features from an image</a:t>
            </a:r>
          </a:p>
        </p:txBody>
      </p:sp>
      <p:graphicFrame>
        <p:nvGraphicFramePr>
          <p:cNvPr id="4" name="Diagram 3">
            <a:extLst>
              <a:ext uri="{FF2B5EF4-FFF2-40B4-BE49-F238E27FC236}">
                <a16:creationId xmlns:a16="http://schemas.microsoft.com/office/drawing/2014/main" id="{5601C84E-F4DE-425A-BB91-5BEBC285C14B}"/>
              </a:ext>
            </a:extLst>
          </p:cNvPr>
          <p:cNvGraphicFramePr/>
          <p:nvPr>
            <p:extLst>
              <p:ext uri="{D42A27DB-BD31-4B8C-83A1-F6EECF244321}">
                <p14:modId xmlns:p14="http://schemas.microsoft.com/office/powerpoint/2010/main" val="2469039128"/>
              </p:ext>
            </p:extLst>
          </p:nvPr>
        </p:nvGraphicFramePr>
        <p:xfrm>
          <a:off x="1305017" y="3429000"/>
          <a:ext cx="9436963" cy="3262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902300E-DFAF-4280-8902-3F4D91B2828E}"/>
              </a:ext>
            </a:extLst>
          </p:cNvPr>
          <p:cNvSpPr txBox="1"/>
          <p:nvPr/>
        </p:nvSpPr>
        <p:spPr>
          <a:xfrm>
            <a:off x="1748901" y="1713390"/>
            <a:ext cx="7501631" cy="1477328"/>
          </a:xfrm>
          <a:prstGeom prst="rect">
            <a:avLst/>
          </a:prstGeom>
          <a:noFill/>
        </p:spPr>
        <p:txBody>
          <a:bodyPr wrap="square" rtlCol="0">
            <a:spAutoFit/>
          </a:bodyPr>
          <a:lstStyle/>
          <a:p>
            <a:r>
              <a:rPr lang="en-US" dirty="0"/>
              <a:t>=</a:t>
            </a:r>
            <a:r>
              <a:rPr lang="en-US" dirty="0">
                <a:solidFill>
                  <a:schemeClr val="bg2">
                    <a:lumMod val="75000"/>
                  </a:schemeClr>
                </a:solidFill>
                <a:sym typeface="Wingdings" panose="05000000000000000000" pitchFamily="2" charset="2"/>
              </a:rPr>
              <a:t>VGG16 is a image recognition model, developed by Oxford</a:t>
            </a:r>
          </a:p>
          <a:p>
            <a:endParaRPr lang="en-US" dirty="0">
              <a:solidFill>
                <a:schemeClr val="bg2">
                  <a:lumMod val="75000"/>
                </a:schemeClr>
              </a:solidFill>
              <a:sym typeface="Wingdings" panose="05000000000000000000" pitchFamily="2" charset="2"/>
            </a:endParaRPr>
          </a:p>
          <a:p>
            <a:r>
              <a:rPr lang="en-US" dirty="0">
                <a:solidFill>
                  <a:schemeClr val="bg2">
                    <a:lumMod val="75000"/>
                  </a:schemeClr>
                </a:solidFill>
                <a:sym typeface="Wingdings" panose="05000000000000000000" pitchFamily="2" charset="2"/>
              </a:rPr>
              <a:t>we remove the last classification layer from this Convolutional Neural Network  Model and obtain the feature vector of every image individually and stored.</a:t>
            </a:r>
            <a:endParaRPr lang="en-US" dirty="0"/>
          </a:p>
        </p:txBody>
      </p:sp>
    </p:spTree>
    <p:extLst>
      <p:ext uri="{BB962C8B-B14F-4D97-AF65-F5344CB8AC3E}">
        <p14:creationId xmlns:p14="http://schemas.microsoft.com/office/powerpoint/2010/main" val="310562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41A41-A7F8-4BCF-BCF1-48CA583F53A5}"/>
              </a:ext>
            </a:extLst>
          </p:cNvPr>
          <p:cNvSpPr txBox="1"/>
          <p:nvPr/>
        </p:nvSpPr>
        <p:spPr>
          <a:xfrm>
            <a:off x="978010" y="453224"/>
            <a:ext cx="4544193" cy="707886"/>
          </a:xfrm>
          <a:prstGeom prst="rect">
            <a:avLst/>
          </a:prstGeom>
          <a:noFill/>
        </p:spPr>
        <p:txBody>
          <a:bodyPr wrap="none" rtlCol="0">
            <a:spAutoFit/>
          </a:bodyPr>
          <a:lstStyle/>
          <a:p>
            <a:r>
              <a:rPr lang="en-US" sz="4000" dirty="0">
                <a:solidFill>
                  <a:schemeClr val="accent2">
                    <a:lumMod val="60000"/>
                    <a:lumOff val="40000"/>
                  </a:schemeClr>
                </a:solidFill>
                <a:latin typeface="Cambria" panose="02040503050406030204" pitchFamily="18" charset="0"/>
                <a:ea typeface="Cambria" panose="02040503050406030204" pitchFamily="18" charset="0"/>
              </a:rPr>
              <a:t>Training Datapoints</a:t>
            </a:r>
          </a:p>
        </p:txBody>
      </p:sp>
      <p:sp>
        <p:nvSpPr>
          <p:cNvPr id="5" name="TextBox 4">
            <a:extLst>
              <a:ext uri="{FF2B5EF4-FFF2-40B4-BE49-F238E27FC236}">
                <a16:creationId xmlns:a16="http://schemas.microsoft.com/office/drawing/2014/main" id="{6C07B082-C7E0-476E-8761-84D1E16F8300}"/>
              </a:ext>
            </a:extLst>
          </p:cNvPr>
          <p:cNvSpPr txBox="1"/>
          <p:nvPr/>
        </p:nvSpPr>
        <p:spPr>
          <a:xfrm>
            <a:off x="833433" y="1603462"/>
            <a:ext cx="9978888" cy="4801314"/>
          </a:xfrm>
          <a:prstGeom prst="rect">
            <a:avLst/>
          </a:prstGeom>
          <a:noFill/>
        </p:spPr>
        <p:txBody>
          <a:bodyPr wrap="square" rtlCol="0">
            <a:spAutoFit/>
          </a:bodyPr>
          <a:lstStyle/>
          <a:p>
            <a:pPr marL="285750" indent="-285750">
              <a:buFont typeface="Wingdings" panose="05000000000000000000" pitchFamily="2" charset="2"/>
              <a:buChar char="è"/>
            </a:pPr>
            <a:r>
              <a:rPr lang="en-US" dirty="0">
                <a:solidFill>
                  <a:schemeClr val="bg2">
                    <a:lumMod val="90000"/>
                  </a:schemeClr>
                </a:solidFill>
                <a:sym typeface="Wingdings" panose="05000000000000000000" pitchFamily="2" charset="2"/>
              </a:rPr>
              <a:t>Let an answer be of  five words and the sequence of words be &lt;start&gt;, 34,45,3,2,67, &lt;end&gt;</a:t>
            </a:r>
          </a:p>
          <a:p>
            <a:pPr marL="285750" indent="-285750">
              <a:buFont typeface="Wingdings" panose="05000000000000000000" pitchFamily="2" charset="2"/>
              <a:buChar char="è"/>
            </a:pPr>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	for an image </a:t>
            </a:r>
            <a:r>
              <a:rPr lang="en-US" dirty="0" err="1">
                <a:solidFill>
                  <a:schemeClr val="bg2">
                    <a:lumMod val="90000"/>
                  </a:schemeClr>
                </a:solidFill>
                <a:sym typeface="Wingdings" panose="05000000000000000000" pitchFamily="2" charset="2"/>
              </a:rPr>
              <a:t>i</a:t>
            </a:r>
            <a:r>
              <a:rPr lang="en-US" dirty="0">
                <a:solidFill>
                  <a:schemeClr val="bg2">
                    <a:lumMod val="90000"/>
                  </a:schemeClr>
                </a:solidFill>
                <a:sym typeface="Wingdings" panose="05000000000000000000" pitchFamily="2" charset="2"/>
              </a:rPr>
              <a:t> and question q .</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Then we divide the part of answer + question +image into following :</a:t>
            </a:r>
          </a:p>
          <a:p>
            <a:endParaRPr lang="en-US" dirty="0">
              <a:solidFill>
                <a:schemeClr val="bg2">
                  <a:lumMod val="90000"/>
                </a:schemeClr>
              </a:solidFill>
              <a:sym typeface="Wingdings" panose="05000000000000000000" pitchFamily="2" charset="2"/>
            </a:endParaRPr>
          </a:p>
          <a:p>
            <a:r>
              <a:rPr lang="en-US" dirty="0">
                <a:solidFill>
                  <a:schemeClr val="accent4">
                    <a:lumMod val="50000"/>
                  </a:schemeClr>
                </a:solidFill>
                <a:sym typeface="Wingdings" panose="05000000000000000000" pitchFamily="2" charset="2"/>
              </a:rPr>
              <a:t>INPUTS 						OUTPUT</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34</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45</a:t>
            </a:r>
            <a:r>
              <a:rPr lang="en-US" dirty="0">
                <a:solidFill>
                  <a:schemeClr val="bg2">
                    <a:lumMod val="90000"/>
                  </a:schemeClr>
                </a:solidFill>
                <a:sym typeface="Wingdings" panose="05000000000000000000" pitchFamily="2" charset="2"/>
              </a:rPr>
              <a:t>	</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3</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2</a:t>
            </a:r>
            <a:r>
              <a:rPr lang="en-US" dirty="0">
                <a:solidFill>
                  <a:schemeClr val="bg2">
                    <a:lumMod val="90000"/>
                  </a:schemeClr>
                </a:solidFill>
                <a:sym typeface="Wingdings" panose="05000000000000000000" pitchFamily="2" charset="2"/>
              </a:rPr>
              <a:t>	</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 + 2]	</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67</a:t>
            </a:r>
          </a:p>
          <a:p>
            <a:r>
              <a:rPr lang="en-US" dirty="0" err="1">
                <a:solidFill>
                  <a:srgbClr val="FFFF00"/>
                </a:solidFill>
                <a:sym typeface="Wingdings" panose="05000000000000000000" pitchFamily="2" charset="2"/>
              </a:rPr>
              <a:t>i</a:t>
            </a:r>
            <a:r>
              <a:rPr lang="en-US" dirty="0">
                <a:solidFill>
                  <a:srgbClr val="FFFF00"/>
                </a:solidFill>
                <a:sym typeface="Wingdings" panose="05000000000000000000" pitchFamily="2" charset="2"/>
              </a:rPr>
              <a:t> + q + [&lt;start&gt;+ 34  + 45 + 3 + 2+ 67]</a:t>
            </a:r>
            <a:r>
              <a:rPr lang="en-US" dirty="0">
                <a:solidFill>
                  <a:schemeClr val="bg2">
                    <a:lumMod val="90000"/>
                  </a:schemeClr>
                </a:solidFill>
                <a:sym typeface="Wingdings" panose="05000000000000000000" pitchFamily="2" charset="2"/>
              </a:rPr>
              <a:t>		</a:t>
            </a:r>
            <a:r>
              <a:rPr lang="en-US" dirty="0">
                <a:solidFill>
                  <a:srgbClr val="FF0000"/>
                </a:solidFill>
                <a:sym typeface="Wingdings" panose="05000000000000000000" pitchFamily="2" charset="2"/>
              </a:rPr>
              <a:t>&lt;end&gt;</a:t>
            </a:r>
          </a:p>
          <a:p>
            <a:endParaRPr lang="en-US" dirty="0">
              <a:solidFill>
                <a:schemeClr val="bg2">
                  <a:lumMod val="90000"/>
                </a:schemeClr>
              </a:solidFill>
              <a:sym typeface="Wingdings" panose="05000000000000000000" pitchFamily="2" charset="2"/>
            </a:endParaRPr>
          </a:p>
          <a:p>
            <a:r>
              <a:rPr lang="en-US" dirty="0">
                <a:solidFill>
                  <a:schemeClr val="bg2">
                    <a:lumMod val="90000"/>
                  </a:schemeClr>
                </a:solidFill>
                <a:sym typeface="Wingdings" panose="05000000000000000000" pitchFamily="2" charset="2"/>
              </a:rPr>
              <a:t>Now these input-</a:t>
            </a:r>
            <a:r>
              <a:rPr lang="en-US" dirty="0" err="1">
                <a:solidFill>
                  <a:schemeClr val="bg2">
                    <a:lumMod val="90000"/>
                  </a:schemeClr>
                </a:solidFill>
                <a:sym typeface="Wingdings" panose="05000000000000000000" pitchFamily="2" charset="2"/>
              </a:rPr>
              <a:t>ouput</a:t>
            </a:r>
            <a:r>
              <a:rPr lang="en-US" dirty="0">
                <a:solidFill>
                  <a:schemeClr val="bg2">
                    <a:lumMod val="90000"/>
                  </a:schemeClr>
                </a:solidFill>
                <a:sym typeface="Wingdings" panose="05000000000000000000" pitchFamily="2" charset="2"/>
              </a:rPr>
              <a:t> pairs as an individual datapoints ,we train the model.</a:t>
            </a:r>
          </a:p>
          <a:p>
            <a:endParaRPr lang="en-US" dirty="0">
              <a:solidFill>
                <a:schemeClr val="bg2">
                  <a:lumMod val="90000"/>
                </a:schemeClr>
              </a:solidFill>
              <a:sym typeface="Wingdings" panose="05000000000000000000" pitchFamily="2" charset="2"/>
            </a:endParaRPr>
          </a:p>
          <a:p>
            <a:endParaRPr lang="en-US" dirty="0">
              <a:solidFill>
                <a:schemeClr val="bg2">
                  <a:lumMod val="90000"/>
                </a:schemeClr>
              </a:solidFill>
              <a:sym typeface="Wingdings" panose="05000000000000000000" pitchFamily="2" charset="2"/>
            </a:endParaRPr>
          </a:p>
        </p:txBody>
      </p:sp>
    </p:spTree>
    <p:extLst>
      <p:ext uri="{BB962C8B-B14F-4D97-AF65-F5344CB8AC3E}">
        <p14:creationId xmlns:p14="http://schemas.microsoft.com/office/powerpoint/2010/main" val="83661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BA181B-2A0D-4423-88B7-75F464BC8735}"/>
              </a:ext>
            </a:extLst>
          </p:cNvPr>
          <p:cNvPicPr>
            <a:picLocks noChangeAspect="1"/>
          </p:cNvPicPr>
          <p:nvPr/>
        </p:nvPicPr>
        <p:blipFill>
          <a:blip r:embed="rId2"/>
          <a:stretch>
            <a:fillRect/>
          </a:stretch>
        </p:blipFill>
        <p:spPr>
          <a:xfrm>
            <a:off x="470242" y="1499950"/>
            <a:ext cx="11543669" cy="4793845"/>
          </a:xfrm>
          <a:prstGeom prst="rect">
            <a:avLst/>
          </a:prstGeom>
        </p:spPr>
      </p:pic>
      <p:sp>
        <p:nvSpPr>
          <p:cNvPr id="3" name="TextBox 2">
            <a:extLst>
              <a:ext uri="{FF2B5EF4-FFF2-40B4-BE49-F238E27FC236}">
                <a16:creationId xmlns:a16="http://schemas.microsoft.com/office/drawing/2014/main" id="{A242808A-EBA9-4EE8-8967-9CF436DAEC6B}"/>
              </a:ext>
            </a:extLst>
          </p:cNvPr>
          <p:cNvSpPr txBox="1"/>
          <p:nvPr/>
        </p:nvSpPr>
        <p:spPr>
          <a:xfrm>
            <a:off x="797667" y="389107"/>
            <a:ext cx="5856052" cy="707886"/>
          </a:xfrm>
          <a:prstGeom prst="rect">
            <a:avLst/>
          </a:prstGeom>
          <a:noFill/>
        </p:spPr>
        <p:txBody>
          <a:bodyPr wrap="square" rtlCol="0">
            <a:spAutoFit/>
          </a:bodyPr>
          <a:lstStyle/>
          <a:p>
            <a:r>
              <a:rPr lang="en-US" sz="4000" dirty="0">
                <a:solidFill>
                  <a:schemeClr val="accent2">
                    <a:lumMod val="60000"/>
                    <a:lumOff val="40000"/>
                  </a:schemeClr>
                </a:solidFill>
              </a:rPr>
              <a:t>Model Overview</a:t>
            </a:r>
          </a:p>
        </p:txBody>
      </p:sp>
    </p:spTree>
    <p:extLst>
      <p:ext uri="{BB962C8B-B14F-4D97-AF65-F5344CB8AC3E}">
        <p14:creationId xmlns:p14="http://schemas.microsoft.com/office/powerpoint/2010/main" val="197661010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7E2E8"/>
      </a:lt2>
      <a:accent1>
        <a:srgbClr val="37BA27"/>
      </a:accent1>
      <a:accent2>
        <a:srgbClr val="6AB31A"/>
      </a:accent2>
      <a:accent3>
        <a:srgbClr val="A1A924"/>
      </a:accent3>
      <a:accent4>
        <a:srgbClr val="CE901E"/>
      </a:accent4>
      <a:accent5>
        <a:srgbClr val="E05830"/>
      </a:accent5>
      <a:accent6>
        <a:srgbClr val="CE1E3F"/>
      </a:accent6>
      <a:hlink>
        <a:srgbClr val="B96D3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1079</TotalTime>
  <Words>1101</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Bahnschrift SemiLight</vt:lpstr>
      <vt:lpstr>Bookman Old Style</vt:lpstr>
      <vt:lpstr>Calibri</vt:lpstr>
      <vt:lpstr>Cambria</vt:lpstr>
      <vt:lpstr>Courier New</vt:lpstr>
      <vt:lpstr>Wingdings</vt: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to a MACHINE</dc:title>
  <dc:creator>bharathvuppula4@gmail.com</dc:creator>
  <cp:lastModifiedBy>bharathvuppula4@gmail.com</cp:lastModifiedBy>
  <cp:revision>24</cp:revision>
  <dcterms:created xsi:type="dcterms:W3CDTF">2020-05-25T15:13:12Z</dcterms:created>
  <dcterms:modified xsi:type="dcterms:W3CDTF">2020-06-06T14:57:07Z</dcterms:modified>
</cp:coreProperties>
</file>