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5" r:id="rId9"/>
    <p:sldId id="261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96CDB-0663-43F0-BD14-7E428921D65C}" v="54" dt="2025-01-30T09:20:41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veera" userId="7a5958d33fa0e921" providerId="LiveId" clId="{47B96CDB-0663-43F0-BD14-7E428921D65C}"/>
    <pc:docChg chg="undo custSel addSld modSld">
      <pc:chgData name="bharath veera" userId="7a5958d33fa0e921" providerId="LiveId" clId="{47B96CDB-0663-43F0-BD14-7E428921D65C}" dt="2025-01-31T15:40:10.698" v="541" actId="5793"/>
      <pc:docMkLst>
        <pc:docMk/>
      </pc:docMkLst>
      <pc:sldChg chg="addSp delSp modSp mod modTransition modAnim delDesignElem">
        <pc:chgData name="bharath veera" userId="7a5958d33fa0e921" providerId="LiveId" clId="{47B96CDB-0663-43F0-BD14-7E428921D65C}" dt="2025-01-30T06:27:22.562" v="279" actId="20577"/>
        <pc:sldMkLst>
          <pc:docMk/>
          <pc:sldMk cId="3957334822" sldId="256"/>
        </pc:sldMkLst>
        <pc:spChg chg="mod">
          <ac:chgData name="bharath veera" userId="7a5958d33fa0e921" providerId="LiveId" clId="{47B96CDB-0663-43F0-BD14-7E428921D65C}" dt="2025-01-30T03:43:06.371" v="35" actId="1076"/>
          <ac:spMkLst>
            <pc:docMk/>
            <pc:sldMk cId="3957334822" sldId="256"/>
            <ac:spMk id="2" creationId="{BFE9DFF7-0F22-A1FF-F671-3AEC21FBD27B}"/>
          </ac:spMkLst>
        </pc:spChg>
        <pc:spChg chg="mod">
          <ac:chgData name="bharath veera" userId="7a5958d33fa0e921" providerId="LiveId" clId="{47B96CDB-0663-43F0-BD14-7E428921D65C}" dt="2025-01-30T06:27:22.562" v="279" actId="20577"/>
          <ac:spMkLst>
            <pc:docMk/>
            <pc:sldMk cId="3957334822" sldId="256"/>
            <ac:spMk id="3" creationId="{3F306793-C442-D468-221A-26579013C75F}"/>
          </ac:spMkLst>
        </pc:spChg>
        <pc:spChg chg="add del">
          <ac:chgData name="bharath veera" userId="7a5958d33fa0e921" providerId="LiveId" clId="{47B96CDB-0663-43F0-BD14-7E428921D65C}" dt="2025-01-30T03:42:12.407" v="32"/>
          <ac:spMkLst>
            <pc:docMk/>
            <pc:sldMk cId="3957334822" sldId="256"/>
            <ac:spMk id="7" creationId="{ECC07320-C2CA-4E29-8481-9D9E143C7788}"/>
          </ac:spMkLst>
        </pc:spChg>
        <pc:spChg chg="add del">
          <ac:chgData name="bharath veera" userId="7a5958d33fa0e921" providerId="LiveId" clId="{47B96CDB-0663-43F0-BD14-7E428921D65C}" dt="2025-01-30T03:42:12.407" v="32"/>
          <ac:spMkLst>
            <pc:docMk/>
            <pc:sldMk cId="3957334822" sldId="256"/>
            <ac:spMk id="8" creationId="{178FB36B-5BFE-42CA-BC60-1115E0D95EEC}"/>
          </ac:spMkLst>
        </pc:spChg>
        <pc:spChg chg="add">
          <ac:chgData name="bharath veera" userId="7a5958d33fa0e921" providerId="LiveId" clId="{47B96CDB-0663-43F0-BD14-7E428921D65C}" dt="2025-01-30T03:42:56.405" v="33" actId="26606"/>
          <ac:spMkLst>
            <pc:docMk/>
            <pc:sldMk cId="3957334822" sldId="256"/>
            <ac:spMk id="10" creationId="{ECC07320-C2CA-4E29-8481-9D9E143C7788}"/>
          </ac:spMkLst>
        </pc:spChg>
        <pc:spChg chg="add">
          <ac:chgData name="bharath veera" userId="7a5958d33fa0e921" providerId="LiveId" clId="{47B96CDB-0663-43F0-BD14-7E428921D65C}" dt="2025-01-30T03:42:56.405" v="33" actId="26606"/>
          <ac:spMkLst>
            <pc:docMk/>
            <pc:sldMk cId="3957334822" sldId="256"/>
            <ac:spMk id="12" creationId="{178FB36B-5BFE-42CA-BC60-1115E0D95EEC}"/>
          </ac:spMkLst>
        </pc:spChg>
        <pc:picChg chg="mod">
          <ac:chgData name="bharath veera" userId="7a5958d33fa0e921" providerId="LiveId" clId="{47B96CDB-0663-43F0-BD14-7E428921D65C}" dt="2025-01-29T16:16:32.546" v="0" actId="26606"/>
          <ac:picMkLst>
            <pc:docMk/>
            <pc:sldMk cId="3957334822" sldId="256"/>
            <ac:picMk id="5" creationId="{060E33E5-84CA-EDD4-AAE7-66D533544039}"/>
          </ac:picMkLst>
        </pc:picChg>
      </pc:sldChg>
      <pc:sldChg chg="addSp delSp modSp mod modTransition setBg">
        <pc:chgData name="bharath veera" userId="7a5958d33fa0e921" providerId="LiveId" clId="{47B96CDB-0663-43F0-BD14-7E428921D65C}" dt="2025-01-30T03:50:41.878" v="89"/>
        <pc:sldMkLst>
          <pc:docMk/>
          <pc:sldMk cId="2132367585" sldId="257"/>
        </pc:sldMkLst>
        <pc:spChg chg="mod">
          <ac:chgData name="bharath veera" userId="7a5958d33fa0e921" providerId="LiveId" clId="{47B96CDB-0663-43F0-BD14-7E428921D65C}" dt="2025-01-30T03:48:42.457" v="71" actId="14100"/>
          <ac:spMkLst>
            <pc:docMk/>
            <pc:sldMk cId="2132367585" sldId="257"/>
            <ac:spMk id="3" creationId="{C799B8A7-2F29-FF4C-D154-EE1FD31F4545}"/>
          </ac:spMkLst>
        </pc:spChg>
        <pc:spChg chg="add del">
          <ac:chgData name="bharath veera" userId="7a5958d33fa0e921" providerId="LiveId" clId="{47B96CDB-0663-43F0-BD14-7E428921D65C}" dt="2025-01-30T03:41:45.141" v="30" actId="26606"/>
          <ac:spMkLst>
            <pc:docMk/>
            <pc:sldMk cId="2132367585" sldId="257"/>
            <ac:spMk id="8" creationId="{4DA718D0-4865-4629-8134-44F68D41D574}"/>
          </ac:spMkLst>
        </pc:spChg>
        <pc:spChg chg="add del">
          <ac:chgData name="bharath veera" userId="7a5958d33fa0e921" providerId="LiveId" clId="{47B96CDB-0663-43F0-BD14-7E428921D65C}" dt="2025-01-30T03:41:45.141" v="30" actId="26606"/>
          <ac:spMkLst>
            <pc:docMk/>
            <pc:sldMk cId="2132367585" sldId="257"/>
            <ac:spMk id="14" creationId="{CBC4F608-B4B8-48C3-9572-C0F061B1CD99}"/>
          </ac:spMkLst>
        </pc:spChg>
        <pc:grpChg chg="add del">
          <ac:chgData name="bharath veera" userId="7a5958d33fa0e921" providerId="LiveId" clId="{47B96CDB-0663-43F0-BD14-7E428921D65C}" dt="2025-01-30T03:41:45.141" v="30" actId="26606"/>
          <ac:grpSpMkLst>
            <pc:docMk/>
            <pc:sldMk cId="2132367585" sldId="257"/>
            <ac:grpSpMk id="10" creationId="{65167ED7-6315-43AB-B1B6-C326D5FD8F84}"/>
          </ac:grpSpMkLst>
        </pc:grpChg>
        <pc:picChg chg="add mod">
          <ac:chgData name="bharath veera" userId="7a5958d33fa0e921" providerId="LiveId" clId="{47B96CDB-0663-43F0-BD14-7E428921D65C}" dt="2025-01-30T03:49:09.400" v="78" actId="1076"/>
          <ac:picMkLst>
            <pc:docMk/>
            <pc:sldMk cId="2132367585" sldId="257"/>
            <ac:picMk id="2" creationId="{74BF29CD-3ECD-DB78-6F6D-B98CABC233C0}"/>
          </ac:picMkLst>
        </pc:picChg>
        <pc:picChg chg="add mod">
          <ac:chgData name="bharath veera" userId="7a5958d33fa0e921" providerId="LiveId" clId="{47B96CDB-0663-43F0-BD14-7E428921D65C}" dt="2025-01-30T03:50:17.406" v="88" actId="1076"/>
          <ac:picMkLst>
            <pc:docMk/>
            <pc:sldMk cId="2132367585" sldId="257"/>
            <ac:picMk id="5" creationId="{A2E1425F-350F-626A-951B-A57A0DA5D5B1}"/>
          </ac:picMkLst>
        </pc:picChg>
      </pc:sldChg>
      <pc:sldChg chg="addSp delSp modSp mod modTransition">
        <pc:chgData name="bharath veera" userId="7a5958d33fa0e921" providerId="LiveId" clId="{47B96CDB-0663-43F0-BD14-7E428921D65C}" dt="2025-01-30T03:50:45.384" v="90"/>
        <pc:sldMkLst>
          <pc:docMk/>
          <pc:sldMk cId="3693145479" sldId="258"/>
        </pc:sldMkLst>
        <pc:spChg chg="mod">
          <ac:chgData name="bharath veera" userId="7a5958d33fa0e921" providerId="LiveId" clId="{47B96CDB-0663-43F0-BD14-7E428921D65C}" dt="2025-01-30T03:47:00.019" v="53" actId="14100"/>
          <ac:spMkLst>
            <pc:docMk/>
            <pc:sldMk cId="3693145479" sldId="258"/>
            <ac:spMk id="3" creationId="{0B2E2B45-9945-341A-2AEA-D28A80F92CE0}"/>
          </ac:spMkLst>
        </pc:spChg>
        <pc:picChg chg="add del mod">
          <ac:chgData name="bharath veera" userId="7a5958d33fa0e921" providerId="LiveId" clId="{47B96CDB-0663-43F0-BD14-7E428921D65C}" dt="2025-01-30T03:47:20.344" v="55" actId="478"/>
          <ac:picMkLst>
            <pc:docMk/>
            <pc:sldMk cId="3693145479" sldId="258"/>
            <ac:picMk id="4" creationId="{A7594D68-B9FE-53FF-C3A0-9621F94C06B5}"/>
          </ac:picMkLst>
        </pc:picChg>
      </pc:sldChg>
      <pc:sldChg chg="addSp delSp modSp new mod modTransition setBg addAnim modNotesTx">
        <pc:chgData name="bharath veera" userId="7a5958d33fa0e921" providerId="LiveId" clId="{47B96CDB-0663-43F0-BD14-7E428921D65C}" dt="2025-01-30T04:01:59.268" v="162"/>
        <pc:sldMkLst>
          <pc:docMk/>
          <pc:sldMk cId="923100978" sldId="259"/>
        </pc:sldMkLst>
        <pc:spChg chg="add mod">
          <ac:chgData name="bharath veera" userId="7a5958d33fa0e921" providerId="LiveId" clId="{47B96CDB-0663-43F0-BD14-7E428921D65C}" dt="2025-01-30T03:59:19.715" v="135" actId="26606"/>
          <ac:spMkLst>
            <pc:docMk/>
            <pc:sldMk cId="923100978" sldId="259"/>
            <ac:spMk id="3" creationId="{06BF5F90-F96C-16A8-2927-7B01EAC08BC7}"/>
          </ac:spMkLst>
        </pc:spChg>
        <pc:spChg chg="add del">
          <ac:chgData name="bharath veera" userId="7a5958d33fa0e921" providerId="LiveId" clId="{47B96CDB-0663-43F0-BD14-7E428921D65C}" dt="2025-01-30T03:58:19.458" v="125" actId="26606"/>
          <ac:spMkLst>
            <pc:docMk/>
            <pc:sldMk cId="923100978" sldId="259"/>
            <ac:spMk id="10" creationId="{A3363022-C969-41E9-8EB2-E4C94908C1FA}"/>
          </ac:spMkLst>
        </pc:spChg>
        <pc:spChg chg="add del">
          <ac:chgData name="bharath veera" userId="7a5958d33fa0e921" providerId="LiveId" clId="{47B96CDB-0663-43F0-BD14-7E428921D65C}" dt="2025-01-30T03:58:19.458" v="125" actId="26606"/>
          <ac:spMkLst>
            <pc:docMk/>
            <pc:sldMk cId="923100978" sldId="259"/>
            <ac:spMk id="12" creationId="{8D1AD6B3-BE88-4CEB-BA17-790657CC4729}"/>
          </ac:spMkLst>
        </pc:spChg>
        <pc:spChg chg="add del">
          <ac:chgData name="bharath veera" userId="7a5958d33fa0e921" providerId="LiveId" clId="{47B96CDB-0663-43F0-BD14-7E428921D65C}" dt="2025-01-30T03:59:19.715" v="135" actId="26606"/>
          <ac:spMkLst>
            <pc:docMk/>
            <pc:sldMk cId="923100978" sldId="259"/>
            <ac:spMk id="22" creationId="{99ED5833-B85B-4103-8A3B-CAB0308E6C15}"/>
          </ac:spMkLst>
        </pc:spChg>
        <pc:grpChg chg="add del">
          <ac:chgData name="bharath veera" userId="7a5958d33fa0e921" providerId="LiveId" clId="{47B96CDB-0663-43F0-BD14-7E428921D65C}" dt="2025-01-30T03:58:19.458" v="125" actId="26606"/>
          <ac:grpSpMkLst>
            <pc:docMk/>
            <pc:sldMk cId="923100978" sldId="259"/>
            <ac:grpSpMk id="14" creationId="{89D1390B-7E13-4B4F-9CB2-391063412E54}"/>
          </ac:grpSpMkLst>
        </pc:grpChg>
        <pc:grpChg chg="add">
          <ac:chgData name="bharath veera" userId="7a5958d33fa0e921" providerId="LiveId" clId="{47B96CDB-0663-43F0-BD14-7E428921D65C}" dt="2025-01-30T03:59:19.715" v="135" actId="26606"/>
          <ac:grpSpMkLst>
            <pc:docMk/>
            <pc:sldMk cId="923100978" sldId="259"/>
            <ac:grpSpMk id="27" creationId="{B0F380AC-9202-53E9-8D39-90E7C2AC7550}"/>
          </ac:grpSpMkLst>
        </pc:grpChg>
        <pc:picChg chg="add mod">
          <ac:chgData name="bharath veera" userId="7a5958d33fa0e921" providerId="LiveId" clId="{47B96CDB-0663-43F0-BD14-7E428921D65C}" dt="2025-01-30T04:00:12.355" v="143" actId="14100"/>
          <ac:picMkLst>
            <pc:docMk/>
            <pc:sldMk cId="923100978" sldId="259"/>
            <ac:picMk id="4" creationId="{B06D3C39-AFE4-8E9A-8F24-005BBA2B75B1}"/>
          </ac:picMkLst>
        </pc:picChg>
        <pc:picChg chg="add mod">
          <ac:chgData name="bharath veera" userId="7a5958d33fa0e921" providerId="LiveId" clId="{47B96CDB-0663-43F0-BD14-7E428921D65C}" dt="2025-01-30T04:00:04.322" v="141" actId="1076"/>
          <ac:picMkLst>
            <pc:docMk/>
            <pc:sldMk cId="923100978" sldId="259"/>
            <ac:picMk id="7" creationId="{D42D0731-E6DD-2A05-5E2E-1BB8C8F4EAE1}"/>
          </ac:picMkLst>
        </pc:picChg>
      </pc:sldChg>
      <pc:sldChg chg="addSp delSp modSp new mod modTransition setBg modNotesTx">
        <pc:chgData name="bharath veera" userId="7a5958d33fa0e921" providerId="LiveId" clId="{47B96CDB-0663-43F0-BD14-7E428921D65C}" dt="2025-01-30T06:50:44.060" v="381"/>
        <pc:sldMkLst>
          <pc:docMk/>
          <pc:sldMk cId="2258876188" sldId="260"/>
        </pc:sldMkLst>
        <pc:spChg chg="add mod">
          <ac:chgData name="bharath veera" userId="7a5958d33fa0e921" providerId="LiveId" clId="{47B96CDB-0663-43F0-BD14-7E428921D65C}" dt="2025-01-30T04:10:48.171" v="223" actId="26606"/>
          <ac:spMkLst>
            <pc:docMk/>
            <pc:sldMk cId="2258876188" sldId="260"/>
            <ac:spMk id="5" creationId="{03C629D4-7CB5-86CF-9037-EF2F053EFA63}"/>
          </ac:spMkLst>
        </pc:spChg>
        <pc:spChg chg="add del">
          <ac:chgData name="bharath veera" userId="7a5958d33fa0e921" providerId="LiveId" clId="{47B96CDB-0663-43F0-BD14-7E428921D65C}" dt="2025-01-30T04:10:23.490" v="220" actId="26606"/>
          <ac:spMkLst>
            <pc:docMk/>
            <pc:sldMk cId="2258876188" sldId="260"/>
            <ac:spMk id="10" creationId="{522A94E1-AEBD-4286-BFF8-0711E4CD3E3B}"/>
          </ac:spMkLst>
        </pc:spChg>
        <pc:spChg chg="add del">
          <ac:chgData name="bharath veera" userId="7a5958d33fa0e921" providerId="LiveId" clId="{47B96CDB-0663-43F0-BD14-7E428921D65C}" dt="2025-01-30T04:10:48.177" v="224" actId="26606"/>
          <ac:spMkLst>
            <pc:docMk/>
            <pc:sldMk cId="2258876188" sldId="260"/>
            <ac:spMk id="15" creationId="{6F828D28-8E09-41CC-8229-3070B5467A96}"/>
          </ac:spMkLst>
        </pc:spChg>
        <pc:spChg chg="add del">
          <ac:chgData name="bharath veera" userId="7a5958d33fa0e921" providerId="LiveId" clId="{47B96CDB-0663-43F0-BD14-7E428921D65C}" dt="2025-01-30T04:10:48.177" v="224" actId="26606"/>
          <ac:spMkLst>
            <pc:docMk/>
            <pc:sldMk cId="2258876188" sldId="260"/>
            <ac:spMk id="17" creationId="{D5B012D8-7F27-4758-9AC6-C889B154BD73}"/>
          </ac:spMkLst>
        </pc:spChg>
        <pc:spChg chg="add del">
          <ac:chgData name="bharath veera" userId="7a5958d33fa0e921" providerId="LiveId" clId="{47B96CDB-0663-43F0-BD14-7E428921D65C}" dt="2025-01-30T04:10:48.177" v="224" actId="26606"/>
          <ac:spMkLst>
            <pc:docMk/>
            <pc:sldMk cId="2258876188" sldId="260"/>
            <ac:spMk id="19" creationId="{4063B759-00FC-46D1-9898-8E8625268FAF}"/>
          </ac:spMkLst>
        </pc:spChg>
        <pc:spChg chg="add del">
          <ac:chgData name="bharath veera" userId="7a5958d33fa0e921" providerId="LiveId" clId="{47B96CDB-0663-43F0-BD14-7E428921D65C}" dt="2025-01-30T04:10:48.171" v="223" actId="26606"/>
          <ac:spMkLst>
            <pc:docMk/>
            <pc:sldMk cId="2258876188" sldId="260"/>
            <ac:spMk id="24" creationId="{C1DD1A8A-57D5-4A81-AD04-532B043C5611}"/>
          </ac:spMkLst>
        </pc:spChg>
        <pc:spChg chg="add del">
          <ac:chgData name="bharath veera" userId="7a5958d33fa0e921" providerId="LiveId" clId="{47B96CDB-0663-43F0-BD14-7E428921D65C}" dt="2025-01-30T04:10:48.171" v="223" actId="26606"/>
          <ac:spMkLst>
            <pc:docMk/>
            <pc:sldMk cId="2258876188" sldId="260"/>
            <ac:spMk id="26" creationId="{007891EC-4501-44ED-A8C8-B11B6DB767AB}"/>
          </ac:spMkLst>
        </pc:spChg>
        <pc:spChg chg="add">
          <ac:chgData name="bharath veera" userId="7a5958d33fa0e921" providerId="LiveId" clId="{47B96CDB-0663-43F0-BD14-7E428921D65C}" dt="2025-01-30T04:10:48.177" v="224" actId="26606"/>
          <ac:spMkLst>
            <pc:docMk/>
            <pc:sldMk cId="2258876188" sldId="260"/>
            <ac:spMk id="28" creationId="{4063B759-00FC-46D1-9898-8E8625268FAF}"/>
          </ac:spMkLst>
        </pc:spChg>
        <pc:spChg chg="add">
          <ac:chgData name="bharath veera" userId="7a5958d33fa0e921" providerId="LiveId" clId="{47B96CDB-0663-43F0-BD14-7E428921D65C}" dt="2025-01-30T04:10:48.177" v="224" actId="26606"/>
          <ac:spMkLst>
            <pc:docMk/>
            <pc:sldMk cId="2258876188" sldId="260"/>
            <ac:spMk id="29" creationId="{6F828D28-8E09-41CC-8229-3070B5467A96}"/>
          </ac:spMkLst>
        </pc:spChg>
        <pc:spChg chg="add">
          <ac:chgData name="bharath veera" userId="7a5958d33fa0e921" providerId="LiveId" clId="{47B96CDB-0663-43F0-BD14-7E428921D65C}" dt="2025-01-30T04:10:48.177" v="224" actId="26606"/>
          <ac:spMkLst>
            <pc:docMk/>
            <pc:sldMk cId="2258876188" sldId="260"/>
            <ac:spMk id="30" creationId="{D5B012D8-7F27-4758-9AC6-C889B154BD73}"/>
          </ac:spMkLst>
        </pc:spChg>
        <pc:picChg chg="add mod">
          <ac:chgData name="bharath veera" userId="7a5958d33fa0e921" providerId="LiveId" clId="{47B96CDB-0663-43F0-BD14-7E428921D65C}" dt="2025-01-30T04:10:48.171" v="223" actId="26606"/>
          <ac:picMkLst>
            <pc:docMk/>
            <pc:sldMk cId="2258876188" sldId="260"/>
            <ac:picMk id="3" creationId="{C5141757-EF84-8B9F-2EAB-17B6CAAA8221}"/>
          </ac:picMkLst>
        </pc:picChg>
      </pc:sldChg>
      <pc:sldChg chg="addSp delSp modSp new mod modTransition modNotesTx">
        <pc:chgData name="bharath veera" userId="7a5958d33fa0e921" providerId="LiveId" clId="{47B96CDB-0663-43F0-BD14-7E428921D65C}" dt="2025-01-30T06:50:50.097" v="383"/>
        <pc:sldMkLst>
          <pc:docMk/>
          <pc:sldMk cId="2263107422" sldId="261"/>
        </pc:sldMkLst>
        <pc:spChg chg="add mod">
          <ac:chgData name="bharath veera" userId="7a5958d33fa0e921" providerId="LiveId" clId="{47B96CDB-0663-43F0-BD14-7E428921D65C}" dt="2025-01-30T06:44:05.708" v="365" actId="255"/>
          <ac:spMkLst>
            <pc:docMk/>
            <pc:sldMk cId="2263107422" sldId="261"/>
            <ac:spMk id="5" creationId="{AE146EE0-6169-202C-C485-03820F7F96D4}"/>
          </ac:spMkLst>
        </pc:spChg>
        <pc:picChg chg="add del mod">
          <ac:chgData name="bharath veera" userId="7a5958d33fa0e921" providerId="LiveId" clId="{47B96CDB-0663-43F0-BD14-7E428921D65C}" dt="2025-01-30T06:44:17.605" v="366" actId="478"/>
          <ac:picMkLst>
            <pc:docMk/>
            <pc:sldMk cId="2263107422" sldId="261"/>
            <ac:picMk id="3" creationId="{9A113FFA-9A2D-BE15-89B7-54987590BF7B}"/>
          </ac:picMkLst>
        </pc:picChg>
        <pc:picChg chg="add mod">
          <ac:chgData name="bharath veera" userId="7a5958d33fa0e921" providerId="LiveId" clId="{47B96CDB-0663-43F0-BD14-7E428921D65C}" dt="2025-01-30T06:45:47.388" v="374" actId="1076"/>
          <ac:picMkLst>
            <pc:docMk/>
            <pc:sldMk cId="2263107422" sldId="261"/>
            <ac:picMk id="7" creationId="{B21850A7-43E6-7B84-F32B-1D585E437A3D}"/>
          </ac:picMkLst>
        </pc:picChg>
      </pc:sldChg>
      <pc:sldChg chg="addSp delSp modSp new mod modTransition setBg modNotesTx">
        <pc:chgData name="bharath veera" userId="7a5958d33fa0e921" providerId="LiveId" clId="{47B96CDB-0663-43F0-BD14-7E428921D65C}" dt="2025-01-30T06:50:37.011" v="379"/>
        <pc:sldMkLst>
          <pc:docMk/>
          <pc:sldMk cId="2775627280" sldId="262"/>
        </pc:sldMkLst>
        <pc:spChg chg="add mod">
          <ac:chgData name="bharath veera" userId="7a5958d33fa0e921" providerId="LiveId" clId="{47B96CDB-0663-43F0-BD14-7E428921D65C}" dt="2025-01-30T06:38:05.151" v="331" actId="26606"/>
          <ac:spMkLst>
            <pc:docMk/>
            <pc:sldMk cId="2775627280" sldId="262"/>
            <ac:spMk id="5" creationId="{324B4D64-7BFC-4F0D-937C-EB6E769E1D6D}"/>
          </ac:spMkLst>
        </pc:spChg>
        <pc:spChg chg="add del">
          <ac:chgData name="bharath veera" userId="7a5958d33fa0e921" providerId="LiveId" clId="{47B96CDB-0663-43F0-BD14-7E428921D65C}" dt="2025-01-30T06:38:05.151" v="331" actId="26606"/>
          <ac:spMkLst>
            <pc:docMk/>
            <pc:sldMk cId="2775627280" sldId="262"/>
            <ac:spMk id="11" creationId="{53F29798-D584-4792-9B62-3F5F5C36D619}"/>
          </ac:spMkLst>
        </pc:spChg>
        <pc:spChg chg="add">
          <ac:chgData name="bharath veera" userId="7a5958d33fa0e921" providerId="LiveId" clId="{47B96CDB-0663-43F0-BD14-7E428921D65C}" dt="2025-01-30T06:38:05.151" v="331" actId="26606"/>
          <ac:spMkLst>
            <pc:docMk/>
            <pc:sldMk cId="2775627280" sldId="262"/>
            <ac:spMk id="16" creationId="{53F29798-D584-4792-9B62-3F5F5C36D619}"/>
          </ac:spMkLst>
        </pc:spChg>
        <pc:picChg chg="add del mod">
          <ac:chgData name="bharath veera" userId="7a5958d33fa0e921" providerId="LiveId" clId="{47B96CDB-0663-43F0-BD14-7E428921D65C}" dt="2025-01-30T06:31:05.802" v="326" actId="478"/>
          <ac:picMkLst>
            <pc:docMk/>
            <pc:sldMk cId="2775627280" sldId="262"/>
            <ac:picMk id="3" creationId="{8AAA0A69-22D8-C7C4-6F40-D5D694EF619A}"/>
          </ac:picMkLst>
        </pc:picChg>
        <pc:picChg chg="add mod">
          <ac:chgData name="bharath veera" userId="7a5958d33fa0e921" providerId="LiveId" clId="{47B96CDB-0663-43F0-BD14-7E428921D65C}" dt="2025-01-30T06:38:05.151" v="331" actId="26606"/>
          <ac:picMkLst>
            <pc:docMk/>
            <pc:sldMk cId="2775627280" sldId="262"/>
            <ac:picMk id="6" creationId="{E00E0995-BA7E-2F45-73F4-F65D2EEB4E90}"/>
          </ac:picMkLst>
        </pc:picChg>
      </pc:sldChg>
      <pc:sldChg chg="addSp modSp new mod modTransition setBg">
        <pc:chgData name="bharath veera" userId="7a5958d33fa0e921" providerId="LiveId" clId="{47B96CDB-0663-43F0-BD14-7E428921D65C}" dt="2025-01-30T06:50:39.988" v="380"/>
        <pc:sldMkLst>
          <pc:docMk/>
          <pc:sldMk cId="4130667041" sldId="263"/>
        </pc:sldMkLst>
        <pc:picChg chg="add mod">
          <ac:chgData name="bharath veera" userId="7a5958d33fa0e921" providerId="LiveId" clId="{47B96CDB-0663-43F0-BD14-7E428921D65C}" dt="2025-01-30T06:40:17.956" v="338" actId="26606"/>
          <ac:picMkLst>
            <pc:docMk/>
            <pc:sldMk cId="4130667041" sldId="263"/>
            <ac:picMk id="3" creationId="{23C08984-2A54-8B86-B72B-949327691991}"/>
          </ac:picMkLst>
        </pc:picChg>
      </pc:sldChg>
      <pc:sldChg chg="addSp modSp new mod modTransition">
        <pc:chgData name="bharath veera" userId="7a5958d33fa0e921" providerId="LiveId" clId="{47B96CDB-0663-43F0-BD14-7E428921D65C}" dt="2025-01-30T06:50:53.565" v="384"/>
        <pc:sldMkLst>
          <pc:docMk/>
          <pc:sldMk cId="3934027025" sldId="264"/>
        </pc:sldMkLst>
        <pc:picChg chg="add mod">
          <ac:chgData name="bharath veera" userId="7a5958d33fa0e921" providerId="LiveId" clId="{47B96CDB-0663-43F0-BD14-7E428921D65C}" dt="2025-01-30T06:44:31.136" v="369" actId="14100"/>
          <ac:picMkLst>
            <pc:docMk/>
            <pc:sldMk cId="3934027025" sldId="264"/>
            <ac:picMk id="2" creationId="{87FBD4DE-9843-F99A-C3C9-A508D8FE8E94}"/>
          </ac:picMkLst>
        </pc:picChg>
      </pc:sldChg>
      <pc:sldChg chg="addSp delSp new mod modTransition">
        <pc:chgData name="bharath veera" userId="7a5958d33fa0e921" providerId="LiveId" clId="{47B96CDB-0663-43F0-BD14-7E428921D65C}" dt="2025-01-30T06:50:46.892" v="382"/>
        <pc:sldMkLst>
          <pc:docMk/>
          <pc:sldMk cId="1030312725" sldId="265"/>
        </pc:sldMkLst>
        <pc:picChg chg="add del">
          <ac:chgData name="bharath veera" userId="7a5958d33fa0e921" providerId="LiveId" clId="{47B96CDB-0663-43F0-BD14-7E428921D65C}" dt="2025-01-30T06:48:20.711" v="377" actId="22"/>
          <ac:picMkLst>
            <pc:docMk/>
            <pc:sldMk cId="1030312725" sldId="265"/>
            <ac:picMk id="3" creationId="{952005C6-5CBB-5DF5-1F57-E4A56E6BE081}"/>
          </ac:picMkLst>
        </pc:picChg>
        <pc:picChg chg="add">
          <ac:chgData name="bharath veera" userId="7a5958d33fa0e921" providerId="LiveId" clId="{47B96CDB-0663-43F0-BD14-7E428921D65C}" dt="2025-01-30T06:50:14.050" v="378" actId="22"/>
          <ac:picMkLst>
            <pc:docMk/>
            <pc:sldMk cId="1030312725" sldId="265"/>
            <ac:picMk id="5" creationId="{26905191-F5BC-9E6B-97CB-387D575BEAE8}"/>
          </ac:picMkLst>
        </pc:picChg>
      </pc:sldChg>
      <pc:sldChg chg="addSp modSp new mod modTransition modNotesTx">
        <pc:chgData name="bharath veera" userId="7a5958d33fa0e921" providerId="LiveId" clId="{47B96CDB-0663-43F0-BD14-7E428921D65C}" dt="2025-01-30T08:19:05.358" v="452"/>
        <pc:sldMkLst>
          <pc:docMk/>
          <pc:sldMk cId="2647594333" sldId="266"/>
        </pc:sldMkLst>
        <pc:spChg chg="add mod">
          <ac:chgData name="bharath veera" userId="7a5958d33fa0e921" providerId="LiveId" clId="{47B96CDB-0663-43F0-BD14-7E428921D65C}" dt="2025-01-30T07:57:34.656" v="417" actId="1076"/>
          <ac:spMkLst>
            <pc:docMk/>
            <pc:sldMk cId="2647594333" sldId="266"/>
            <ac:spMk id="3" creationId="{54D53C78-EEEA-C9AB-8457-81368C8C1AE0}"/>
          </ac:spMkLst>
        </pc:spChg>
        <pc:picChg chg="add mod">
          <ac:chgData name="bharath veera" userId="7a5958d33fa0e921" providerId="LiveId" clId="{47B96CDB-0663-43F0-BD14-7E428921D65C}" dt="2025-01-30T08:01:20.324" v="424" actId="1076"/>
          <ac:picMkLst>
            <pc:docMk/>
            <pc:sldMk cId="2647594333" sldId="266"/>
            <ac:picMk id="5" creationId="{A8E39367-C712-6EAB-579C-C469AD9265AE}"/>
          </ac:picMkLst>
        </pc:picChg>
        <pc:picChg chg="add mod">
          <ac:chgData name="bharath veera" userId="7a5958d33fa0e921" providerId="LiveId" clId="{47B96CDB-0663-43F0-BD14-7E428921D65C}" dt="2025-01-30T08:02:48.890" v="433" actId="1076"/>
          <ac:picMkLst>
            <pc:docMk/>
            <pc:sldMk cId="2647594333" sldId="266"/>
            <ac:picMk id="7" creationId="{0B58D167-366D-3FD0-D387-4BFAE7887154}"/>
          </ac:picMkLst>
        </pc:picChg>
      </pc:sldChg>
      <pc:sldChg chg="addSp modSp new mod modTransition setBg">
        <pc:chgData name="bharath veera" userId="7a5958d33fa0e921" providerId="LiveId" clId="{47B96CDB-0663-43F0-BD14-7E428921D65C}" dt="2025-01-30T08:19:08.620" v="453"/>
        <pc:sldMkLst>
          <pc:docMk/>
          <pc:sldMk cId="2704464881" sldId="267"/>
        </pc:sldMkLst>
        <pc:picChg chg="add mod">
          <ac:chgData name="bharath veera" userId="7a5958d33fa0e921" providerId="LiveId" clId="{47B96CDB-0663-43F0-BD14-7E428921D65C}" dt="2025-01-30T08:06:30.106" v="450" actId="27614"/>
          <ac:picMkLst>
            <pc:docMk/>
            <pc:sldMk cId="2704464881" sldId="267"/>
            <ac:picMk id="3" creationId="{B7C4A62F-B107-8A16-2244-406CC9AE96E1}"/>
          </ac:picMkLst>
        </pc:picChg>
        <pc:picChg chg="add mod">
          <ac:chgData name="bharath veera" userId="7a5958d33fa0e921" providerId="LiveId" clId="{47B96CDB-0663-43F0-BD14-7E428921D65C}" dt="2025-01-30T08:06:30.015" v="449" actId="27614"/>
          <ac:picMkLst>
            <pc:docMk/>
            <pc:sldMk cId="2704464881" sldId="267"/>
            <ac:picMk id="5" creationId="{CB3BF5B4-6723-4AA7-EBE0-647EF3B12717}"/>
          </ac:picMkLst>
        </pc:picChg>
      </pc:sldChg>
      <pc:sldChg chg="addSp delSp modSp new mod modTransition setBg">
        <pc:chgData name="bharath veera" userId="7a5958d33fa0e921" providerId="LiveId" clId="{47B96CDB-0663-43F0-BD14-7E428921D65C}" dt="2025-01-30T08:52:20.155" v="465" actId="26606"/>
        <pc:sldMkLst>
          <pc:docMk/>
          <pc:sldMk cId="893679301" sldId="268"/>
        </pc:sldMkLst>
        <pc:spChg chg="add del">
          <ac:chgData name="bharath veera" userId="7a5958d33fa0e921" providerId="LiveId" clId="{47B96CDB-0663-43F0-BD14-7E428921D65C}" dt="2025-01-30T08:52:20.155" v="465" actId="26606"/>
          <ac:spMkLst>
            <pc:docMk/>
            <pc:sldMk cId="893679301" sldId="268"/>
            <ac:spMk id="10" creationId="{A9F529C3-C941-49FD-8C67-82F134F64BDB}"/>
          </ac:spMkLst>
        </pc:spChg>
        <pc:spChg chg="add del">
          <ac:chgData name="bharath veera" userId="7a5958d33fa0e921" providerId="LiveId" clId="{47B96CDB-0663-43F0-BD14-7E428921D65C}" dt="2025-01-30T08:52:20.155" v="465" actId="26606"/>
          <ac:spMkLst>
            <pc:docMk/>
            <pc:sldMk cId="893679301" sldId="268"/>
            <ac:spMk id="12" creationId="{20586029-32A0-47E5-9AEC-AE3ABA6B94D0}"/>
          </ac:spMkLst>
        </pc:spChg>
        <pc:picChg chg="add mod ord">
          <ac:chgData name="bharath veera" userId="7a5958d33fa0e921" providerId="LiveId" clId="{47B96CDB-0663-43F0-BD14-7E428921D65C}" dt="2025-01-30T08:52:20.155" v="465" actId="26606"/>
          <ac:picMkLst>
            <pc:docMk/>
            <pc:sldMk cId="893679301" sldId="268"/>
            <ac:picMk id="3" creationId="{BB608B61-F794-083A-F07A-278C2D960607}"/>
          </ac:picMkLst>
        </pc:picChg>
        <pc:picChg chg="add mod">
          <ac:chgData name="bharath veera" userId="7a5958d33fa0e921" providerId="LiveId" clId="{47B96CDB-0663-43F0-BD14-7E428921D65C}" dt="2025-01-30T08:52:20.155" v="465" actId="26606"/>
          <ac:picMkLst>
            <pc:docMk/>
            <pc:sldMk cId="893679301" sldId="268"/>
            <ac:picMk id="5" creationId="{E237D149-498C-77AA-F518-31336D56B576}"/>
          </ac:picMkLst>
        </pc:picChg>
        <pc:cxnChg chg="add del">
          <ac:chgData name="bharath veera" userId="7a5958d33fa0e921" providerId="LiveId" clId="{47B96CDB-0663-43F0-BD14-7E428921D65C}" dt="2025-01-30T08:52:20.155" v="465" actId="26606"/>
          <ac:cxnSpMkLst>
            <pc:docMk/>
            <pc:sldMk cId="893679301" sldId="268"/>
            <ac:cxnSpMk id="14" creationId="{8C730EAB-A532-4295-A302-FB4B90DB9F5E}"/>
          </ac:cxnSpMkLst>
        </pc:cxnChg>
      </pc:sldChg>
      <pc:sldChg chg="addSp modSp new mod modTransition">
        <pc:chgData name="bharath veera" userId="7a5958d33fa0e921" providerId="LiveId" clId="{47B96CDB-0663-43F0-BD14-7E428921D65C}" dt="2025-01-30T08:55:22.871" v="476" actId="1076"/>
        <pc:sldMkLst>
          <pc:docMk/>
          <pc:sldMk cId="2212909534" sldId="269"/>
        </pc:sldMkLst>
        <pc:picChg chg="add mod">
          <ac:chgData name="bharath veera" userId="7a5958d33fa0e921" providerId="LiveId" clId="{47B96CDB-0663-43F0-BD14-7E428921D65C}" dt="2025-01-30T08:53:41.990" v="471" actId="1076"/>
          <ac:picMkLst>
            <pc:docMk/>
            <pc:sldMk cId="2212909534" sldId="269"/>
            <ac:picMk id="3" creationId="{3F825C0F-C04C-8549-8FDD-7D06CE7AE117}"/>
          </ac:picMkLst>
        </pc:picChg>
        <pc:picChg chg="add mod">
          <ac:chgData name="bharath veera" userId="7a5958d33fa0e921" providerId="LiveId" clId="{47B96CDB-0663-43F0-BD14-7E428921D65C}" dt="2025-01-30T08:55:22.871" v="476" actId="1076"/>
          <ac:picMkLst>
            <pc:docMk/>
            <pc:sldMk cId="2212909534" sldId="269"/>
            <ac:picMk id="5" creationId="{D77E9B76-145C-1B31-5E9E-E9432BD4E918}"/>
          </ac:picMkLst>
        </pc:picChg>
      </pc:sldChg>
      <pc:sldChg chg="addSp modSp new mod modTransition">
        <pc:chgData name="bharath veera" userId="7a5958d33fa0e921" providerId="LiveId" clId="{47B96CDB-0663-43F0-BD14-7E428921D65C}" dt="2025-01-30T08:58:26.642" v="484" actId="1076"/>
        <pc:sldMkLst>
          <pc:docMk/>
          <pc:sldMk cId="1455679889" sldId="270"/>
        </pc:sldMkLst>
        <pc:picChg chg="add mod">
          <ac:chgData name="bharath veera" userId="7a5958d33fa0e921" providerId="LiveId" clId="{47B96CDB-0663-43F0-BD14-7E428921D65C}" dt="2025-01-30T08:58:26.642" v="484" actId="1076"/>
          <ac:picMkLst>
            <pc:docMk/>
            <pc:sldMk cId="1455679889" sldId="270"/>
            <ac:picMk id="3" creationId="{0081443D-DB3C-D267-DEBF-3A8EF5806C97}"/>
          </ac:picMkLst>
        </pc:picChg>
      </pc:sldChg>
      <pc:sldChg chg="addSp modSp new mod modTransition">
        <pc:chgData name="bharath veera" userId="7a5958d33fa0e921" providerId="LiveId" clId="{47B96CDB-0663-43F0-BD14-7E428921D65C}" dt="2025-01-31T15:39:32.798" v="534" actId="5793"/>
        <pc:sldMkLst>
          <pc:docMk/>
          <pc:sldMk cId="1384122009" sldId="271"/>
        </pc:sldMkLst>
        <pc:spChg chg="add mod">
          <ac:chgData name="bharath veera" userId="7a5958d33fa0e921" providerId="LiveId" clId="{47B96CDB-0663-43F0-BD14-7E428921D65C}" dt="2025-01-31T15:39:32.798" v="534" actId="5793"/>
          <ac:spMkLst>
            <pc:docMk/>
            <pc:sldMk cId="1384122009" sldId="271"/>
            <ac:spMk id="3" creationId="{A0513247-8164-BB30-2EE7-A8BAAAE9A948}"/>
          </ac:spMkLst>
        </pc:spChg>
      </pc:sldChg>
      <pc:sldChg chg="addSp modSp new mod modTransition">
        <pc:chgData name="bharath veera" userId="7a5958d33fa0e921" providerId="LiveId" clId="{47B96CDB-0663-43F0-BD14-7E428921D65C}" dt="2025-01-31T15:40:02.088" v="540" actId="5793"/>
        <pc:sldMkLst>
          <pc:docMk/>
          <pc:sldMk cId="79559996" sldId="272"/>
        </pc:sldMkLst>
        <pc:spChg chg="add mod">
          <ac:chgData name="bharath veera" userId="7a5958d33fa0e921" providerId="LiveId" clId="{47B96CDB-0663-43F0-BD14-7E428921D65C}" dt="2025-01-31T15:40:02.088" v="540" actId="5793"/>
          <ac:spMkLst>
            <pc:docMk/>
            <pc:sldMk cId="79559996" sldId="272"/>
            <ac:spMk id="3" creationId="{754718D4-3075-AF16-8AA0-B71EF9A32F5E}"/>
          </ac:spMkLst>
        </pc:spChg>
      </pc:sldChg>
      <pc:sldChg chg="addSp modSp new mod modTransition">
        <pc:chgData name="bharath veera" userId="7a5958d33fa0e921" providerId="LiveId" clId="{47B96CDB-0663-43F0-BD14-7E428921D65C}" dt="2025-01-31T15:40:10.698" v="541" actId="5793"/>
        <pc:sldMkLst>
          <pc:docMk/>
          <pc:sldMk cId="403061286" sldId="273"/>
        </pc:sldMkLst>
        <pc:spChg chg="add mod">
          <ac:chgData name="bharath veera" userId="7a5958d33fa0e921" providerId="LiveId" clId="{47B96CDB-0663-43F0-BD14-7E428921D65C}" dt="2025-01-31T15:40:10.698" v="541" actId="5793"/>
          <ac:spMkLst>
            <pc:docMk/>
            <pc:sldMk cId="403061286" sldId="273"/>
            <ac:spMk id="3" creationId="{7B1CCD2F-20E4-4692-8111-44F2F17FC4B0}"/>
          </ac:spMkLst>
        </pc:spChg>
      </pc:sldChg>
      <pc:sldChg chg="addSp modSp new mod modTransition setBg">
        <pc:chgData name="bharath veera" userId="7a5958d33fa0e921" providerId="LiveId" clId="{47B96CDB-0663-43F0-BD14-7E428921D65C}" dt="2025-01-30T09:20:45.427" v="528" actId="26606"/>
        <pc:sldMkLst>
          <pc:docMk/>
          <pc:sldMk cId="4204975138" sldId="274"/>
        </pc:sldMkLst>
        <pc:spChg chg="add">
          <ac:chgData name="bharath veera" userId="7a5958d33fa0e921" providerId="LiveId" clId="{47B96CDB-0663-43F0-BD14-7E428921D65C}" dt="2025-01-30T09:20:45.427" v="528" actId="26606"/>
          <ac:spMkLst>
            <pc:docMk/>
            <pc:sldMk cId="4204975138" sldId="274"/>
            <ac:spMk id="1031" creationId="{42A4FC2C-047E-45A5-965D-8E1E3BF09BC6}"/>
          </ac:spMkLst>
        </pc:spChg>
        <pc:picChg chg="add mod">
          <ac:chgData name="bharath veera" userId="7a5958d33fa0e921" providerId="LiveId" clId="{47B96CDB-0663-43F0-BD14-7E428921D65C}" dt="2025-01-30T09:20:45.427" v="528" actId="26606"/>
          <ac:picMkLst>
            <pc:docMk/>
            <pc:sldMk cId="4204975138" sldId="274"/>
            <ac:picMk id="1026" creationId="{CAF45E7F-774D-78FF-6B2C-E2FDD1302D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C511-1300-4110-A70F-795856F4795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CF15-48A2-4373-A462-64C2C7F4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3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err="1"/>
              <a:t>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3CF15-48A2-4373-A462-64C2C7F447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3CF15-48A2-4373-A462-64C2C7F447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8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3CF15-48A2-4373-A462-64C2C7F447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BI DASHBOARDS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3CF15-48A2-4373-A462-64C2C7F447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3CF15-48A2-4373-A462-64C2C7F447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3CF15-48A2-4373-A462-64C2C7F447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6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5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0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3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7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8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9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199DB-51FE-4123-95BC-173A580BE25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8CD785-C398-4594-A4F3-91C970BB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and small hands holding red heart">
            <a:extLst>
              <a:ext uri="{FF2B5EF4-FFF2-40B4-BE49-F238E27FC236}">
                <a16:creationId xmlns:a16="http://schemas.microsoft.com/office/drawing/2014/main" id="{060E33E5-84CA-EDD4-AAE7-66D533544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9DFF7-0F22-A1FF-F671-3AEC21FBD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0459" y="743446"/>
            <a:ext cx="3445765" cy="177936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Insurance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6793-C442-D468-221A-26579013C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0459" y="3897086"/>
            <a:ext cx="3707025" cy="2217469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GROUP 2</a:t>
            </a:r>
          </a:p>
          <a:p>
            <a:r>
              <a:rPr lang="en-US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Cheetiralla Veera Bharath</a:t>
            </a:r>
          </a:p>
          <a:p>
            <a:r>
              <a:rPr lang="en-US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SIRHAN ANIS CHAUS</a:t>
            </a:r>
          </a:p>
          <a:p>
            <a:r>
              <a:rPr lang="en-US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Parmeet Singh Jassal</a:t>
            </a:r>
          </a:p>
          <a:p>
            <a:r>
              <a:rPr lang="en-US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Kirti Nishad</a:t>
            </a:r>
          </a:p>
        </p:txBody>
      </p:sp>
    </p:spTree>
    <p:extLst>
      <p:ext uri="{BB962C8B-B14F-4D97-AF65-F5344CB8AC3E}">
        <p14:creationId xmlns:p14="http://schemas.microsoft.com/office/powerpoint/2010/main" val="39573348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FBD4DE-9843-F99A-C3C9-A508D8FE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979714"/>
            <a:ext cx="10025743" cy="51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2702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D53C78-EEEA-C9AB-8457-81368C8C1AE0}"/>
              </a:ext>
            </a:extLst>
          </p:cNvPr>
          <p:cNvSpPr txBox="1"/>
          <p:nvPr/>
        </p:nvSpPr>
        <p:spPr>
          <a:xfrm>
            <a:off x="435428" y="44670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MYSQL QUARIES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8E39367-C712-6EAB-579C-C469AD926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2" y="1524000"/>
            <a:ext cx="5402198" cy="441075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58D167-366D-3FD0-D387-4BFAE7887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902890"/>
            <a:ext cx="3233058" cy="52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94333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C4A62F-B107-8A16-2244-406CC9AE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60198"/>
            <a:ext cx="5291666" cy="4537603"/>
          </a:xfrm>
          <a:prstGeom prst="rect">
            <a:avLst/>
          </a:prstGeom>
        </p:spPr>
      </p:pic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B3BF5B4-6723-4AA7-EBE0-647EF3B12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266031"/>
            <a:ext cx="5291667" cy="43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6488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08B61-F794-083A-F07A-278C2D96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27" y="511628"/>
            <a:ext cx="6685916" cy="2736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7D149-498C-77AA-F518-31336D56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67" y="3429000"/>
            <a:ext cx="6943734" cy="30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7930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25C0F-C04C-8549-8FDD-7D06CE7A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0" y="669327"/>
            <a:ext cx="6903602" cy="1540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7E9B76-145C-1B31-5E9E-E9432BD4E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79" y="3080657"/>
            <a:ext cx="6827297" cy="24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0953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1443D-DB3C-D267-DEBF-3A8EF580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30" y="1342696"/>
            <a:ext cx="6498770" cy="41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79889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13247-8164-BB30-2EE7-A8BAAAE9A948}"/>
              </a:ext>
            </a:extLst>
          </p:cNvPr>
          <p:cNvSpPr txBox="1"/>
          <p:nvPr/>
        </p:nvSpPr>
        <p:spPr>
          <a:xfrm>
            <a:off x="381000" y="511629"/>
            <a:ext cx="10918371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Key Insights </a:t>
            </a:r>
          </a:p>
          <a:p>
            <a:r>
              <a:rPr lang="en-US" b="1" dirty="0"/>
              <a:t>1. Performance of Account Executives: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Abhinav Shivam leads in client engagement with 7 meetings, while Mark and Raju Kumar have only 2 meetings each.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Divya Dhingra processes the highest number of invoices (58), mostly renewals, showcasing her expertise in client retention.</a:t>
            </a:r>
          </a:p>
          <a:p>
            <a:pPr algn="just"/>
            <a:r>
              <a:rPr lang="en-US" b="1" dirty="0"/>
              <a:t>2. Revenue Funnel Bottleneck:</a:t>
            </a:r>
            <a:endParaRPr lang="en-US" dirty="0"/>
          </a:p>
          <a:p>
            <a:pPr algn="just"/>
            <a:r>
              <a:rPr lang="en-US" dirty="0"/>
              <a:t>Majority of revenue (59,195K) is in the "Qualify Opportunity" stage, but only 60K reaches the "Propose Solution" stage, indicating a blockage in advancing deals.</a:t>
            </a:r>
          </a:p>
          <a:p>
            <a:pPr algn="just"/>
            <a:r>
              <a:rPr lang="en-US" b="1" dirty="0"/>
              <a:t>3. High Revenue-Generating Policies:</a:t>
            </a:r>
            <a:endParaRPr lang="en-US" dirty="0"/>
          </a:p>
          <a:p>
            <a:pPr algn="just"/>
            <a:r>
              <a:rPr lang="en-US" dirty="0"/>
              <a:t>"Fire" policy leads with 500K in revenue, followed by "DB-Mega Policy" at 400K. These policies are significant contributors to revenue.</a:t>
            </a:r>
          </a:p>
          <a:p>
            <a:pPr algn="just"/>
            <a:r>
              <a:rPr lang="en-US" b="1" dirty="0"/>
              <a:t>4. Decline in Client Engagement:</a:t>
            </a:r>
            <a:endParaRPr lang="en-US" dirty="0"/>
          </a:p>
          <a:p>
            <a:pPr algn="just"/>
            <a:r>
              <a:rPr lang="en-US" dirty="0"/>
              <a:t>A sharp drop in meetings from 2019 (31 meetings) to 2020 (3 meetings), signaling the need for re-engagement strategies.</a:t>
            </a:r>
          </a:p>
          <a:p>
            <a:pPr algn="just"/>
            <a:r>
              <a:rPr lang="en-US" b="1" dirty="0"/>
              <a:t>5. Opportunities by Revenue:</a:t>
            </a:r>
            <a:endParaRPr lang="en-US" dirty="0"/>
          </a:p>
          <a:p>
            <a:pPr algn="just"/>
            <a:r>
              <a:rPr lang="en-US" dirty="0"/>
              <a:t>Policies like "DS-Employee GMC" and "FM-Group Medical" show untapped potential and require further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1384122009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4718D4-3075-AF16-8AA0-B71EF9A32F5E}"/>
              </a:ext>
            </a:extLst>
          </p:cNvPr>
          <p:cNvSpPr txBox="1"/>
          <p:nvPr/>
        </p:nvSpPr>
        <p:spPr>
          <a:xfrm>
            <a:off x="446314" y="540833"/>
            <a:ext cx="1091837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Strategic Recommendations for Improvement</a:t>
            </a:r>
          </a:p>
          <a:p>
            <a:pPr algn="just"/>
            <a:r>
              <a:rPr lang="en-US" b="1" dirty="0"/>
              <a:t>1. Targeted Training:</a:t>
            </a:r>
            <a:endParaRPr lang="en-US" dirty="0"/>
          </a:p>
          <a:p>
            <a:pPr algn="just"/>
            <a:r>
              <a:rPr lang="en-US" dirty="0"/>
              <a:t>Provide training for low-performing account executives (e.g., Mark, Raju Kumar) to improve client engagement and meeting frequency.</a:t>
            </a:r>
          </a:p>
          <a:p>
            <a:pPr algn="just"/>
            <a:r>
              <a:rPr lang="en-US" b="1" dirty="0"/>
              <a:t>2. Funnel Optimization:</a:t>
            </a:r>
            <a:endParaRPr lang="en-US" dirty="0"/>
          </a:p>
          <a:p>
            <a:pPr algn="just"/>
            <a:r>
              <a:rPr lang="en-US" dirty="0"/>
              <a:t>Address bottlenecks in the sales funnel to ensure more opportunities advance from "Qualify Opportunity" to "Propose Solution" stages.</a:t>
            </a:r>
          </a:p>
          <a:p>
            <a:pPr algn="just"/>
            <a:r>
              <a:rPr lang="en-US" b="1" dirty="0"/>
              <a:t>3. Focus on High-Performing Policies:</a:t>
            </a:r>
            <a:endParaRPr lang="en-US" dirty="0"/>
          </a:p>
          <a:p>
            <a:pPr algn="just"/>
            <a:r>
              <a:rPr lang="en-US" dirty="0"/>
              <a:t>Prioritize resources for high-revenue policies like "Fire" and "DB-Mega Policy," while promoting cross-selling within these categories.</a:t>
            </a:r>
          </a:p>
          <a:p>
            <a:pPr algn="just"/>
            <a:r>
              <a:rPr lang="en-US" b="1" dirty="0"/>
              <a:t>4. Client Re-Engagement:</a:t>
            </a:r>
            <a:endParaRPr lang="en-US" dirty="0"/>
          </a:p>
          <a:p>
            <a:pPr algn="just"/>
            <a:r>
              <a:rPr lang="en-US" dirty="0"/>
              <a:t>Develop re-engagement campaigns to regain momentum in client interactions, particularly to address the decline seen in 2020.</a:t>
            </a:r>
          </a:p>
          <a:p>
            <a:pPr algn="just"/>
            <a:r>
              <a:rPr lang="en-US" b="1" dirty="0"/>
              <a:t>5. Explore Untapped Opportunities:</a:t>
            </a:r>
            <a:endParaRPr lang="en-US" dirty="0"/>
          </a:p>
          <a:p>
            <a:pPr algn="just"/>
            <a:r>
              <a:rPr lang="en-US" dirty="0"/>
              <a:t>Investigate and develop strategies to capitalize on underperforming policies such as "DS-Employee GMC" and "FM-Group Medical."</a:t>
            </a:r>
          </a:p>
          <a:p>
            <a:pPr algn="just"/>
            <a:r>
              <a:rPr lang="en-US" b="1" dirty="0"/>
              <a:t>6. Mentor for Retention Strategies:</a:t>
            </a:r>
            <a:endParaRPr lang="en-US" dirty="0"/>
          </a:p>
          <a:p>
            <a:pPr algn="just"/>
            <a:r>
              <a:rPr lang="en-US" dirty="0"/>
              <a:t>Leverage Divya Dhingra’s expertise in renewals to mentor other executives in client retention and cross-selling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79559996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CCD2F-20E4-4692-8111-44F2F17FC4B0}"/>
              </a:ext>
            </a:extLst>
          </p:cNvPr>
          <p:cNvSpPr txBox="1"/>
          <p:nvPr/>
        </p:nvSpPr>
        <p:spPr>
          <a:xfrm>
            <a:off x="370114" y="979713"/>
            <a:ext cx="10667999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Conclusion</a:t>
            </a:r>
          </a:p>
          <a:p>
            <a:pPr algn="just"/>
            <a:r>
              <a:rPr lang="en-US" b="1" dirty="0"/>
              <a:t>1. Summary of Insights: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dashboard highlights key performance areas, including top account executives, revenue bottlenecks, and high-performing policies.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Opportunities for improvement lie in enhancing client engagement, optimizing the sales funnel, and exploring untapped policy potential.</a:t>
            </a:r>
          </a:p>
          <a:p>
            <a:pPr algn="just"/>
            <a:r>
              <a:rPr lang="en-US" b="1" dirty="0"/>
              <a:t>2. Strategic Path Forward: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Implement targeted training, prioritize high-revenue policies, and address sales funnel inefficiencies.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Develop re-engagement strategies to boost client interactions and revenue conversion rates.</a:t>
            </a:r>
          </a:p>
          <a:p>
            <a:pPr algn="just"/>
            <a:r>
              <a:rPr lang="en-US" b="1" dirty="0"/>
              <a:t>3. Impact:</a:t>
            </a:r>
            <a:endParaRPr lang="en-US" dirty="0"/>
          </a:p>
          <a:p>
            <a:pPr algn="just"/>
            <a:r>
              <a:rPr lang="en-US" dirty="0"/>
              <a:t>By acting on these recommendations, the organization can enhance revenue generation, improve client retention, and capitalize on growth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40306128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100+ Thank You Pictures | Download Free Images on Unsplash">
            <a:extLst>
              <a:ext uri="{FF2B5EF4-FFF2-40B4-BE49-F238E27FC236}">
                <a16:creationId xmlns:a16="http://schemas.microsoft.com/office/drawing/2014/main" id="{CAF45E7F-774D-78FF-6B2C-E2FDD1302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" b="1522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97513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9B8A7-2F29-FF4C-D154-EE1FD31F4545}"/>
              </a:ext>
            </a:extLst>
          </p:cNvPr>
          <p:cNvSpPr txBox="1"/>
          <p:nvPr/>
        </p:nvSpPr>
        <p:spPr>
          <a:xfrm>
            <a:off x="544288" y="729734"/>
            <a:ext cx="8479970" cy="5681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Introduction</a:t>
            </a:r>
          </a:p>
          <a:p>
            <a:endParaRPr lang="en-US" sz="2800" dirty="0"/>
          </a:p>
          <a:p>
            <a:pPr algn="just"/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Project Overview </a:t>
            </a:r>
            <a:r>
              <a:rPr lang="en-US" sz="2800" dirty="0"/>
              <a:t>:</a:t>
            </a:r>
          </a:p>
          <a:p>
            <a:pPr algn="just"/>
            <a:endParaRPr lang="en-US" sz="2800" dirty="0"/>
          </a:p>
          <a:p>
            <a:pPr algn="just"/>
            <a:r>
              <a:rPr lang="en-US" dirty="0"/>
              <a:t>This project aims to analyze the insurance industry Data .This presentation provides an analysis of the branch's performance by Account Executives for different income classes. It includes a review of key metrics such as Cross sell, Renew and New, Invoice Details, financial performance and Opportunity by employees of Ahmedabad branch.</a:t>
            </a:r>
          </a:p>
          <a:p>
            <a:pPr algn="just"/>
            <a:endParaRPr lang="en-US" dirty="0"/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Objectives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Review the performance metrics. Most read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Identify trends and anomalies.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Highlight areas of improvement and success.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Create Dashboard in Excel, Power BI, Tableau, SQL query for KPI'S.</a:t>
            </a:r>
          </a:p>
        </p:txBody>
      </p:sp>
      <p:pic>
        <p:nvPicPr>
          <p:cNvPr id="5" name="Picture 4" descr="A hand holding a cross&#10;&#10;AI-generated content may be incorrect.">
            <a:extLst>
              <a:ext uri="{FF2B5EF4-FFF2-40B4-BE49-F238E27FC236}">
                <a16:creationId xmlns:a16="http://schemas.microsoft.com/office/drawing/2014/main" id="{A2E1425F-350F-626A-951B-A57A0DA5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44" y="3744686"/>
            <a:ext cx="3037114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6758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F5F90-F96C-16A8-2927-7B01EAC08BC7}"/>
              </a:ext>
            </a:extLst>
          </p:cNvPr>
          <p:cNvSpPr txBox="1"/>
          <p:nvPr/>
        </p:nvSpPr>
        <p:spPr>
          <a:xfrm>
            <a:off x="1524000" y="4914855"/>
            <a:ext cx="91440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Relations</a:t>
            </a:r>
          </a:p>
        </p:txBody>
      </p:sp>
      <p:pic>
        <p:nvPicPr>
          <p:cNvPr id="7" name="Graphic 6" descr="User Network">
            <a:extLst>
              <a:ext uri="{FF2B5EF4-FFF2-40B4-BE49-F238E27FC236}">
                <a16:creationId xmlns:a16="http://schemas.microsoft.com/office/drawing/2014/main" id="{D42D0731-E6DD-2A05-5E2E-1BB8C8F4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080" y="3956960"/>
            <a:ext cx="2443840" cy="2443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C39-AFE4-8E9A-8F24-005BBA2B7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777" y="457200"/>
            <a:ext cx="9301169" cy="392974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1009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E2B45-9945-341A-2AEA-D28A80F92CE0}"/>
              </a:ext>
            </a:extLst>
          </p:cNvPr>
          <p:cNvSpPr txBox="1"/>
          <p:nvPr/>
        </p:nvSpPr>
        <p:spPr>
          <a:xfrm>
            <a:off x="457202" y="729344"/>
            <a:ext cx="9394369" cy="4996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accent2"/>
                </a:solidFill>
              </a:rPr>
              <a:t>Key Performance Indicators (KPIs)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KPIs Tracked using the Data Source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1" dirty="0"/>
              <a:t>Cross-sell, new, Renewal</a:t>
            </a:r>
            <a:r>
              <a:rPr lang="en-US" dirty="0"/>
              <a:t>: calculation of Target, invoice, achieved by income class and cross sell, New, Renewal placed and invoice achievement percentage.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Number of Meeting</a:t>
            </a:r>
            <a:r>
              <a:rPr lang="en-US" dirty="0"/>
              <a:t>: Calculation of meeting count for 2019,2020.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Opportunity</a:t>
            </a:r>
            <a:r>
              <a:rPr lang="en-US" sz="2000" dirty="0"/>
              <a:t>: </a:t>
            </a:r>
            <a:r>
              <a:rPr lang="en-US" dirty="0"/>
              <a:t>calculation of total opportunity, total open opportunity, top open opportunity, and opportunity by product distribution.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</a:t>
            </a:r>
            <a:r>
              <a:rPr lang="en-US" b="1" dirty="0"/>
              <a:t>: </a:t>
            </a:r>
            <a:r>
              <a:rPr lang="en-US" dirty="0"/>
              <a:t>opportunity by revenue top 4,Revenue by stage (Qualify Opportunity, Negotiate, Propose Solution)5.Account Executive: Meeting count by Account Executive, Number of invoice generated by Account executive (filtered by income class)Present a comparative analysis of target KPIs versus actual performance for the period.</a:t>
            </a:r>
          </a:p>
        </p:txBody>
      </p:sp>
    </p:spTree>
    <p:extLst>
      <p:ext uri="{BB962C8B-B14F-4D97-AF65-F5344CB8AC3E}">
        <p14:creationId xmlns:p14="http://schemas.microsoft.com/office/powerpoint/2010/main" val="369314547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B4D64-7BFC-4F0D-937C-EB6E769E1D6D}"/>
              </a:ext>
            </a:extLst>
          </p:cNvPr>
          <p:cNvSpPr txBox="1"/>
          <p:nvPr/>
        </p:nvSpPr>
        <p:spPr>
          <a:xfrm>
            <a:off x="838200" y="562271"/>
            <a:ext cx="10515600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+mj-lt"/>
                <a:ea typeface="+mj-ea"/>
                <a:cs typeface="+mj-cs"/>
              </a:rPr>
              <a:t>EXCEL DASHBOARDS</a:t>
            </a:r>
          </a:p>
        </p:txBody>
      </p:sp>
      <p:pic>
        <p:nvPicPr>
          <p:cNvPr id="6" name="Picture 5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E00E0995-BA7E-2F45-73F4-F65D2EEB4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8" r="-1" b="19972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2728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08984-2A54-8B86-B72B-94932769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6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6704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141757-EF84-8B9F-2EAB-17B6CAAA82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" r="-1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629D4-7CB5-86CF-9037-EF2F053EFA63}"/>
              </a:ext>
            </a:extLst>
          </p:cNvPr>
          <p:cNvSpPr txBox="1"/>
          <p:nvPr/>
        </p:nvSpPr>
        <p:spPr>
          <a:xfrm>
            <a:off x="643466" y="643467"/>
            <a:ext cx="5452529" cy="356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BI DASHBOARDS</a:t>
            </a:r>
            <a:endParaRPr lang="en-US" sz="52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618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05191-F5BC-9E6B-97CB-387D575B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375811"/>
            <a:ext cx="11098174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1272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146EE0-6169-202C-C485-03820F7F96D4}"/>
              </a:ext>
            </a:extLst>
          </p:cNvPr>
          <p:cNvSpPr txBox="1"/>
          <p:nvPr/>
        </p:nvSpPr>
        <p:spPr>
          <a:xfrm>
            <a:off x="391886" y="25766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TABLEAU DASBOARDS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850A7-43E6-7B84-F32B-1D585E43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44" y="965546"/>
            <a:ext cx="9421512" cy="51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0742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711</Words>
  <Application>Microsoft Office PowerPoint</Application>
  <PresentationFormat>Widescreen</PresentationFormat>
  <Paragraphs>77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ADLaM Display</vt:lpstr>
      <vt:lpstr>Algerian</vt:lpstr>
      <vt:lpstr>Aptos</vt:lpstr>
      <vt:lpstr>Aptos Display</vt:lpstr>
      <vt:lpstr>Arial</vt:lpstr>
      <vt:lpstr>Wingdings</vt:lpstr>
      <vt:lpstr>Office Theme</vt:lpstr>
      <vt:lpstr>Insurance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veera</dc:creator>
  <cp:lastModifiedBy>bharath veera</cp:lastModifiedBy>
  <cp:revision>1</cp:revision>
  <dcterms:created xsi:type="dcterms:W3CDTF">2025-01-29T15:06:45Z</dcterms:created>
  <dcterms:modified xsi:type="dcterms:W3CDTF">2025-01-31T15:40:19Z</dcterms:modified>
</cp:coreProperties>
</file>