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8B1838-00BC-496D-BD6B-9706F876B4B3}" v="1" dt="2025-03-10T10:25:58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h veera" userId="7a5958d33fa0e921" providerId="LiveId" clId="{AB8B1838-00BC-496D-BD6B-9706F876B4B3}"/>
    <pc:docChg chg="custSel modSld">
      <pc:chgData name="bharath veera" userId="7a5958d33fa0e921" providerId="LiveId" clId="{AB8B1838-00BC-496D-BD6B-9706F876B4B3}" dt="2025-03-10T10:27:50.675" v="7" actId="26606"/>
      <pc:docMkLst>
        <pc:docMk/>
      </pc:docMkLst>
      <pc:sldChg chg="addSp delSp modSp mod">
        <pc:chgData name="bharath veera" userId="7a5958d33fa0e921" providerId="LiveId" clId="{AB8B1838-00BC-496D-BD6B-9706F876B4B3}" dt="2025-03-10T10:27:50.675" v="7" actId="26606"/>
        <pc:sldMkLst>
          <pc:docMk/>
          <pc:sldMk cId="3476048550" sldId="261"/>
        </pc:sldMkLst>
        <pc:spChg chg="mod">
          <ac:chgData name="bharath veera" userId="7a5958d33fa0e921" providerId="LiveId" clId="{AB8B1838-00BC-496D-BD6B-9706F876B4B3}" dt="2025-03-10T10:27:50.675" v="7" actId="26606"/>
          <ac:spMkLst>
            <pc:docMk/>
            <pc:sldMk cId="3476048550" sldId="261"/>
            <ac:spMk id="7" creationId="{BEAA0C4D-5350-6006-C8D5-46EA8C9B7839}"/>
          </ac:spMkLst>
        </pc:spChg>
        <pc:spChg chg="del">
          <ac:chgData name="bharath veera" userId="7a5958d33fa0e921" providerId="LiveId" clId="{AB8B1838-00BC-496D-BD6B-9706F876B4B3}" dt="2025-03-10T10:27:50.675" v="7" actId="26606"/>
          <ac:spMkLst>
            <pc:docMk/>
            <pc:sldMk cId="3476048550" sldId="261"/>
            <ac:spMk id="25" creationId="{D55CA618-78A6-47F6-B865-E9315164FB49}"/>
          </ac:spMkLst>
        </pc:spChg>
        <pc:spChg chg="del">
          <ac:chgData name="bharath veera" userId="7a5958d33fa0e921" providerId="LiveId" clId="{AB8B1838-00BC-496D-BD6B-9706F876B4B3}" dt="2025-03-10T10:27:50.675" v="7" actId="26606"/>
          <ac:spMkLst>
            <pc:docMk/>
            <pc:sldMk cId="3476048550" sldId="261"/>
            <ac:spMk id="31" creationId="{8ED94938-268E-4C0A-A08A-B3980C78BAEB}"/>
          </ac:spMkLst>
        </pc:spChg>
        <pc:spChg chg="add">
          <ac:chgData name="bharath veera" userId="7a5958d33fa0e921" providerId="LiveId" clId="{AB8B1838-00BC-496D-BD6B-9706F876B4B3}" dt="2025-03-10T10:27:50.675" v="7" actId="26606"/>
          <ac:spMkLst>
            <pc:docMk/>
            <pc:sldMk cId="3476048550" sldId="261"/>
            <ac:spMk id="36" creationId="{E18F6E8B-15ED-43C7-94BA-91549A651C73}"/>
          </ac:spMkLst>
        </pc:spChg>
        <pc:spChg chg="add">
          <ac:chgData name="bharath veera" userId="7a5958d33fa0e921" providerId="LiveId" clId="{AB8B1838-00BC-496D-BD6B-9706F876B4B3}" dt="2025-03-10T10:27:50.675" v="7" actId="26606"/>
          <ac:spMkLst>
            <pc:docMk/>
            <pc:sldMk cId="3476048550" sldId="261"/>
            <ac:spMk id="43" creationId="{B81933D1-5615-42C7-9C0B-4EB7105CCE2D}"/>
          </ac:spMkLst>
        </pc:spChg>
        <pc:spChg chg="add">
          <ac:chgData name="bharath veera" userId="7a5958d33fa0e921" providerId="LiveId" clId="{AB8B1838-00BC-496D-BD6B-9706F876B4B3}" dt="2025-03-10T10:27:50.675" v="7" actId="26606"/>
          <ac:spMkLst>
            <pc:docMk/>
            <pc:sldMk cId="3476048550" sldId="261"/>
            <ac:spMk id="45" creationId="{B089A89A-1E9C-4761-9DFF-53C275FBF870}"/>
          </ac:spMkLst>
        </pc:spChg>
        <pc:spChg chg="add">
          <ac:chgData name="bharath veera" userId="7a5958d33fa0e921" providerId="LiveId" clId="{AB8B1838-00BC-496D-BD6B-9706F876B4B3}" dt="2025-03-10T10:27:50.675" v="7" actId="26606"/>
          <ac:spMkLst>
            <pc:docMk/>
            <pc:sldMk cId="3476048550" sldId="261"/>
            <ac:spMk id="47" creationId="{19C9EAEA-39D0-4B0E-A0EB-51E7B26740B1}"/>
          </ac:spMkLst>
        </pc:spChg>
        <pc:grpChg chg="del">
          <ac:chgData name="bharath veera" userId="7a5958d33fa0e921" providerId="LiveId" clId="{AB8B1838-00BC-496D-BD6B-9706F876B4B3}" dt="2025-03-10T10:27:50.675" v="7" actId="26606"/>
          <ac:grpSpMkLst>
            <pc:docMk/>
            <pc:sldMk cId="3476048550" sldId="261"/>
            <ac:grpSpMk id="27" creationId="{B83D307E-DF68-43F8-97CE-0AAE950A7129}"/>
          </ac:grpSpMkLst>
        </pc:grpChg>
        <pc:picChg chg="mod">
          <ac:chgData name="bharath veera" userId="7a5958d33fa0e921" providerId="LiveId" clId="{AB8B1838-00BC-496D-BD6B-9706F876B4B3}" dt="2025-03-10T10:27:50.675" v="7" actId="26606"/>
          <ac:picMkLst>
            <pc:docMk/>
            <pc:sldMk cId="3476048550" sldId="261"/>
            <ac:picMk id="3" creationId="{4ABCBB87-98D6-92AD-1DC2-FD1F0FE1A60D}"/>
          </ac:picMkLst>
        </pc:picChg>
        <pc:picChg chg="mod ord">
          <ac:chgData name="bharath veera" userId="7a5958d33fa0e921" providerId="LiveId" clId="{AB8B1838-00BC-496D-BD6B-9706F876B4B3}" dt="2025-03-10T10:27:50.675" v="7" actId="26606"/>
          <ac:picMkLst>
            <pc:docMk/>
            <pc:sldMk cId="3476048550" sldId="261"/>
            <ac:picMk id="5" creationId="{B68DD529-C7CB-B48B-08C2-026002A31995}"/>
          </ac:picMkLst>
        </pc:picChg>
      </pc:sldChg>
      <pc:sldChg chg="addSp delSp modSp mod">
        <pc:chgData name="bharath veera" userId="7a5958d33fa0e921" providerId="LiveId" clId="{AB8B1838-00BC-496D-BD6B-9706F876B4B3}" dt="2025-03-10T10:26:19.928" v="6" actId="26606"/>
        <pc:sldMkLst>
          <pc:docMk/>
          <pc:sldMk cId="660064273" sldId="262"/>
        </pc:sldMkLst>
        <pc:spChg chg="mod">
          <ac:chgData name="bharath veera" userId="7a5958d33fa0e921" providerId="LiveId" clId="{AB8B1838-00BC-496D-BD6B-9706F876B4B3}" dt="2025-03-10T10:26:19.928" v="6" actId="26606"/>
          <ac:spMkLst>
            <pc:docMk/>
            <pc:sldMk cId="660064273" sldId="262"/>
            <ac:spMk id="7" creationId="{2754E969-89B1-A7B5-68E7-EC935753CE9B}"/>
          </ac:spMkLst>
        </pc:spChg>
        <pc:spChg chg="del">
          <ac:chgData name="bharath veera" userId="7a5958d33fa0e921" providerId="LiveId" clId="{AB8B1838-00BC-496D-BD6B-9706F876B4B3}" dt="2025-03-10T10:26:05.331" v="3" actId="26606"/>
          <ac:spMkLst>
            <pc:docMk/>
            <pc:sldMk cId="660064273" sldId="262"/>
            <ac:spMk id="26" creationId="{D55CA618-78A6-47F6-B865-E9315164FB49}"/>
          </ac:spMkLst>
        </pc:spChg>
        <pc:spChg chg="del">
          <ac:chgData name="bharath veera" userId="7a5958d33fa0e921" providerId="LiveId" clId="{AB8B1838-00BC-496D-BD6B-9706F876B4B3}" dt="2025-03-10T10:26:05.331" v="3" actId="26606"/>
          <ac:spMkLst>
            <pc:docMk/>
            <pc:sldMk cId="660064273" sldId="262"/>
            <ac:spMk id="32" creationId="{8ED94938-268E-4C0A-A08A-B3980C78BAEB}"/>
          </ac:spMkLst>
        </pc:spChg>
        <pc:spChg chg="add del">
          <ac:chgData name="bharath veera" userId="7a5958d33fa0e921" providerId="LiveId" clId="{AB8B1838-00BC-496D-BD6B-9706F876B4B3}" dt="2025-03-10T10:26:19.928" v="6" actId="26606"/>
          <ac:spMkLst>
            <pc:docMk/>
            <pc:sldMk cId="660064273" sldId="262"/>
            <ac:spMk id="37" creationId="{2282FF83-8A85-4400-814A-617C38FDF8A6}"/>
          </ac:spMkLst>
        </pc:spChg>
        <pc:spChg chg="add del">
          <ac:chgData name="bharath veera" userId="7a5958d33fa0e921" providerId="LiveId" clId="{AB8B1838-00BC-496D-BD6B-9706F876B4B3}" dt="2025-03-10T10:26:19.928" v="6" actId="26606"/>
          <ac:spMkLst>
            <pc:docMk/>
            <pc:sldMk cId="660064273" sldId="262"/>
            <ac:spMk id="44" creationId="{B81933D1-5615-42C7-9C0B-4EB7105CCE2D}"/>
          </ac:spMkLst>
        </pc:spChg>
        <pc:spChg chg="add del">
          <ac:chgData name="bharath veera" userId="7a5958d33fa0e921" providerId="LiveId" clId="{AB8B1838-00BC-496D-BD6B-9706F876B4B3}" dt="2025-03-10T10:26:19.928" v="6" actId="26606"/>
          <ac:spMkLst>
            <pc:docMk/>
            <pc:sldMk cId="660064273" sldId="262"/>
            <ac:spMk id="46" creationId="{B089A89A-1E9C-4761-9DFF-53C275FBF870}"/>
          </ac:spMkLst>
        </pc:spChg>
        <pc:spChg chg="add">
          <ac:chgData name="bharath veera" userId="7a5958d33fa0e921" providerId="LiveId" clId="{AB8B1838-00BC-496D-BD6B-9706F876B4B3}" dt="2025-03-10T10:26:19.928" v="6" actId="26606"/>
          <ac:spMkLst>
            <pc:docMk/>
            <pc:sldMk cId="660064273" sldId="262"/>
            <ac:spMk id="51" creationId="{E18F6E8B-15ED-43C7-94BA-91549A651C73}"/>
          </ac:spMkLst>
        </pc:spChg>
        <pc:spChg chg="add">
          <ac:chgData name="bharath veera" userId="7a5958d33fa0e921" providerId="LiveId" clId="{AB8B1838-00BC-496D-BD6B-9706F876B4B3}" dt="2025-03-10T10:26:19.928" v="6" actId="26606"/>
          <ac:spMkLst>
            <pc:docMk/>
            <pc:sldMk cId="660064273" sldId="262"/>
            <ac:spMk id="58" creationId="{B81933D1-5615-42C7-9C0B-4EB7105CCE2D}"/>
          </ac:spMkLst>
        </pc:spChg>
        <pc:spChg chg="add">
          <ac:chgData name="bharath veera" userId="7a5958d33fa0e921" providerId="LiveId" clId="{AB8B1838-00BC-496D-BD6B-9706F876B4B3}" dt="2025-03-10T10:26:19.928" v="6" actId="26606"/>
          <ac:spMkLst>
            <pc:docMk/>
            <pc:sldMk cId="660064273" sldId="262"/>
            <ac:spMk id="60" creationId="{B089A89A-1E9C-4761-9DFF-53C275FBF870}"/>
          </ac:spMkLst>
        </pc:spChg>
        <pc:spChg chg="add">
          <ac:chgData name="bharath veera" userId="7a5958d33fa0e921" providerId="LiveId" clId="{AB8B1838-00BC-496D-BD6B-9706F876B4B3}" dt="2025-03-10T10:26:19.928" v="6" actId="26606"/>
          <ac:spMkLst>
            <pc:docMk/>
            <pc:sldMk cId="660064273" sldId="262"/>
            <ac:spMk id="62" creationId="{19C9EAEA-39D0-4B0E-A0EB-51E7B26740B1}"/>
          </ac:spMkLst>
        </pc:spChg>
        <pc:grpChg chg="del">
          <ac:chgData name="bharath veera" userId="7a5958d33fa0e921" providerId="LiveId" clId="{AB8B1838-00BC-496D-BD6B-9706F876B4B3}" dt="2025-03-10T10:26:05.331" v="3" actId="26606"/>
          <ac:grpSpMkLst>
            <pc:docMk/>
            <pc:sldMk cId="660064273" sldId="262"/>
            <ac:grpSpMk id="28" creationId="{B83D307E-DF68-43F8-97CE-0AAE950A7129}"/>
          </ac:grpSpMkLst>
        </pc:grpChg>
        <pc:picChg chg="del mod">
          <ac:chgData name="bharath veera" userId="7a5958d33fa0e921" providerId="LiveId" clId="{AB8B1838-00BC-496D-BD6B-9706F876B4B3}" dt="2025-03-10T10:26:10.399" v="4" actId="21"/>
          <ac:picMkLst>
            <pc:docMk/>
            <pc:sldMk cId="660064273" sldId="262"/>
            <ac:picMk id="3" creationId="{1FBA537A-6A58-A98E-27D4-F7708CC78775}"/>
          </ac:picMkLst>
        </pc:picChg>
        <pc:picChg chg="add mod">
          <ac:chgData name="bharath veera" userId="7a5958d33fa0e921" providerId="LiveId" clId="{AB8B1838-00BC-496D-BD6B-9706F876B4B3}" dt="2025-03-10T10:26:19.928" v="6" actId="26606"/>
          <ac:picMkLst>
            <pc:docMk/>
            <pc:sldMk cId="660064273" sldId="262"/>
            <ac:picMk id="4" creationId="{29555497-6698-C049-AE6E-757672F3C9DB}"/>
          </ac:picMkLst>
        </pc:picChg>
        <pc:picChg chg="mod ord">
          <ac:chgData name="bharath veera" userId="7a5958d33fa0e921" providerId="LiveId" clId="{AB8B1838-00BC-496D-BD6B-9706F876B4B3}" dt="2025-03-10T10:26:19.928" v="6" actId="26606"/>
          <ac:picMkLst>
            <pc:docMk/>
            <pc:sldMk cId="660064273" sldId="262"/>
            <ac:picMk id="5" creationId="{D4A70371-4527-CB94-C920-F3BFE86FC332}"/>
          </ac:picMkLst>
        </pc:picChg>
      </pc:sldChg>
    </pc:docChg>
  </pc:docChgLst>
  <pc:docChgLst>
    <pc:chgData name="bharath veera" userId="7a5958d33fa0e921" providerId="LiveId" clId="{F0C0FF23-B22F-486F-B20B-64E513515094}"/>
    <pc:docChg chg="custSel modSld">
      <pc:chgData name="bharath veera" userId="7a5958d33fa0e921" providerId="LiveId" clId="{F0C0FF23-B22F-486F-B20B-64E513515094}" dt="2024-12-12T11:23:45.675" v="7" actId="26606"/>
      <pc:docMkLst>
        <pc:docMk/>
      </pc:docMkLst>
      <pc:sldChg chg="addSp delSp modSp mod">
        <pc:chgData name="bharath veera" userId="7a5958d33fa0e921" providerId="LiveId" clId="{F0C0FF23-B22F-486F-B20B-64E513515094}" dt="2024-12-12T11:23:45.675" v="7" actId="26606"/>
        <pc:sldMkLst>
          <pc:docMk/>
          <pc:sldMk cId="1954088562" sldId="256"/>
        </pc:sldMkLst>
        <pc:spChg chg="mod">
          <ac:chgData name="bharath veera" userId="7a5958d33fa0e921" providerId="LiveId" clId="{F0C0FF23-B22F-486F-B20B-64E513515094}" dt="2024-12-12T11:23:45.675" v="7" actId="26606"/>
          <ac:spMkLst>
            <pc:docMk/>
            <pc:sldMk cId="1954088562" sldId="256"/>
            <ac:spMk id="2" creationId="{7D2896B2-3C91-B28B-D4C6-75B0FAAD5905}"/>
          </ac:spMkLst>
        </pc:spChg>
        <pc:spChg chg="mod">
          <ac:chgData name="bharath veera" userId="7a5958d33fa0e921" providerId="LiveId" clId="{F0C0FF23-B22F-486F-B20B-64E513515094}" dt="2024-12-12T11:23:45.675" v="7" actId="26606"/>
          <ac:spMkLst>
            <pc:docMk/>
            <pc:sldMk cId="1954088562" sldId="256"/>
            <ac:spMk id="3" creationId="{0A786D4C-F986-77B2-0B41-599C23B4E554}"/>
          </ac:spMkLst>
        </pc:spChg>
        <pc:spChg chg="add">
          <ac:chgData name="bharath veera" userId="7a5958d33fa0e921" providerId="LiveId" clId="{F0C0FF23-B22F-486F-B20B-64E513515094}" dt="2024-12-12T11:23:45.675" v="7" actId="26606"/>
          <ac:spMkLst>
            <pc:docMk/>
            <pc:sldMk cId="1954088562" sldId="256"/>
            <ac:spMk id="37" creationId="{934F1179-B481-4F9E-BCA3-AFB972070F83}"/>
          </ac:spMkLst>
        </pc:spChg>
        <pc:spChg chg="add">
          <ac:chgData name="bharath veera" userId="7a5958d33fa0e921" providerId="LiveId" clId="{F0C0FF23-B22F-486F-B20B-64E513515094}" dt="2024-12-12T11:23:45.675" v="7" actId="26606"/>
          <ac:spMkLst>
            <pc:docMk/>
            <pc:sldMk cId="1954088562" sldId="256"/>
            <ac:spMk id="39" creationId="{827DC2C4-B485-428A-BF4A-472D2967F47F}"/>
          </ac:spMkLst>
        </pc:spChg>
        <pc:spChg chg="add">
          <ac:chgData name="bharath veera" userId="7a5958d33fa0e921" providerId="LiveId" clId="{F0C0FF23-B22F-486F-B20B-64E513515094}" dt="2024-12-12T11:23:45.675" v="7" actId="26606"/>
          <ac:spMkLst>
            <pc:docMk/>
            <pc:sldMk cId="1954088562" sldId="256"/>
            <ac:spMk id="41" creationId="{EE04B5EB-F158-4507-90DD-BD23620C7CC9}"/>
          </ac:spMkLst>
        </pc:spChg>
      </pc:sldChg>
      <pc:sldChg chg="modSp mod">
        <pc:chgData name="bharath veera" userId="7a5958d33fa0e921" providerId="LiveId" clId="{F0C0FF23-B22F-486F-B20B-64E513515094}" dt="2024-12-09T17:46:35.215" v="2" actId="27614"/>
        <pc:sldMkLst>
          <pc:docMk/>
          <pc:sldMk cId="2318587710" sldId="26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A1564E-6BC3-4CB7-AD53-59ED4F3D6A4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28445C-8B60-4109-A4E1-E66619AF7FE3}">
      <dgm:prSet phldrT="[Text]"/>
      <dgm:spPr/>
      <dgm:t>
        <a:bodyPr/>
        <a:lstStyle/>
        <a:p>
          <a:r>
            <a:rPr lang="en-US" dirty="0"/>
            <a:t>Microsoft Excel</a:t>
          </a:r>
        </a:p>
      </dgm:t>
    </dgm:pt>
    <dgm:pt modelId="{931BE92D-8FB9-46EB-8BE5-EBDE0155A76F}" type="parTrans" cxnId="{C58C58B9-52CD-467E-B206-71F5D90E7578}">
      <dgm:prSet/>
      <dgm:spPr/>
      <dgm:t>
        <a:bodyPr/>
        <a:lstStyle/>
        <a:p>
          <a:endParaRPr lang="en-US"/>
        </a:p>
      </dgm:t>
    </dgm:pt>
    <dgm:pt modelId="{1C1BCE59-4AC0-4C6F-892F-C22B89B18077}" type="sibTrans" cxnId="{C58C58B9-52CD-467E-B206-71F5D90E7578}">
      <dgm:prSet/>
      <dgm:spPr/>
      <dgm:t>
        <a:bodyPr/>
        <a:lstStyle/>
        <a:p>
          <a:endParaRPr lang="en-US"/>
        </a:p>
      </dgm:t>
    </dgm:pt>
    <dgm:pt modelId="{36792A75-61CE-4668-9E2D-8BC9A848EFB4}">
      <dgm:prSet phldrT="[Text]"/>
      <dgm:spPr/>
      <dgm:t>
        <a:bodyPr/>
        <a:lstStyle/>
        <a:p>
          <a:r>
            <a:rPr lang="en-US" dirty="0"/>
            <a:t>Tableau</a:t>
          </a:r>
        </a:p>
      </dgm:t>
    </dgm:pt>
    <dgm:pt modelId="{3D314055-1B43-49D9-B4D4-81288E8DEEB9}" type="parTrans" cxnId="{3256B2E4-3265-48EE-8438-96EC010A4293}">
      <dgm:prSet/>
      <dgm:spPr/>
      <dgm:t>
        <a:bodyPr/>
        <a:lstStyle/>
        <a:p>
          <a:endParaRPr lang="en-US"/>
        </a:p>
      </dgm:t>
    </dgm:pt>
    <dgm:pt modelId="{1D0B497A-640C-4EC1-9E32-890F6D90EDEA}" type="sibTrans" cxnId="{3256B2E4-3265-48EE-8438-96EC010A4293}">
      <dgm:prSet/>
      <dgm:spPr/>
      <dgm:t>
        <a:bodyPr/>
        <a:lstStyle/>
        <a:p>
          <a:endParaRPr lang="en-US"/>
        </a:p>
      </dgm:t>
    </dgm:pt>
    <dgm:pt modelId="{47E0D475-3609-4B84-B406-57820794D147}">
      <dgm:prSet phldrT="[Text]"/>
      <dgm:spPr/>
      <dgm:t>
        <a:bodyPr/>
        <a:lstStyle/>
        <a:p>
          <a:r>
            <a:rPr lang="en-US" dirty="0"/>
            <a:t>Microsoft Power Bi</a:t>
          </a:r>
        </a:p>
      </dgm:t>
    </dgm:pt>
    <dgm:pt modelId="{48A5DE00-1488-4288-8D72-7CB0964E4A44}" type="sibTrans" cxnId="{9D0EAE3D-8E05-46EB-BA60-EEA79BBFF8FA}">
      <dgm:prSet/>
      <dgm:spPr/>
      <dgm:t>
        <a:bodyPr/>
        <a:lstStyle/>
        <a:p>
          <a:endParaRPr lang="en-US"/>
        </a:p>
      </dgm:t>
    </dgm:pt>
    <dgm:pt modelId="{F5AFFEB1-8A81-42F2-92F8-198AE63D0B7E}" type="parTrans" cxnId="{9D0EAE3D-8E05-46EB-BA60-EEA79BBFF8FA}">
      <dgm:prSet/>
      <dgm:spPr/>
      <dgm:t>
        <a:bodyPr/>
        <a:lstStyle/>
        <a:p>
          <a:endParaRPr lang="en-US"/>
        </a:p>
      </dgm:t>
    </dgm:pt>
    <dgm:pt modelId="{BE8A9B04-B1DF-4FD7-B4DE-8E6A53EDE546}">
      <dgm:prSet phldrT="[Text]"/>
      <dgm:spPr/>
      <dgm:t>
        <a:bodyPr/>
        <a:lstStyle/>
        <a:p>
          <a:r>
            <a:rPr lang="en-US" dirty="0"/>
            <a:t>MYSQL</a:t>
          </a:r>
        </a:p>
      </dgm:t>
    </dgm:pt>
    <dgm:pt modelId="{05474E73-A981-49D6-8400-9F18FC535387}" type="parTrans" cxnId="{8B296AE7-14A4-4155-BE7B-28FE4450B54E}">
      <dgm:prSet/>
      <dgm:spPr/>
      <dgm:t>
        <a:bodyPr/>
        <a:lstStyle/>
        <a:p>
          <a:endParaRPr lang="en-US"/>
        </a:p>
      </dgm:t>
    </dgm:pt>
    <dgm:pt modelId="{7E94D833-AECD-4755-AA95-065232A44DD8}" type="sibTrans" cxnId="{8B296AE7-14A4-4155-BE7B-28FE4450B54E}">
      <dgm:prSet/>
      <dgm:spPr/>
      <dgm:t>
        <a:bodyPr/>
        <a:lstStyle/>
        <a:p>
          <a:endParaRPr lang="en-US"/>
        </a:p>
      </dgm:t>
    </dgm:pt>
    <dgm:pt modelId="{417199DD-47EF-42FD-8412-B07270B9E633}" type="pres">
      <dgm:prSet presAssocID="{CEA1564E-6BC3-4CB7-AD53-59ED4F3D6A4D}" presName="linear" presStyleCnt="0">
        <dgm:presLayoutVars>
          <dgm:dir/>
          <dgm:animLvl val="lvl"/>
          <dgm:resizeHandles val="exact"/>
        </dgm:presLayoutVars>
      </dgm:prSet>
      <dgm:spPr/>
    </dgm:pt>
    <dgm:pt modelId="{3887F870-B74A-4264-8913-151F548A9810}" type="pres">
      <dgm:prSet presAssocID="{8428445C-8B60-4109-A4E1-E66619AF7FE3}" presName="parentLin" presStyleCnt="0"/>
      <dgm:spPr/>
    </dgm:pt>
    <dgm:pt modelId="{BCDCC314-2661-43DB-A2A3-DB1592487CEF}" type="pres">
      <dgm:prSet presAssocID="{8428445C-8B60-4109-A4E1-E66619AF7FE3}" presName="parentLeftMargin" presStyleLbl="node1" presStyleIdx="0" presStyleCnt="4"/>
      <dgm:spPr/>
    </dgm:pt>
    <dgm:pt modelId="{C66F9D6A-F179-46DD-B85B-B15127C0D019}" type="pres">
      <dgm:prSet presAssocID="{8428445C-8B60-4109-A4E1-E66619AF7F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4152F04-7FA4-4176-B0BA-A0D5EAAF2D67}" type="pres">
      <dgm:prSet presAssocID="{8428445C-8B60-4109-A4E1-E66619AF7FE3}" presName="negativeSpace" presStyleCnt="0"/>
      <dgm:spPr/>
    </dgm:pt>
    <dgm:pt modelId="{CB16592E-F5D4-4BDE-B404-672AF4122347}" type="pres">
      <dgm:prSet presAssocID="{8428445C-8B60-4109-A4E1-E66619AF7FE3}" presName="childText" presStyleLbl="conFgAcc1" presStyleIdx="0" presStyleCnt="4">
        <dgm:presLayoutVars>
          <dgm:bulletEnabled val="1"/>
        </dgm:presLayoutVars>
      </dgm:prSet>
      <dgm:spPr/>
    </dgm:pt>
    <dgm:pt modelId="{A73EFE19-3F1B-4017-8D5F-DE5C6FC1FD6B}" type="pres">
      <dgm:prSet presAssocID="{1C1BCE59-4AC0-4C6F-892F-C22B89B18077}" presName="spaceBetweenRectangles" presStyleCnt="0"/>
      <dgm:spPr/>
    </dgm:pt>
    <dgm:pt modelId="{A0AEF128-CA17-4260-8249-11FEB0514C3C}" type="pres">
      <dgm:prSet presAssocID="{47E0D475-3609-4B84-B406-57820794D147}" presName="parentLin" presStyleCnt="0"/>
      <dgm:spPr/>
    </dgm:pt>
    <dgm:pt modelId="{28A9CC21-7DB2-4D07-80B1-123FA1C39363}" type="pres">
      <dgm:prSet presAssocID="{47E0D475-3609-4B84-B406-57820794D147}" presName="parentLeftMargin" presStyleLbl="node1" presStyleIdx="0" presStyleCnt="4"/>
      <dgm:spPr/>
    </dgm:pt>
    <dgm:pt modelId="{0D7BE047-A4DD-4404-A76C-0E1DA9CF7094}" type="pres">
      <dgm:prSet presAssocID="{47E0D475-3609-4B84-B406-57820794D14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847C075-FA39-44B4-A4AC-B5764EA1FB6D}" type="pres">
      <dgm:prSet presAssocID="{47E0D475-3609-4B84-B406-57820794D147}" presName="negativeSpace" presStyleCnt="0"/>
      <dgm:spPr/>
    </dgm:pt>
    <dgm:pt modelId="{DC78251D-7E30-48D6-982D-AF223A5FA656}" type="pres">
      <dgm:prSet presAssocID="{47E0D475-3609-4B84-B406-57820794D147}" presName="childText" presStyleLbl="conFgAcc1" presStyleIdx="1" presStyleCnt="4">
        <dgm:presLayoutVars>
          <dgm:bulletEnabled val="1"/>
        </dgm:presLayoutVars>
      </dgm:prSet>
      <dgm:spPr/>
    </dgm:pt>
    <dgm:pt modelId="{C97F18FB-7DBD-422E-857F-D871ECBA9C83}" type="pres">
      <dgm:prSet presAssocID="{48A5DE00-1488-4288-8D72-7CB0964E4A44}" presName="spaceBetweenRectangles" presStyleCnt="0"/>
      <dgm:spPr/>
    </dgm:pt>
    <dgm:pt modelId="{A6F0C967-8F54-48E2-9DB8-9412429F7E48}" type="pres">
      <dgm:prSet presAssocID="{36792A75-61CE-4668-9E2D-8BC9A848EFB4}" presName="parentLin" presStyleCnt="0"/>
      <dgm:spPr/>
    </dgm:pt>
    <dgm:pt modelId="{BC68F423-3B20-4937-80FA-4453BF6F76CD}" type="pres">
      <dgm:prSet presAssocID="{36792A75-61CE-4668-9E2D-8BC9A848EFB4}" presName="parentLeftMargin" presStyleLbl="node1" presStyleIdx="1" presStyleCnt="4"/>
      <dgm:spPr/>
    </dgm:pt>
    <dgm:pt modelId="{4C46F73F-71CB-4CE2-8265-DF96514AF3AA}" type="pres">
      <dgm:prSet presAssocID="{36792A75-61CE-4668-9E2D-8BC9A848EFB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117030C-807C-40E7-AE34-59BA04C52EA6}" type="pres">
      <dgm:prSet presAssocID="{36792A75-61CE-4668-9E2D-8BC9A848EFB4}" presName="negativeSpace" presStyleCnt="0"/>
      <dgm:spPr/>
    </dgm:pt>
    <dgm:pt modelId="{33933896-2D56-4EEA-A944-28EBB9C76C90}" type="pres">
      <dgm:prSet presAssocID="{36792A75-61CE-4668-9E2D-8BC9A848EFB4}" presName="childText" presStyleLbl="conFgAcc1" presStyleIdx="2" presStyleCnt="4">
        <dgm:presLayoutVars>
          <dgm:bulletEnabled val="1"/>
        </dgm:presLayoutVars>
      </dgm:prSet>
      <dgm:spPr/>
    </dgm:pt>
    <dgm:pt modelId="{9251D9A7-3BB0-41EA-9BA8-0795BFDB36D3}" type="pres">
      <dgm:prSet presAssocID="{1D0B497A-640C-4EC1-9E32-890F6D90EDEA}" presName="spaceBetweenRectangles" presStyleCnt="0"/>
      <dgm:spPr/>
    </dgm:pt>
    <dgm:pt modelId="{0C19CABE-8F56-4498-A3A1-F4172D5A861C}" type="pres">
      <dgm:prSet presAssocID="{BE8A9B04-B1DF-4FD7-B4DE-8E6A53EDE546}" presName="parentLin" presStyleCnt="0"/>
      <dgm:spPr/>
    </dgm:pt>
    <dgm:pt modelId="{7DA2109A-10A8-41C3-805E-AD02292A25D8}" type="pres">
      <dgm:prSet presAssocID="{BE8A9B04-B1DF-4FD7-B4DE-8E6A53EDE546}" presName="parentLeftMargin" presStyleLbl="node1" presStyleIdx="2" presStyleCnt="4"/>
      <dgm:spPr/>
    </dgm:pt>
    <dgm:pt modelId="{396F2572-9863-4F6B-98BD-7A1EFB913983}" type="pres">
      <dgm:prSet presAssocID="{BE8A9B04-B1DF-4FD7-B4DE-8E6A53EDE54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2A530AC-9CB2-45F2-B0F3-1B667C2E0720}" type="pres">
      <dgm:prSet presAssocID="{BE8A9B04-B1DF-4FD7-B4DE-8E6A53EDE546}" presName="negativeSpace" presStyleCnt="0"/>
      <dgm:spPr/>
    </dgm:pt>
    <dgm:pt modelId="{B80E1CD8-0FF0-45E0-B92C-F633EB91AB86}" type="pres">
      <dgm:prSet presAssocID="{BE8A9B04-B1DF-4FD7-B4DE-8E6A53EDE54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D0EAE3D-8E05-46EB-BA60-EEA79BBFF8FA}" srcId="{CEA1564E-6BC3-4CB7-AD53-59ED4F3D6A4D}" destId="{47E0D475-3609-4B84-B406-57820794D147}" srcOrd="1" destOrd="0" parTransId="{F5AFFEB1-8A81-42F2-92F8-198AE63D0B7E}" sibTransId="{48A5DE00-1488-4288-8D72-7CB0964E4A44}"/>
    <dgm:cxn modelId="{3D46D34C-34FB-487E-9C49-F11CD2A881EC}" type="presOf" srcId="{36792A75-61CE-4668-9E2D-8BC9A848EFB4}" destId="{BC68F423-3B20-4937-80FA-4453BF6F76CD}" srcOrd="0" destOrd="0" presId="urn:microsoft.com/office/officeart/2005/8/layout/list1"/>
    <dgm:cxn modelId="{900DA983-00BD-4C57-B2EB-F1EAE99A9815}" type="presOf" srcId="{BE8A9B04-B1DF-4FD7-B4DE-8E6A53EDE546}" destId="{396F2572-9863-4F6B-98BD-7A1EFB913983}" srcOrd="1" destOrd="0" presId="urn:microsoft.com/office/officeart/2005/8/layout/list1"/>
    <dgm:cxn modelId="{A19C6C9C-9FBE-4E1A-B4AD-934E76EC11BB}" type="presOf" srcId="{8428445C-8B60-4109-A4E1-E66619AF7FE3}" destId="{BCDCC314-2661-43DB-A2A3-DB1592487CEF}" srcOrd="0" destOrd="0" presId="urn:microsoft.com/office/officeart/2005/8/layout/list1"/>
    <dgm:cxn modelId="{A8EC4CA5-A428-440B-AD76-6043EE255F78}" type="presOf" srcId="{47E0D475-3609-4B84-B406-57820794D147}" destId="{28A9CC21-7DB2-4D07-80B1-123FA1C39363}" srcOrd="0" destOrd="0" presId="urn:microsoft.com/office/officeart/2005/8/layout/list1"/>
    <dgm:cxn modelId="{DEC4DFB2-6219-48E1-B8FC-DCC4771B9D21}" type="presOf" srcId="{47E0D475-3609-4B84-B406-57820794D147}" destId="{0D7BE047-A4DD-4404-A76C-0E1DA9CF7094}" srcOrd="1" destOrd="0" presId="urn:microsoft.com/office/officeart/2005/8/layout/list1"/>
    <dgm:cxn modelId="{CC1F3DB6-F3D7-4ED8-A477-3D7DD12A47DB}" type="presOf" srcId="{36792A75-61CE-4668-9E2D-8BC9A848EFB4}" destId="{4C46F73F-71CB-4CE2-8265-DF96514AF3AA}" srcOrd="1" destOrd="0" presId="urn:microsoft.com/office/officeart/2005/8/layout/list1"/>
    <dgm:cxn modelId="{C58C58B9-52CD-467E-B206-71F5D90E7578}" srcId="{CEA1564E-6BC3-4CB7-AD53-59ED4F3D6A4D}" destId="{8428445C-8B60-4109-A4E1-E66619AF7FE3}" srcOrd="0" destOrd="0" parTransId="{931BE92D-8FB9-46EB-8BE5-EBDE0155A76F}" sibTransId="{1C1BCE59-4AC0-4C6F-892F-C22B89B18077}"/>
    <dgm:cxn modelId="{F4ED5DCD-6005-4930-ACCF-66FE99B3E19B}" type="presOf" srcId="{8428445C-8B60-4109-A4E1-E66619AF7FE3}" destId="{C66F9D6A-F179-46DD-B85B-B15127C0D019}" srcOrd="1" destOrd="0" presId="urn:microsoft.com/office/officeart/2005/8/layout/list1"/>
    <dgm:cxn modelId="{FB288CDE-4E4A-4CB7-9955-BB65EF7822DF}" type="presOf" srcId="{BE8A9B04-B1DF-4FD7-B4DE-8E6A53EDE546}" destId="{7DA2109A-10A8-41C3-805E-AD02292A25D8}" srcOrd="0" destOrd="0" presId="urn:microsoft.com/office/officeart/2005/8/layout/list1"/>
    <dgm:cxn modelId="{3256B2E4-3265-48EE-8438-96EC010A4293}" srcId="{CEA1564E-6BC3-4CB7-AD53-59ED4F3D6A4D}" destId="{36792A75-61CE-4668-9E2D-8BC9A848EFB4}" srcOrd="2" destOrd="0" parTransId="{3D314055-1B43-49D9-B4D4-81288E8DEEB9}" sibTransId="{1D0B497A-640C-4EC1-9E32-890F6D90EDEA}"/>
    <dgm:cxn modelId="{8B296AE7-14A4-4155-BE7B-28FE4450B54E}" srcId="{CEA1564E-6BC3-4CB7-AD53-59ED4F3D6A4D}" destId="{BE8A9B04-B1DF-4FD7-B4DE-8E6A53EDE546}" srcOrd="3" destOrd="0" parTransId="{05474E73-A981-49D6-8400-9F18FC535387}" sibTransId="{7E94D833-AECD-4755-AA95-065232A44DD8}"/>
    <dgm:cxn modelId="{9D7A1DF3-5937-45F6-9DBC-98C86889DB92}" type="presOf" srcId="{CEA1564E-6BC3-4CB7-AD53-59ED4F3D6A4D}" destId="{417199DD-47EF-42FD-8412-B07270B9E633}" srcOrd="0" destOrd="0" presId="urn:microsoft.com/office/officeart/2005/8/layout/list1"/>
    <dgm:cxn modelId="{54A55A89-7B6C-40F7-8BD0-110D07F1E74D}" type="presParOf" srcId="{417199DD-47EF-42FD-8412-B07270B9E633}" destId="{3887F870-B74A-4264-8913-151F548A9810}" srcOrd="0" destOrd="0" presId="urn:microsoft.com/office/officeart/2005/8/layout/list1"/>
    <dgm:cxn modelId="{52E60B2F-5544-4196-8027-5EE5DE7B3F05}" type="presParOf" srcId="{3887F870-B74A-4264-8913-151F548A9810}" destId="{BCDCC314-2661-43DB-A2A3-DB1592487CEF}" srcOrd="0" destOrd="0" presId="urn:microsoft.com/office/officeart/2005/8/layout/list1"/>
    <dgm:cxn modelId="{A1934056-604D-4084-B150-DCE0882AAC3D}" type="presParOf" srcId="{3887F870-B74A-4264-8913-151F548A9810}" destId="{C66F9D6A-F179-46DD-B85B-B15127C0D019}" srcOrd="1" destOrd="0" presId="urn:microsoft.com/office/officeart/2005/8/layout/list1"/>
    <dgm:cxn modelId="{343BF00D-2346-4496-8108-DCC74FEDB777}" type="presParOf" srcId="{417199DD-47EF-42FD-8412-B07270B9E633}" destId="{84152F04-7FA4-4176-B0BA-A0D5EAAF2D67}" srcOrd="1" destOrd="0" presId="urn:microsoft.com/office/officeart/2005/8/layout/list1"/>
    <dgm:cxn modelId="{9AB981E6-6155-4EB3-82B4-E96049EA5133}" type="presParOf" srcId="{417199DD-47EF-42FD-8412-B07270B9E633}" destId="{CB16592E-F5D4-4BDE-B404-672AF4122347}" srcOrd="2" destOrd="0" presId="urn:microsoft.com/office/officeart/2005/8/layout/list1"/>
    <dgm:cxn modelId="{729D0527-F3D2-4924-ADE2-6FA0693DAB8D}" type="presParOf" srcId="{417199DD-47EF-42FD-8412-B07270B9E633}" destId="{A73EFE19-3F1B-4017-8D5F-DE5C6FC1FD6B}" srcOrd="3" destOrd="0" presId="urn:microsoft.com/office/officeart/2005/8/layout/list1"/>
    <dgm:cxn modelId="{FF2BCCFF-6C23-4E2C-A038-3B8D39D31FAC}" type="presParOf" srcId="{417199DD-47EF-42FD-8412-B07270B9E633}" destId="{A0AEF128-CA17-4260-8249-11FEB0514C3C}" srcOrd="4" destOrd="0" presId="urn:microsoft.com/office/officeart/2005/8/layout/list1"/>
    <dgm:cxn modelId="{B1587604-8156-45BE-88BE-24BF852E7FAF}" type="presParOf" srcId="{A0AEF128-CA17-4260-8249-11FEB0514C3C}" destId="{28A9CC21-7DB2-4D07-80B1-123FA1C39363}" srcOrd="0" destOrd="0" presId="urn:microsoft.com/office/officeart/2005/8/layout/list1"/>
    <dgm:cxn modelId="{F5564CE3-C218-489A-8D19-F852448FED07}" type="presParOf" srcId="{A0AEF128-CA17-4260-8249-11FEB0514C3C}" destId="{0D7BE047-A4DD-4404-A76C-0E1DA9CF7094}" srcOrd="1" destOrd="0" presId="urn:microsoft.com/office/officeart/2005/8/layout/list1"/>
    <dgm:cxn modelId="{72A4B51A-5902-42FD-A7D2-FAF67F5BFD61}" type="presParOf" srcId="{417199DD-47EF-42FD-8412-B07270B9E633}" destId="{8847C075-FA39-44B4-A4AC-B5764EA1FB6D}" srcOrd="5" destOrd="0" presId="urn:microsoft.com/office/officeart/2005/8/layout/list1"/>
    <dgm:cxn modelId="{287F04FC-CA74-4E96-865E-F166E7C9492C}" type="presParOf" srcId="{417199DD-47EF-42FD-8412-B07270B9E633}" destId="{DC78251D-7E30-48D6-982D-AF223A5FA656}" srcOrd="6" destOrd="0" presId="urn:microsoft.com/office/officeart/2005/8/layout/list1"/>
    <dgm:cxn modelId="{9FC039CA-7B76-463E-B5FF-85BB39FAC99D}" type="presParOf" srcId="{417199DD-47EF-42FD-8412-B07270B9E633}" destId="{C97F18FB-7DBD-422E-857F-D871ECBA9C83}" srcOrd="7" destOrd="0" presId="urn:microsoft.com/office/officeart/2005/8/layout/list1"/>
    <dgm:cxn modelId="{0BAD15D8-4235-4972-96DC-6EEB5EE71001}" type="presParOf" srcId="{417199DD-47EF-42FD-8412-B07270B9E633}" destId="{A6F0C967-8F54-48E2-9DB8-9412429F7E48}" srcOrd="8" destOrd="0" presId="urn:microsoft.com/office/officeart/2005/8/layout/list1"/>
    <dgm:cxn modelId="{1108B081-6E28-4835-A4B2-E32EAEE930F1}" type="presParOf" srcId="{A6F0C967-8F54-48E2-9DB8-9412429F7E48}" destId="{BC68F423-3B20-4937-80FA-4453BF6F76CD}" srcOrd="0" destOrd="0" presId="urn:microsoft.com/office/officeart/2005/8/layout/list1"/>
    <dgm:cxn modelId="{31919724-A763-4616-97B7-4B02545AB3FF}" type="presParOf" srcId="{A6F0C967-8F54-48E2-9DB8-9412429F7E48}" destId="{4C46F73F-71CB-4CE2-8265-DF96514AF3AA}" srcOrd="1" destOrd="0" presId="urn:microsoft.com/office/officeart/2005/8/layout/list1"/>
    <dgm:cxn modelId="{3F4D7738-5B28-4FC6-A456-CDAD166AFECC}" type="presParOf" srcId="{417199DD-47EF-42FD-8412-B07270B9E633}" destId="{3117030C-807C-40E7-AE34-59BA04C52EA6}" srcOrd="9" destOrd="0" presId="urn:microsoft.com/office/officeart/2005/8/layout/list1"/>
    <dgm:cxn modelId="{F21A913F-5F91-4396-A318-3D9F121D5C73}" type="presParOf" srcId="{417199DD-47EF-42FD-8412-B07270B9E633}" destId="{33933896-2D56-4EEA-A944-28EBB9C76C90}" srcOrd="10" destOrd="0" presId="urn:microsoft.com/office/officeart/2005/8/layout/list1"/>
    <dgm:cxn modelId="{DB13D4FD-8F69-47E6-B58A-5F97DEC9FF50}" type="presParOf" srcId="{417199DD-47EF-42FD-8412-B07270B9E633}" destId="{9251D9A7-3BB0-41EA-9BA8-0795BFDB36D3}" srcOrd="11" destOrd="0" presId="urn:microsoft.com/office/officeart/2005/8/layout/list1"/>
    <dgm:cxn modelId="{D444E370-899E-4372-8B3A-64684281BD0E}" type="presParOf" srcId="{417199DD-47EF-42FD-8412-B07270B9E633}" destId="{0C19CABE-8F56-4498-A3A1-F4172D5A861C}" srcOrd="12" destOrd="0" presId="urn:microsoft.com/office/officeart/2005/8/layout/list1"/>
    <dgm:cxn modelId="{6B7D4381-7F1C-4CB8-98E7-9574770CC9CC}" type="presParOf" srcId="{0C19CABE-8F56-4498-A3A1-F4172D5A861C}" destId="{7DA2109A-10A8-41C3-805E-AD02292A25D8}" srcOrd="0" destOrd="0" presId="urn:microsoft.com/office/officeart/2005/8/layout/list1"/>
    <dgm:cxn modelId="{72B478C8-D20B-4F2A-B05D-DD014D841623}" type="presParOf" srcId="{0C19CABE-8F56-4498-A3A1-F4172D5A861C}" destId="{396F2572-9863-4F6B-98BD-7A1EFB913983}" srcOrd="1" destOrd="0" presId="urn:microsoft.com/office/officeart/2005/8/layout/list1"/>
    <dgm:cxn modelId="{DCFCA83D-E809-4FA0-84BA-D50401A148C5}" type="presParOf" srcId="{417199DD-47EF-42FD-8412-B07270B9E633}" destId="{02A530AC-9CB2-45F2-B0F3-1B667C2E0720}" srcOrd="13" destOrd="0" presId="urn:microsoft.com/office/officeart/2005/8/layout/list1"/>
    <dgm:cxn modelId="{F60F9D7C-E1CD-4F40-888F-ED8914033FB5}" type="presParOf" srcId="{417199DD-47EF-42FD-8412-B07270B9E633}" destId="{B80E1CD8-0FF0-45E0-B92C-F633EB91AB8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4D58D6-6BAD-4077-97B3-06D225305120}" type="doc">
      <dgm:prSet loTypeId="urn:microsoft.com/office/officeart/2005/8/layout/cycle2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8A7CBA5-8F61-4FD5-A562-3D6AB0DAA609}">
      <dgm:prSet phldrT="[Text]"/>
      <dgm:spPr/>
      <dgm:t>
        <a:bodyPr/>
        <a:lstStyle/>
        <a:p>
          <a:r>
            <a:rPr lang="en-US" dirty="0"/>
            <a:t>Extract Data/Import Files </a:t>
          </a:r>
        </a:p>
      </dgm:t>
    </dgm:pt>
    <dgm:pt modelId="{2E471AA1-BF0B-4449-9A7F-01C5FCF275BE}" type="parTrans" cxnId="{01A42153-1D2B-4B31-B935-2CDD8B6210C3}">
      <dgm:prSet/>
      <dgm:spPr/>
      <dgm:t>
        <a:bodyPr/>
        <a:lstStyle/>
        <a:p>
          <a:endParaRPr lang="en-US"/>
        </a:p>
      </dgm:t>
    </dgm:pt>
    <dgm:pt modelId="{C34EBD3A-C94D-4897-8D6E-F52D1A3506E4}" type="sibTrans" cxnId="{01A42153-1D2B-4B31-B935-2CDD8B6210C3}">
      <dgm:prSet/>
      <dgm:spPr/>
      <dgm:t>
        <a:bodyPr/>
        <a:lstStyle/>
        <a:p>
          <a:endParaRPr lang="en-US"/>
        </a:p>
      </dgm:t>
    </dgm:pt>
    <dgm:pt modelId="{9FDB63FB-54CE-417B-AE6E-1C54F813B232}">
      <dgm:prSet phldrT="[Text]"/>
      <dgm:spPr/>
      <dgm:t>
        <a:bodyPr/>
        <a:lstStyle/>
        <a:p>
          <a:r>
            <a:rPr lang="en-US" dirty="0"/>
            <a:t>Transform Data (remove blank and duplicates) </a:t>
          </a:r>
        </a:p>
      </dgm:t>
    </dgm:pt>
    <dgm:pt modelId="{2B3CB3F2-9AE4-47F5-9FAB-8FC13C37D00C}" type="parTrans" cxnId="{30B3F0C6-E806-479C-BBF8-4403E7D25C00}">
      <dgm:prSet/>
      <dgm:spPr/>
      <dgm:t>
        <a:bodyPr/>
        <a:lstStyle/>
        <a:p>
          <a:endParaRPr lang="en-US"/>
        </a:p>
      </dgm:t>
    </dgm:pt>
    <dgm:pt modelId="{52208572-19A0-4A9B-A436-C483AF7BB0CD}" type="sibTrans" cxnId="{30B3F0C6-E806-479C-BBF8-4403E7D25C00}">
      <dgm:prSet/>
      <dgm:spPr/>
      <dgm:t>
        <a:bodyPr/>
        <a:lstStyle/>
        <a:p>
          <a:endParaRPr lang="en-US"/>
        </a:p>
      </dgm:t>
    </dgm:pt>
    <dgm:pt modelId="{78D4B153-0F9E-41DE-82E8-11D1DAFAF981}">
      <dgm:prSet phldrT="[Text]"/>
      <dgm:spPr/>
      <dgm:t>
        <a:bodyPr/>
        <a:lstStyle/>
        <a:p>
          <a:r>
            <a:rPr lang="en-US" dirty="0"/>
            <a:t>. Manage Relationships </a:t>
          </a:r>
        </a:p>
      </dgm:t>
    </dgm:pt>
    <dgm:pt modelId="{A94B99BD-857D-4F96-A617-0758C100CEF9}" type="parTrans" cxnId="{6037B81F-9CBB-474B-9837-7EC5808469D8}">
      <dgm:prSet/>
      <dgm:spPr/>
      <dgm:t>
        <a:bodyPr/>
        <a:lstStyle/>
        <a:p>
          <a:endParaRPr lang="en-US"/>
        </a:p>
      </dgm:t>
    </dgm:pt>
    <dgm:pt modelId="{99E459BF-2649-4A62-B44A-3D5345D5DE94}" type="sibTrans" cxnId="{6037B81F-9CBB-474B-9837-7EC5808469D8}">
      <dgm:prSet/>
      <dgm:spPr/>
      <dgm:t>
        <a:bodyPr/>
        <a:lstStyle/>
        <a:p>
          <a:endParaRPr lang="en-US"/>
        </a:p>
      </dgm:t>
    </dgm:pt>
    <dgm:pt modelId="{E93552C2-556C-4619-B0BA-4E76C711D690}">
      <dgm:prSet phldrT="[Text]"/>
      <dgm:spPr/>
      <dgm:t>
        <a:bodyPr/>
        <a:lstStyle/>
        <a:p>
          <a:r>
            <a:rPr lang="en-US" dirty="0"/>
            <a:t>KPI and Visualization</a:t>
          </a:r>
        </a:p>
      </dgm:t>
    </dgm:pt>
    <dgm:pt modelId="{554ABDC6-3AE2-48C6-9424-0F9FDFDE91D6}" type="parTrans" cxnId="{FBD3CDC1-BC84-4992-8565-1EF994C6C369}">
      <dgm:prSet/>
      <dgm:spPr/>
      <dgm:t>
        <a:bodyPr/>
        <a:lstStyle/>
        <a:p>
          <a:endParaRPr lang="en-US"/>
        </a:p>
      </dgm:t>
    </dgm:pt>
    <dgm:pt modelId="{9F429249-4437-4C72-ACBB-4345E0683706}" type="sibTrans" cxnId="{FBD3CDC1-BC84-4992-8565-1EF994C6C369}">
      <dgm:prSet/>
      <dgm:spPr/>
      <dgm:t>
        <a:bodyPr/>
        <a:lstStyle/>
        <a:p>
          <a:endParaRPr lang="en-US"/>
        </a:p>
      </dgm:t>
    </dgm:pt>
    <dgm:pt modelId="{F47D5796-4845-4A16-B5EC-54190E5ED3E5}">
      <dgm:prSet phldrT="[Text]"/>
      <dgm:spPr/>
      <dgm:t>
        <a:bodyPr/>
        <a:lstStyle/>
        <a:p>
          <a:r>
            <a:rPr lang="en-US" dirty="0"/>
            <a:t>Dashboard</a:t>
          </a:r>
        </a:p>
      </dgm:t>
    </dgm:pt>
    <dgm:pt modelId="{1FEDBD10-6FD9-4939-9E32-1108F0830DBF}" type="parTrans" cxnId="{E5082D18-467B-445C-BE6E-192AA2C99742}">
      <dgm:prSet/>
      <dgm:spPr/>
      <dgm:t>
        <a:bodyPr/>
        <a:lstStyle/>
        <a:p>
          <a:endParaRPr lang="en-US"/>
        </a:p>
      </dgm:t>
    </dgm:pt>
    <dgm:pt modelId="{709D67C7-C4A7-40BF-8771-F699B93766A1}" type="sibTrans" cxnId="{E5082D18-467B-445C-BE6E-192AA2C99742}">
      <dgm:prSet/>
      <dgm:spPr/>
      <dgm:t>
        <a:bodyPr/>
        <a:lstStyle/>
        <a:p>
          <a:endParaRPr lang="en-US"/>
        </a:p>
      </dgm:t>
    </dgm:pt>
    <dgm:pt modelId="{B59F1DF0-57A2-44D5-B0EE-3EA983CF1114}" type="pres">
      <dgm:prSet presAssocID="{004D58D6-6BAD-4077-97B3-06D225305120}" presName="cycle" presStyleCnt="0">
        <dgm:presLayoutVars>
          <dgm:dir/>
          <dgm:resizeHandles val="exact"/>
        </dgm:presLayoutVars>
      </dgm:prSet>
      <dgm:spPr/>
    </dgm:pt>
    <dgm:pt modelId="{5519C76B-C287-459F-898F-3E1484F8AA2A}" type="pres">
      <dgm:prSet presAssocID="{78A7CBA5-8F61-4FD5-A562-3D6AB0DAA609}" presName="node" presStyleLbl="node1" presStyleIdx="0" presStyleCnt="5">
        <dgm:presLayoutVars>
          <dgm:bulletEnabled val="1"/>
        </dgm:presLayoutVars>
      </dgm:prSet>
      <dgm:spPr/>
    </dgm:pt>
    <dgm:pt modelId="{B738D73E-4B60-4CCA-A266-70A5B0C6F56E}" type="pres">
      <dgm:prSet presAssocID="{C34EBD3A-C94D-4897-8D6E-F52D1A3506E4}" presName="sibTrans" presStyleLbl="sibTrans2D1" presStyleIdx="0" presStyleCnt="5"/>
      <dgm:spPr/>
    </dgm:pt>
    <dgm:pt modelId="{717F38E6-6CDA-43F0-BDB6-9056E77F8229}" type="pres">
      <dgm:prSet presAssocID="{C34EBD3A-C94D-4897-8D6E-F52D1A3506E4}" presName="connectorText" presStyleLbl="sibTrans2D1" presStyleIdx="0" presStyleCnt="5"/>
      <dgm:spPr/>
    </dgm:pt>
    <dgm:pt modelId="{2A5576B0-E7BF-4DF8-9A94-661EDE97F4D2}" type="pres">
      <dgm:prSet presAssocID="{9FDB63FB-54CE-417B-AE6E-1C54F813B232}" presName="node" presStyleLbl="node1" presStyleIdx="1" presStyleCnt="5">
        <dgm:presLayoutVars>
          <dgm:bulletEnabled val="1"/>
        </dgm:presLayoutVars>
      </dgm:prSet>
      <dgm:spPr/>
    </dgm:pt>
    <dgm:pt modelId="{920C1B0F-20B8-40A6-8085-589F17826A39}" type="pres">
      <dgm:prSet presAssocID="{52208572-19A0-4A9B-A436-C483AF7BB0CD}" presName="sibTrans" presStyleLbl="sibTrans2D1" presStyleIdx="1" presStyleCnt="5"/>
      <dgm:spPr/>
    </dgm:pt>
    <dgm:pt modelId="{1CB16387-1290-467B-89DE-5B8145187A89}" type="pres">
      <dgm:prSet presAssocID="{52208572-19A0-4A9B-A436-C483AF7BB0CD}" presName="connectorText" presStyleLbl="sibTrans2D1" presStyleIdx="1" presStyleCnt="5"/>
      <dgm:spPr/>
    </dgm:pt>
    <dgm:pt modelId="{01928C91-DB6D-4D18-B92B-ED2415FC8EA9}" type="pres">
      <dgm:prSet presAssocID="{78D4B153-0F9E-41DE-82E8-11D1DAFAF981}" presName="node" presStyleLbl="node1" presStyleIdx="2" presStyleCnt="5">
        <dgm:presLayoutVars>
          <dgm:bulletEnabled val="1"/>
        </dgm:presLayoutVars>
      </dgm:prSet>
      <dgm:spPr/>
    </dgm:pt>
    <dgm:pt modelId="{3A6951D7-AA5D-4718-8D9C-CB8DED4B8877}" type="pres">
      <dgm:prSet presAssocID="{99E459BF-2649-4A62-B44A-3D5345D5DE94}" presName="sibTrans" presStyleLbl="sibTrans2D1" presStyleIdx="2" presStyleCnt="5"/>
      <dgm:spPr/>
    </dgm:pt>
    <dgm:pt modelId="{3437549D-8349-4FE3-94B9-8AB4F05CC146}" type="pres">
      <dgm:prSet presAssocID="{99E459BF-2649-4A62-B44A-3D5345D5DE94}" presName="connectorText" presStyleLbl="sibTrans2D1" presStyleIdx="2" presStyleCnt="5"/>
      <dgm:spPr/>
    </dgm:pt>
    <dgm:pt modelId="{3D3ABFCA-6226-4AEC-A1CC-34FFE921AD3E}" type="pres">
      <dgm:prSet presAssocID="{E93552C2-556C-4619-B0BA-4E76C711D690}" presName="node" presStyleLbl="node1" presStyleIdx="3" presStyleCnt="5">
        <dgm:presLayoutVars>
          <dgm:bulletEnabled val="1"/>
        </dgm:presLayoutVars>
      </dgm:prSet>
      <dgm:spPr/>
    </dgm:pt>
    <dgm:pt modelId="{130166B1-A46C-4FF7-8CCD-B8BB3CFFF5FB}" type="pres">
      <dgm:prSet presAssocID="{9F429249-4437-4C72-ACBB-4345E0683706}" presName="sibTrans" presStyleLbl="sibTrans2D1" presStyleIdx="3" presStyleCnt="5"/>
      <dgm:spPr/>
    </dgm:pt>
    <dgm:pt modelId="{4311CC29-8643-421F-B379-CE230FB34808}" type="pres">
      <dgm:prSet presAssocID="{9F429249-4437-4C72-ACBB-4345E0683706}" presName="connectorText" presStyleLbl="sibTrans2D1" presStyleIdx="3" presStyleCnt="5"/>
      <dgm:spPr/>
    </dgm:pt>
    <dgm:pt modelId="{4F41A0B2-B939-4FEF-9D7C-075D38E9B5DE}" type="pres">
      <dgm:prSet presAssocID="{F47D5796-4845-4A16-B5EC-54190E5ED3E5}" presName="node" presStyleLbl="node1" presStyleIdx="4" presStyleCnt="5">
        <dgm:presLayoutVars>
          <dgm:bulletEnabled val="1"/>
        </dgm:presLayoutVars>
      </dgm:prSet>
      <dgm:spPr/>
    </dgm:pt>
    <dgm:pt modelId="{2BFBAB20-081D-42E2-9311-E74F22E98A87}" type="pres">
      <dgm:prSet presAssocID="{709D67C7-C4A7-40BF-8771-F699B93766A1}" presName="sibTrans" presStyleLbl="sibTrans2D1" presStyleIdx="4" presStyleCnt="5"/>
      <dgm:spPr/>
    </dgm:pt>
    <dgm:pt modelId="{3B383C74-B7FA-4E39-BD0D-85D665C25534}" type="pres">
      <dgm:prSet presAssocID="{709D67C7-C4A7-40BF-8771-F699B93766A1}" presName="connectorText" presStyleLbl="sibTrans2D1" presStyleIdx="4" presStyleCnt="5"/>
      <dgm:spPr/>
    </dgm:pt>
  </dgm:ptLst>
  <dgm:cxnLst>
    <dgm:cxn modelId="{88796B07-6FE4-4C81-B7D7-5B6E66B9EF2C}" type="presOf" srcId="{E93552C2-556C-4619-B0BA-4E76C711D690}" destId="{3D3ABFCA-6226-4AEC-A1CC-34FFE921AD3E}" srcOrd="0" destOrd="0" presId="urn:microsoft.com/office/officeart/2005/8/layout/cycle2"/>
    <dgm:cxn modelId="{D2604113-476A-4967-96AD-349096B86982}" type="presOf" srcId="{C34EBD3A-C94D-4897-8D6E-F52D1A3506E4}" destId="{B738D73E-4B60-4CCA-A266-70A5B0C6F56E}" srcOrd="0" destOrd="0" presId="urn:microsoft.com/office/officeart/2005/8/layout/cycle2"/>
    <dgm:cxn modelId="{E5082D18-467B-445C-BE6E-192AA2C99742}" srcId="{004D58D6-6BAD-4077-97B3-06D225305120}" destId="{F47D5796-4845-4A16-B5EC-54190E5ED3E5}" srcOrd="4" destOrd="0" parTransId="{1FEDBD10-6FD9-4939-9E32-1108F0830DBF}" sibTransId="{709D67C7-C4A7-40BF-8771-F699B93766A1}"/>
    <dgm:cxn modelId="{24A26D18-6AF6-4232-8335-9FD50C3DC434}" type="presOf" srcId="{709D67C7-C4A7-40BF-8771-F699B93766A1}" destId="{3B383C74-B7FA-4E39-BD0D-85D665C25534}" srcOrd="1" destOrd="0" presId="urn:microsoft.com/office/officeart/2005/8/layout/cycle2"/>
    <dgm:cxn modelId="{6037B81F-9CBB-474B-9837-7EC5808469D8}" srcId="{004D58D6-6BAD-4077-97B3-06D225305120}" destId="{78D4B153-0F9E-41DE-82E8-11D1DAFAF981}" srcOrd="2" destOrd="0" parTransId="{A94B99BD-857D-4F96-A617-0758C100CEF9}" sibTransId="{99E459BF-2649-4A62-B44A-3D5345D5DE94}"/>
    <dgm:cxn modelId="{21A1592B-7195-4D54-96C4-A535524CC219}" type="presOf" srcId="{C34EBD3A-C94D-4897-8D6E-F52D1A3506E4}" destId="{717F38E6-6CDA-43F0-BDB6-9056E77F8229}" srcOrd="1" destOrd="0" presId="urn:microsoft.com/office/officeart/2005/8/layout/cycle2"/>
    <dgm:cxn modelId="{E8DA5A2B-90AB-4F21-86F0-3F377C2CD167}" type="presOf" srcId="{52208572-19A0-4A9B-A436-C483AF7BB0CD}" destId="{920C1B0F-20B8-40A6-8085-589F17826A39}" srcOrd="0" destOrd="0" presId="urn:microsoft.com/office/officeart/2005/8/layout/cycle2"/>
    <dgm:cxn modelId="{96E31946-BEF1-4737-9EEC-CA585FC43F11}" type="presOf" srcId="{004D58D6-6BAD-4077-97B3-06D225305120}" destId="{B59F1DF0-57A2-44D5-B0EE-3EA983CF1114}" srcOrd="0" destOrd="0" presId="urn:microsoft.com/office/officeart/2005/8/layout/cycle2"/>
    <dgm:cxn modelId="{77774046-DD24-42D8-9FB3-06E58B31D543}" type="presOf" srcId="{99E459BF-2649-4A62-B44A-3D5345D5DE94}" destId="{3A6951D7-AA5D-4718-8D9C-CB8DED4B8877}" srcOrd="0" destOrd="0" presId="urn:microsoft.com/office/officeart/2005/8/layout/cycle2"/>
    <dgm:cxn modelId="{3A306E4C-4555-4CF9-9246-34AB54210626}" type="presOf" srcId="{9F429249-4437-4C72-ACBB-4345E0683706}" destId="{130166B1-A46C-4FF7-8CCD-B8BB3CFFF5FB}" srcOrd="0" destOrd="0" presId="urn:microsoft.com/office/officeart/2005/8/layout/cycle2"/>
    <dgm:cxn modelId="{01A42153-1D2B-4B31-B935-2CDD8B6210C3}" srcId="{004D58D6-6BAD-4077-97B3-06D225305120}" destId="{78A7CBA5-8F61-4FD5-A562-3D6AB0DAA609}" srcOrd="0" destOrd="0" parTransId="{2E471AA1-BF0B-4449-9A7F-01C5FCF275BE}" sibTransId="{C34EBD3A-C94D-4897-8D6E-F52D1A3506E4}"/>
    <dgm:cxn modelId="{85498D56-FC33-44FB-9761-85E5749F408D}" type="presOf" srcId="{9FDB63FB-54CE-417B-AE6E-1C54F813B232}" destId="{2A5576B0-E7BF-4DF8-9A94-661EDE97F4D2}" srcOrd="0" destOrd="0" presId="urn:microsoft.com/office/officeart/2005/8/layout/cycle2"/>
    <dgm:cxn modelId="{E7643A57-C9A3-4FB1-B844-C7463AE2650F}" type="presOf" srcId="{9F429249-4437-4C72-ACBB-4345E0683706}" destId="{4311CC29-8643-421F-B379-CE230FB34808}" srcOrd="1" destOrd="0" presId="urn:microsoft.com/office/officeart/2005/8/layout/cycle2"/>
    <dgm:cxn modelId="{E8F6409A-5856-40F8-9DC4-29F3A43675E8}" type="presOf" srcId="{52208572-19A0-4A9B-A436-C483AF7BB0CD}" destId="{1CB16387-1290-467B-89DE-5B8145187A89}" srcOrd="1" destOrd="0" presId="urn:microsoft.com/office/officeart/2005/8/layout/cycle2"/>
    <dgm:cxn modelId="{F4444BB0-0F68-4AEC-8E97-2266598FEF7C}" type="presOf" srcId="{709D67C7-C4A7-40BF-8771-F699B93766A1}" destId="{2BFBAB20-081D-42E2-9311-E74F22E98A87}" srcOrd="0" destOrd="0" presId="urn:microsoft.com/office/officeart/2005/8/layout/cycle2"/>
    <dgm:cxn modelId="{FBD3CDC1-BC84-4992-8565-1EF994C6C369}" srcId="{004D58D6-6BAD-4077-97B3-06D225305120}" destId="{E93552C2-556C-4619-B0BA-4E76C711D690}" srcOrd="3" destOrd="0" parTransId="{554ABDC6-3AE2-48C6-9424-0F9FDFDE91D6}" sibTransId="{9F429249-4437-4C72-ACBB-4345E0683706}"/>
    <dgm:cxn modelId="{D6A155C2-614F-40F0-9B88-142F8F9E41D7}" type="presOf" srcId="{78D4B153-0F9E-41DE-82E8-11D1DAFAF981}" destId="{01928C91-DB6D-4D18-B92B-ED2415FC8EA9}" srcOrd="0" destOrd="0" presId="urn:microsoft.com/office/officeart/2005/8/layout/cycle2"/>
    <dgm:cxn modelId="{30B3F0C6-E806-479C-BBF8-4403E7D25C00}" srcId="{004D58D6-6BAD-4077-97B3-06D225305120}" destId="{9FDB63FB-54CE-417B-AE6E-1C54F813B232}" srcOrd="1" destOrd="0" parTransId="{2B3CB3F2-9AE4-47F5-9FAB-8FC13C37D00C}" sibTransId="{52208572-19A0-4A9B-A436-C483AF7BB0CD}"/>
    <dgm:cxn modelId="{ED9D9CD1-FE32-4F1F-A8CD-5FC3B6509660}" type="presOf" srcId="{99E459BF-2649-4A62-B44A-3D5345D5DE94}" destId="{3437549D-8349-4FE3-94B9-8AB4F05CC146}" srcOrd="1" destOrd="0" presId="urn:microsoft.com/office/officeart/2005/8/layout/cycle2"/>
    <dgm:cxn modelId="{EC7966DC-1D43-4A80-AE8E-4AF2815EEF28}" type="presOf" srcId="{78A7CBA5-8F61-4FD5-A562-3D6AB0DAA609}" destId="{5519C76B-C287-459F-898F-3E1484F8AA2A}" srcOrd="0" destOrd="0" presId="urn:microsoft.com/office/officeart/2005/8/layout/cycle2"/>
    <dgm:cxn modelId="{681E46E3-C7BC-4D23-9705-C515C9AF3C38}" type="presOf" srcId="{F47D5796-4845-4A16-B5EC-54190E5ED3E5}" destId="{4F41A0B2-B939-4FEF-9D7C-075D38E9B5DE}" srcOrd="0" destOrd="0" presId="urn:microsoft.com/office/officeart/2005/8/layout/cycle2"/>
    <dgm:cxn modelId="{D9A08E1F-BDA3-4A4D-BF8E-3070AFCFB1FF}" type="presParOf" srcId="{B59F1DF0-57A2-44D5-B0EE-3EA983CF1114}" destId="{5519C76B-C287-459F-898F-3E1484F8AA2A}" srcOrd="0" destOrd="0" presId="urn:microsoft.com/office/officeart/2005/8/layout/cycle2"/>
    <dgm:cxn modelId="{640C840D-09BF-4858-94D2-0B86F92D9C9E}" type="presParOf" srcId="{B59F1DF0-57A2-44D5-B0EE-3EA983CF1114}" destId="{B738D73E-4B60-4CCA-A266-70A5B0C6F56E}" srcOrd="1" destOrd="0" presId="urn:microsoft.com/office/officeart/2005/8/layout/cycle2"/>
    <dgm:cxn modelId="{6A55B656-1478-4E91-AE35-9D6C10488C0D}" type="presParOf" srcId="{B738D73E-4B60-4CCA-A266-70A5B0C6F56E}" destId="{717F38E6-6CDA-43F0-BDB6-9056E77F8229}" srcOrd="0" destOrd="0" presId="urn:microsoft.com/office/officeart/2005/8/layout/cycle2"/>
    <dgm:cxn modelId="{D00140B1-5DCA-4E6B-A5DB-73B231571539}" type="presParOf" srcId="{B59F1DF0-57A2-44D5-B0EE-3EA983CF1114}" destId="{2A5576B0-E7BF-4DF8-9A94-661EDE97F4D2}" srcOrd="2" destOrd="0" presId="urn:microsoft.com/office/officeart/2005/8/layout/cycle2"/>
    <dgm:cxn modelId="{9F467B2A-6956-4BEC-BC93-82520DEB16E6}" type="presParOf" srcId="{B59F1DF0-57A2-44D5-B0EE-3EA983CF1114}" destId="{920C1B0F-20B8-40A6-8085-589F17826A39}" srcOrd="3" destOrd="0" presId="urn:microsoft.com/office/officeart/2005/8/layout/cycle2"/>
    <dgm:cxn modelId="{C93208C8-E94F-410B-84FA-FF4DDEAA972C}" type="presParOf" srcId="{920C1B0F-20B8-40A6-8085-589F17826A39}" destId="{1CB16387-1290-467B-89DE-5B8145187A89}" srcOrd="0" destOrd="0" presId="urn:microsoft.com/office/officeart/2005/8/layout/cycle2"/>
    <dgm:cxn modelId="{9C2A4139-5D10-4D75-A5F7-7859CFA375B9}" type="presParOf" srcId="{B59F1DF0-57A2-44D5-B0EE-3EA983CF1114}" destId="{01928C91-DB6D-4D18-B92B-ED2415FC8EA9}" srcOrd="4" destOrd="0" presId="urn:microsoft.com/office/officeart/2005/8/layout/cycle2"/>
    <dgm:cxn modelId="{880410E4-6039-4BC2-8561-BDEB578AD652}" type="presParOf" srcId="{B59F1DF0-57A2-44D5-B0EE-3EA983CF1114}" destId="{3A6951D7-AA5D-4718-8D9C-CB8DED4B8877}" srcOrd="5" destOrd="0" presId="urn:microsoft.com/office/officeart/2005/8/layout/cycle2"/>
    <dgm:cxn modelId="{1444F5EC-291B-48C6-B438-015E2D6D347F}" type="presParOf" srcId="{3A6951D7-AA5D-4718-8D9C-CB8DED4B8877}" destId="{3437549D-8349-4FE3-94B9-8AB4F05CC146}" srcOrd="0" destOrd="0" presId="urn:microsoft.com/office/officeart/2005/8/layout/cycle2"/>
    <dgm:cxn modelId="{A4041449-B946-4C13-89DE-C04834F54DB5}" type="presParOf" srcId="{B59F1DF0-57A2-44D5-B0EE-3EA983CF1114}" destId="{3D3ABFCA-6226-4AEC-A1CC-34FFE921AD3E}" srcOrd="6" destOrd="0" presId="urn:microsoft.com/office/officeart/2005/8/layout/cycle2"/>
    <dgm:cxn modelId="{5A60CE23-7F1C-4C4F-B014-2E2B96C79D7A}" type="presParOf" srcId="{B59F1DF0-57A2-44D5-B0EE-3EA983CF1114}" destId="{130166B1-A46C-4FF7-8CCD-B8BB3CFFF5FB}" srcOrd="7" destOrd="0" presId="urn:microsoft.com/office/officeart/2005/8/layout/cycle2"/>
    <dgm:cxn modelId="{40123911-E97D-4912-B164-5AB79586A91D}" type="presParOf" srcId="{130166B1-A46C-4FF7-8CCD-B8BB3CFFF5FB}" destId="{4311CC29-8643-421F-B379-CE230FB34808}" srcOrd="0" destOrd="0" presId="urn:microsoft.com/office/officeart/2005/8/layout/cycle2"/>
    <dgm:cxn modelId="{040F1551-EC0A-43CF-A889-34260C41811C}" type="presParOf" srcId="{B59F1DF0-57A2-44D5-B0EE-3EA983CF1114}" destId="{4F41A0B2-B939-4FEF-9D7C-075D38E9B5DE}" srcOrd="8" destOrd="0" presId="urn:microsoft.com/office/officeart/2005/8/layout/cycle2"/>
    <dgm:cxn modelId="{D9ACA4F3-CBF7-4955-969E-7088169786BB}" type="presParOf" srcId="{B59F1DF0-57A2-44D5-B0EE-3EA983CF1114}" destId="{2BFBAB20-081D-42E2-9311-E74F22E98A87}" srcOrd="9" destOrd="0" presId="urn:microsoft.com/office/officeart/2005/8/layout/cycle2"/>
    <dgm:cxn modelId="{FBD5221F-2B72-4888-AAA3-B068549512F1}" type="presParOf" srcId="{2BFBAB20-081D-42E2-9311-E74F22E98A87}" destId="{3B383C74-B7FA-4E39-BD0D-85D665C2553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6592E-F5D4-4BDE-B404-672AF4122347}">
      <dsp:nvSpPr>
        <dsp:cNvPr id="0" name=""/>
        <dsp:cNvSpPr/>
      </dsp:nvSpPr>
      <dsp:spPr>
        <a:xfrm>
          <a:off x="0" y="418032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6F9D6A-F179-46DD-B85B-B15127C0D019}">
      <dsp:nvSpPr>
        <dsp:cNvPr id="0" name=""/>
        <dsp:cNvSpPr/>
      </dsp:nvSpPr>
      <dsp:spPr>
        <a:xfrm>
          <a:off x="525780" y="63792"/>
          <a:ext cx="736092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Microsoft Excel</a:t>
          </a:r>
        </a:p>
      </dsp:txBody>
      <dsp:txXfrm>
        <a:off x="560365" y="98377"/>
        <a:ext cx="7291750" cy="639310"/>
      </dsp:txXfrm>
    </dsp:sp>
    <dsp:sp modelId="{DC78251D-7E30-48D6-982D-AF223A5FA656}">
      <dsp:nvSpPr>
        <dsp:cNvPr id="0" name=""/>
        <dsp:cNvSpPr/>
      </dsp:nvSpPr>
      <dsp:spPr>
        <a:xfrm>
          <a:off x="0" y="1506672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BE047-A4DD-4404-A76C-0E1DA9CF7094}">
      <dsp:nvSpPr>
        <dsp:cNvPr id="0" name=""/>
        <dsp:cNvSpPr/>
      </dsp:nvSpPr>
      <dsp:spPr>
        <a:xfrm>
          <a:off x="525780" y="1152432"/>
          <a:ext cx="7360920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Microsoft Power Bi</a:t>
          </a:r>
        </a:p>
      </dsp:txBody>
      <dsp:txXfrm>
        <a:off x="560365" y="1187017"/>
        <a:ext cx="7291750" cy="639310"/>
      </dsp:txXfrm>
    </dsp:sp>
    <dsp:sp modelId="{33933896-2D56-4EEA-A944-28EBB9C76C90}">
      <dsp:nvSpPr>
        <dsp:cNvPr id="0" name=""/>
        <dsp:cNvSpPr/>
      </dsp:nvSpPr>
      <dsp:spPr>
        <a:xfrm>
          <a:off x="0" y="2595312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6F73F-71CB-4CE2-8265-DF96514AF3AA}">
      <dsp:nvSpPr>
        <dsp:cNvPr id="0" name=""/>
        <dsp:cNvSpPr/>
      </dsp:nvSpPr>
      <dsp:spPr>
        <a:xfrm>
          <a:off x="525780" y="2241072"/>
          <a:ext cx="7360920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Tableau</a:t>
          </a:r>
        </a:p>
      </dsp:txBody>
      <dsp:txXfrm>
        <a:off x="560365" y="2275657"/>
        <a:ext cx="7291750" cy="639310"/>
      </dsp:txXfrm>
    </dsp:sp>
    <dsp:sp modelId="{B80E1CD8-0FF0-45E0-B92C-F633EB91AB86}">
      <dsp:nvSpPr>
        <dsp:cNvPr id="0" name=""/>
        <dsp:cNvSpPr/>
      </dsp:nvSpPr>
      <dsp:spPr>
        <a:xfrm>
          <a:off x="0" y="3683952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F2572-9863-4F6B-98BD-7A1EFB913983}">
      <dsp:nvSpPr>
        <dsp:cNvPr id="0" name=""/>
        <dsp:cNvSpPr/>
      </dsp:nvSpPr>
      <dsp:spPr>
        <a:xfrm>
          <a:off x="525780" y="3329711"/>
          <a:ext cx="7360920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MYSQL</a:t>
          </a:r>
        </a:p>
      </dsp:txBody>
      <dsp:txXfrm>
        <a:off x="560365" y="3364296"/>
        <a:ext cx="7291750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9C76B-C287-459F-898F-3E1484F8AA2A}">
      <dsp:nvSpPr>
        <dsp:cNvPr id="0" name=""/>
        <dsp:cNvSpPr/>
      </dsp:nvSpPr>
      <dsp:spPr>
        <a:xfrm>
          <a:off x="3049349" y="2682"/>
          <a:ext cx="1651928" cy="165192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Extract Data/Import Files </a:t>
          </a:r>
        </a:p>
      </dsp:txBody>
      <dsp:txXfrm>
        <a:off x="3291268" y="244601"/>
        <a:ext cx="1168090" cy="1168090"/>
      </dsp:txXfrm>
    </dsp:sp>
    <dsp:sp modelId="{B738D73E-4B60-4CCA-A266-70A5B0C6F56E}">
      <dsp:nvSpPr>
        <dsp:cNvPr id="0" name=""/>
        <dsp:cNvSpPr/>
      </dsp:nvSpPr>
      <dsp:spPr>
        <a:xfrm rot="2160000">
          <a:off x="4649063" y="1271563"/>
          <a:ext cx="439113" cy="5575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661642" y="1344352"/>
        <a:ext cx="307379" cy="334515"/>
      </dsp:txXfrm>
    </dsp:sp>
    <dsp:sp modelId="{2A5576B0-E7BF-4DF8-9A94-661EDE97F4D2}">
      <dsp:nvSpPr>
        <dsp:cNvPr id="0" name=""/>
        <dsp:cNvSpPr/>
      </dsp:nvSpPr>
      <dsp:spPr>
        <a:xfrm>
          <a:off x="5056070" y="1460650"/>
          <a:ext cx="1651928" cy="165192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Transform Data (remove blank and duplicates) </a:t>
          </a:r>
        </a:p>
      </dsp:txBody>
      <dsp:txXfrm>
        <a:off x="5297989" y="1702569"/>
        <a:ext cx="1168090" cy="1168090"/>
      </dsp:txXfrm>
    </dsp:sp>
    <dsp:sp modelId="{920C1B0F-20B8-40A6-8085-589F17826A39}">
      <dsp:nvSpPr>
        <dsp:cNvPr id="0" name=""/>
        <dsp:cNvSpPr/>
      </dsp:nvSpPr>
      <dsp:spPr>
        <a:xfrm rot="6480000">
          <a:off x="5283069" y="3175553"/>
          <a:ext cx="439113" cy="5575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5369290" y="3224415"/>
        <a:ext cx="307379" cy="334515"/>
      </dsp:txXfrm>
    </dsp:sp>
    <dsp:sp modelId="{01928C91-DB6D-4D18-B92B-ED2415FC8EA9}">
      <dsp:nvSpPr>
        <dsp:cNvPr id="0" name=""/>
        <dsp:cNvSpPr/>
      </dsp:nvSpPr>
      <dsp:spPr>
        <a:xfrm>
          <a:off x="4289571" y="3819692"/>
          <a:ext cx="1651928" cy="165192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. Manage Relationships </a:t>
          </a:r>
        </a:p>
      </dsp:txBody>
      <dsp:txXfrm>
        <a:off x="4531490" y="4061611"/>
        <a:ext cx="1168090" cy="1168090"/>
      </dsp:txXfrm>
    </dsp:sp>
    <dsp:sp modelId="{3A6951D7-AA5D-4718-8D9C-CB8DED4B8877}">
      <dsp:nvSpPr>
        <dsp:cNvPr id="0" name=""/>
        <dsp:cNvSpPr/>
      </dsp:nvSpPr>
      <dsp:spPr>
        <a:xfrm rot="10800000">
          <a:off x="3668185" y="4366894"/>
          <a:ext cx="439113" cy="5575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799919" y="4478399"/>
        <a:ext cx="307379" cy="334515"/>
      </dsp:txXfrm>
    </dsp:sp>
    <dsp:sp modelId="{3D3ABFCA-6226-4AEC-A1CC-34FFE921AD3E}">
      <dsp:nvSpPr>
        <dsp:cNvPr id="0" name=""/>
        <dsp:cNvSpPr/>
      </dsp:nvSpPr>
      <dsp:spPr>
        <a:xfrm>
          <a:off x="1809128" y="3819692"/>
          <a:ext cx="1651928" cy="165192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KPI and Visualization</a:t>
          </a:r>
        </a:p>
      </dsp:txBody>
      <dsp:txXfrm>
        <a:off x="2051047" y="4061611"/>
        <a:ext cx="1168090" cy="1168090"/>
      </dsp:txXfrm>
    </dsp:sp>
    <dsp:sp modelId="{130166B1-A46C-4FF7-8CCD-B8BB3CFFF5FB}">
      <dsp:nvSpPr>
        <dsp:cNvPr id="0" name=""/>
        <dsp:cNvSpPr/>
      </dsp:nvSpPr>
      <dsp:spPr>
        <a:xfrm rot="15120000">
          <a:off x="2036126" y="3199192"/>
          <a:ext cx="439113" cy="5575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122347" y="3373340"/>
        <a:ext cx="307379" cy="334515"/>
      </dsp:txXfrm>
    </dsp:sp>
    <dsp:sp modelId="{4F41A0B2-B939-4FEF-9D7C-075D38E9B5DE}">
      <dsp:nvSpPr>
        <dsp:cNvPr id="0" name=""/>
        <dsp:cNvSpPr/>
      </dsp:nvSpPr>
      <dsp:spPr>
        <a:xfrm>
          <a:off x="1042629" y="1460650"/>
          <a:ext cx="1651928" cy="165192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Dashboard</a:t>
          </a:r>
        </a:p>
      </dsp:txBody>
      <dsp:txXfrm>
        <a:off x="1284548" y="1702569"/>
        <a:ext cx="1168090" cy="1168090"/>
      </dsp:txXfrm>
    </dsp:sp>
    <dsp:sp modelId="{2BFBAB20-081D-42E2-9311-E74F22E98A87}">
      <dsp:nvSpPr>
        <dsp:cNvPr id="0" name=""/>
        <dsp:cNvSpPr/>
      </dsp:nvSpPr>
      <dsp:spPr>
        <a:xfrm rot="19440000">
          <a:off x="2642342" y="1286173"/>
          <a:ext cx="439113" cy="5575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654921" y="1436394"/>
        <a:ext cx="307379" cy="334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77786-6A43-4BB7-847B-6DDDEE22DCB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19CE6-AAAE-4608-8587-7E979781C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07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19CE6-AAAE-4608-8587-7E979781CE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13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19CE6-AAAE-4608-8587-7E979781CE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53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19CE6-AAAE-4608-8587-7E979781C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75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19CE6-AAAE-4608-8587-7E979781C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42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19CE6-AAAE-4608-8587-7E979781CE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7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19CE6-AAAE-4608-8587-7E979781CE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46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19CE6-AAAE-4608-8587-7E979781CE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8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8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7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5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6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1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8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9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0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07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896B2-3C91-B28B-D4C6-75B0FAAD5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1500" kern="1200" dirty="0">
                <a:latin typeface="+mj-lt"/>
                <a:ea typeface="+mj-ea"/>
                <a:cs typeface="+mj-cs"/>
              </a:rPr>
              <a:t>Zomato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86D4C-F986-77B2-0B41-599C23B4E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fontAlgn="b"/>
            <a:r>
              <a:rPr lang="en-US" b="1" dirty="0"/>
              <a:t>Cheetiralla Veera Bharath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8856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DF8032E-72D4-E08E-24C5-2DB89946A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25853"/>
            <a:ext cx="3292524" cy="65850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6AED815-9315-921D-AA82-3616D99B9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15" y="4224363"/>
            <a:ext cx="3279025" cy="95091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AB069FC-CE7A-1C50-86ED-41F669825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676" y="2359087"/>
            <a:ext cx="6184580" cy="213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8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8E5FF-138A-9C5A-3443-AD0BD10C78BA}"/>
              </a:ext>
            </a:extLst>
          </p:cNvPr>
          <p:cNvSpPr txBox="1"/>
          <p:nvPr/>
        </p:nvSpPr>
        <p:spPr>
          <a:xfrm>
            <a:off x="1210516" y="160395"/>
            <a:ext cx="9849751" cy="13496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Insights from Zomato Analytics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D8474-03A4-52CD-1990-33B37F6EBB55}"/>
              </a:ext>
            </a:extLst>
          </p:cNvPr>
          <p:cNvSpPr txBox="1"/>
          <p:nvPr/>
        </p:nvSpPr>
        <p:spPr>
          <a:xfrm>
            <a:off x="1171123" y="2272590"/>
            <a:ext cx="9889144" cy="2909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Customer Preferences: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    Indian and Chinese cuisines are the most popular among customers.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    Higher ratings correlate with restaurants offering diverse menu options.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Pricing Patterns: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    Restaurants with moderate pricing (₹300-₹500 per meal) attract the most customers.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    Discounts and offers significantly boost order volume.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Location Trends: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    Urban areas have a higher density of top-rated restaurants.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    Specific areas show a demand-supply gap in certain cuisines.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Operational Metrics: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    Delivery time impacts customer satisfaction scores.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    Weekend orders show a 30% spike compared to weekdays.</a:t>
            </a:r>
          </a:p>
        </p:txBody>
      </p:sp>
    </p:spTree>
    <p:extLst>
      <p:ext uri="{BB962C8B-B14F-4D97-AF65-F5344CB8AC3E}">
        <p14:creationId xmlns:p14="http://schemas.microsoft.com/office/powerpoint/2010/main" val="393374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DA527-DF5D-EF9B-DFA5-2B6E3EC96433}"/>
              </a:ext>
            </a:extLst>
          </p:cNvPr>
          <p:cNvSpPr txBox="1"/>
          <p:nvPr/>
        </p:nvSpPr>
        <p:spPr>
          <a:xfrm>
            <a:off x="1289304" y="563245"/>
            <a:ext cx="9849751" cy="13496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Strategic Recommendations Based on Analytics</a:t>
            </a: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73F3B9-5D36-F0B8-9192-CC6F5C537304}"/>
              </a:ext>
            </a:extLst>
          </p:cNvPr>
          <p:cNvSpPr txBox="1"/>
          <p:nvPr/>
        </p:nvSpPr>
        <p:spPr>
          <a:xfrm>
            <a:off x="1106599" y="2272590"/>
            <a:ext cx="9849751" cy="303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Menu Optimization: </a:t>
            </a:r>
            <a:r>
              <a:rPr lang="en-US" dirty="0"/>
              <a:t>Expand Indian and Chinese cuisine options to meet customer demand.</a:t>
            </a:r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Pricing Strategy: </a:t>
            </a:r>
            <a:r>
              <a:rPr lang="en-US" dirty="0"/>
              <a:t>Focus on mid-range pricing with periodic promotional offers to attract budget-conscious customers.</a:t>
            </a:r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Location Expansion : </a:t>
            </a:r>
            <a:r>
              <a:rPr lang="en-US" dirty="0"/>
              <a:t>Target under-served areas with high demand for specific cuisines.</a:t>
            </a:r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Operational Improvements: </a:t>
            </a:r>
            <a:r>
              <a:rPr lang="en-US" dirty="0"/>
              <a:t>Reduce delivery times by optimizing logistics and increasing delivery fleet size.</a:t>
            </a:r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Customer Engagement: </a:t>
            </a:r>
            <a:r>
              <a:rPr lang="en-US" dirty="0"/>
              <a:t>Introduce loyalty programs and personalized discounts for repeat customers.</a:t>
            </a:r>
          </a:p>
          <a:p>
            <a:pPr marL="28575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Weekend Focus: </a:t>
            </a:r>
            <a:r>
              <a:rPr lang="en-US" dirty="0"/>
              <a:t>Increase workforce and offer exclusive deals during weekends to capitalize on high demand.</a:t>
            </a:r>
          </a:p>
        </p:txBody>
      </p:sp>
    </p:spTree>
    <p:extLst>
      <p:ext uri="{BB962C8B-B14F-4D97-AF65-F5344CB8AC3E}">
        <p14:creationId xmlns:p14="http://schemas.microsoft.com/office/powerpoint/2010/main" val="330536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92111-F443-6624-933D-95E7A68BBFF5}"/>
              </a:ext>
            </a:extLst>
          </p:cNvPr>
          <p:cNvSpPr txBox="1"/>
          <p:nvPr/>
        </p:nvSpPr>
        <p:spPr>
          <a:xfrm>
            <a:off x="1285241" y="1008993"/>
            <a:ext cx="9231410" cy="35420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40026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668AA-FFD0-17DA-083F-6C92542F081C}"/>
              </a:ext>
            </a:extLst>
          </p:cNvPr>
          <p:cNvSpPr txBox="1"/>
          <p:nvPr/>
        </p:nvSpPr>
        <p:spPr>
          <a:xfrm>
            <a:off x="838200" y="557188"/>
            <a:ext cx="10515600" cy="113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 Used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4221AEF-AE41-E8C0-1E7F-1958F665EB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445670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004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C4A67-90EF-2897-FD1F-AC3BB0017F50}"/>
              </a:ext>
            </a:extLst>
          </p:cNvPr>
          <p:cNvSpPr txBox="1"/>
          <p:nvPr/>
        </p:nvSpPr>
        <p:spPr>
          <a:xfrm>
            <a:off x="808638" y="386930"/>
            <a:ext cx="9236700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54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Overview</a:t>
            </a:r>
            <a:endParaRPr kumimoji="0" lang="en-US" altLang="en-US" sz="54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468851-8BDA-47BB-EA7C-8AD635829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660" y="2599509"/>
            <a:ext cx="10143668" cy="34355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The Zomato Analytics project involves analyzing customer behavior, restaurant trends, and business metrics using a dataset from Zomato. The goal is to uncover actionable insights, such as popular cuisines, top-performing restaurants, pricing patterns, and customer ratings. The analysis is performed using tools like Python, SQL, and visualization platforms (Power BI/Tableau), enabling data-driven decision-making for stakeholders in the food delivery industry.</a:t>
            </a:r>
          </a:p>
        </p:txBody>
      </p:sp>
    </p:spTree>
    <p:extLst>
      <p:ext uri="{BB962C8B-B14F-4D97-AF65-F5344CB8AC3E}">
        <p14:creationId xmlns:p14="http://schemas.microsoft.com/office/powerpoint/2010/main" val="129795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A3FB21-3C68-B7FE-F2D9-23AA23909C50}"/>
              </a:ext>
            </a:extLst>
          </p:cNvPr>
          <p:cNvSpPr txBox="1"/>
          <p:nvPr/>
        </p:nvSpPr>
        <p:spPr>
          <a:xfrm>
            <a:off x="261258" y="2773436"/>
            <a:ext cx="3559629" cy="1311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1" dirty="0">
                <a:latin typeface="+mj-lt"/>
                <a:ea typeface="+mj-ea"/>
                <a:cs typeface="+mj-cs"/>
              </a:rPr>
              <a:t>PROJECT WORKFLOW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997860A6-2C4C-CC99-7D1D-0FBA4B119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3240613"/>
              </p:ext>
            </p:extLst>
          </p:nvPr>
        </p:nvGraphicFramePr>
        <p:xfrm>
          <a:off x="3820887" y="664030"/>
          <a:ext cx="7750628" cy="5474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112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F6ED2-0C1F-80EE-3329-DCA3B5933806}"/>
              </a:ext>
            </a:extLst>
          </p:cNvPr>
          <p:cNvSpPr txBox="1"/>
          <p:nvPr/>
        </p:nvSpPr>
        <p:spPr>
          <a:xfrm>
            <a:off x="808638" y="386930"/>
            <a:ext cx="9236700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 KPI’S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1336D-7070-8C5B-5227-A24EB4DC881D}"/>
              </a:ext>
            </a:extLst>
          </p:cNvPr>
          <p:cNvSpPr txBox="1"/>
          <p:nvPr/>
        </p:nvSpPr>
        <p:spPr>
          <a:xfrm>
            <a:off x="496919" y="2536371"/>
            <a:ext cx="10671824" cy="3498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Find the Numbers of Restaurants based on City and Country.</a:t>
            </a:r>
          </a:p>
          <a:p>
            <a:pPr marL="342900" indent="-342900" algn="just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Numbers of Restaurants opening based on Year , Quarter , Month</a:t>
            </a:r>
          </a:p>
          <a:p>
            <a:pPr marL="342900" indent="-342900" algn="just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Count of Restaurants based on Average Ratings</a:t>
            </a:r>
          </a:p>
          <a:p>
            <a:pPr marL="342900" indent="-342900" algn="just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Create buckets based on Average Price of reasonable size and find out how many      restaurants falls in each buckets</a:t>
            </a:r>
          </a:p>
          <a:p>
            <a:pPr marL="342900" indent="-342900" algn="just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Percentage of Restaurants based on "Has_Table_booking"</a:t>
            </a:r>
          </a:p>
          <a:p>
            <a:pPr marL="342900" indent="-342900" algn="just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Percentage of Restaurants based on "Has_Online_delivery"</a:t>
            </a:r>
          </a:p>
          <a:p>
            <a:pPr marL="342900" indent="-342900" algn="just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Develop Charts based on Cuisines, City, Ratings</a:t>
            </a:r>
          </a:p>
        </p:txBody>
      </p:sp>
    </p:spTree>
    <p:extLst>
      <p:ext uri="{BB962C8B-B14F-4D97-AF65-F5344CB8AC3E}">
        <p14:creationId xmlns:p14="http://schemas.microsoft.com/office/powerpoint/2010/main" val="154054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AA0C4D-5350-6006-C8D5-46EA8C9B7839}"/>
              </a:ext>
            </a:extLst>
          </p:cNvPr>
          <p:cNvSpPr txBox="1"/>
          <p:nvPr/>
        </p:nvSpPr>
        <p:spPr>
          <a:xfrm>
            <a:off x="1113810" y="3023754"/>
            <a:ext cx="4900144" cy="27369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Excel Dashboards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ABCBB87-98D6-92AD-1DC2-FD1F0FE1A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162" y="877376"/>
            <a:ext cx="4324849" cy="1740751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68DD529-C7CB-B48B-08C2-026002A31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162" y="4173761"/>
            <a:ext cx="4324849" cy="155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4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4E969-89B1-A7B5-68E7-EC935753CE9B}"/>
              </a:ext>
            </a:extLst>
          </p:cNvPr>
          <p:cNvSpPr txBox="1"/>
          <p:nvPr/>
        </p:nvSpPr>
        <p:spPr>
          <a:xfrm>
            <a:off x="1113810" y="3023754"/>
            <a:ext cx="4900144" cy="27369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Power Bi Dashboards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4A70371-4527-CB94-C920-F3BFE86FC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162" y="542200"/>
            <a:ext cx="4324849" cy="2411102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9555497-6698-C049-AE6E-757672F3C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162" y="3768306"/>
            <a:ext cx="4324849" cy="236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6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EE786-5DB6-A5AB-3B21-3009F02F7207}"/>
              </a:ext>
            </a:extLst>
          </p:cNvPr>
          <p:cNvSpPr txBox="1"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Tableau Dashboard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827236-7778-EA25-8D63-8A5B8E4B6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38" y="1695548"/>
            <a:ext cx="7608304" cy="35378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4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72E81-295B-2088-F2CD-349ED44998A2}"/>
              </a:ext>
            </a:extLst>
          </p:cNvPr>
          <p:cNvSpPr txBox="1"/>
          <p:nvPr/>
        </p:nvSpPr>
        <p:spPr>
          <a:xfrm>
            <a:off x="638881" y="670218"/>
            <a:ext cx="1090964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latin typeface="+mj-lt"/>
                <a:ea typeface="+mj-ea"/>
                <a:cs typeface="+mj-cs"/>
              </a:rPr>
              <a:t>MYSQL Queries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D5E644C-86AA-19FF-03A3-8A81946C0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" y="3456770"/>
            <a:ext cx="3758184" cy="1926069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E77646E-EDE5-17DD-C47A-C3C8FB968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908" y="3964125"/>
            <a:ext cx="3758184" cy="911359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6AE8D39-FA0F-E54E-47F4-E7A171847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1208" y="4062777"/>
            <a:ext cx="3758184" cy="71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108</TotalTime>
  <Words>416</Words>
  <Application>Microsoft Office PowerPoint</Application>
  <PresentationFormat>Widescreen</PresentationFormat>
  <Paragraphs>55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Wingdings</vt:lpstr>
      <vt:lpstr>Office 2013 - 2022 Theme</vt:lpstr>
      <vt:lpstr>Zomato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bharath veera</dc:creator>
  <cp:lastModifiedBy>bharath veera</cp:lastModifiedBy>
  <cp:revision>1</cp:revision>
  <dcterms:created xsi:type="dcterms:W3CDTF">2024-12-09T16:01:30Z</dcterms:created>
  <dcterms:modified xsi:type="dcterms:W3CDTF">2025-03-10T10:28:02Z</dcterms:modified>
</cp:coreProperties>
</file>