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Vejella, Vodafone" userId="82c077c3-fed3-480d-a9d6-4032835d3f8f" providerId="ADAL" clId="{55E4877C-8272-407E-9326-6E85B15672E0}"/>
    <pc:docChg chg="custSel modSld">
      <pc:chgData name="Bharath Vejella, Vodafone" userId="82c077c3-fed3-480d-a9d6-4032835d3f8f" providerId="ADAL" clId="{55E4877C-8272-407E-9326-6E85B15672E0}" dt="2024-03-27T07:40:01.960" v="240" actId="20577"/>
      <pc:docMkLst>
        <pc:docMk/>
      </pc:docMkLst>
      <pc:sldChg chg="modSp mod">
        <pc:chgData name="Bharath Vejella, Vodafone" userId="82c077c3-fed3-480d-a9d6-4032835d3f8f" providerId="ADAL" clId="{55E4877C-8272-407E-9326-6E85B15672E0}" dt="2024-03-27T07:40:01.960" v="240" actId="20577"/>
        <pc:sldMkLst>
          <pc:docMk/>
          <pc:sldMk cId="992132942" sldId="257"/>
        </pc:sldMkLst>
        <pc:spChg chg="mod">
          <ac:chgData name="Bharath Vejella, Vodafone" userId="82c077c3-fed3-480d-a9d6-4032835d3f8f" providerId="ADAL" clId="{55E4877C-8272-407E-9326-6E85B15672E0}" dt="2024-03-27T07:40:01.960" v="240" actId="20577"/>
          <ac:spMkLst>
            <pc:docMk/>
            <pc:sldMk cId="992132942" sldId="257"/>
            <ac:spMk id="2" creationId="{6327809C-1D21-CDD4-FEEE-C3A41BBE1589}"/>
          </ac:spMkLst>
        </pc:spChg>
      </pc:sldChg>
    </pc:docChg>
  </pc:docChgLst>
  <pc:docChgLst>
    <pc:chgData name="Shaikh Tausif Shaikh Rafique, Vodafone (External)" userId="c6076b14-ed9e-4d32-93da-6420585bbbe9" providerId="ADAL" clId="{E7EC44B7-C793-4D51-B495-FBBBBF5D3456}"/>
    <pc:docChg chg="custSel modSld">
      <pc:chgData name="Shaikh Tausif Shaikh Rafique, Vodafone (External)" userId="c6076b14-ed9e-4d32-93da-6420585bbbe9" providerId="ADAL" clId="{E7EC44B7-C793-4D51-B495-FBBBBF5D3456}" dt="2023-10-05T06:15:41.786" v="318" actId="20577"/>
      <pc:docMkLst>
        <pc:docMk/>
      </pc:docMkLst>
      <pc:sldChg chg="modSp mod">
        <pc:chgData name="Shaikh Tausif Shaikh Rafique, Vodafone (External)" userId="c6076b14-ed9e-4d32-93da-6420585bbbe9" providerId="ADAL" clId="{E7EC44B7-C793-4D51-B495-FBBBBF5D3456}" dt="2023-10-05T06:15:41.786" v="318" actId="20577"/>
        <pc:sldMkLst>
          <pc:docMk/>
          <pc:sldMk cId="992132942" sldId="257"/>
        </pc:sldMkLst>
        <pc:spChg chg="mod">
          <ac:chgData name="Shaikh Tausif Shaikh Rafique, Vodafone (External)" userId="c6076b14-ed9e-4d32-93da-6420585bbbe9" providerId="ADAL" clId="{E7EC44B7-C793-4D51-B495-FBBBBF5D3456}" dt="2023-10-05T06:15:41.786" v="318" actId="20577"/>
          <ac:spMkLst>
            <pc:docMk/>
            <pc:sldMk cId="992132942" sldId="257"/>
            <ac:spMk id="2" creationId="{6327809C-1D21-CDD4-FEEE-C3A41BBE1589}"/>
          </ac:spMkLst>
        </pc:spChg>
      </pc:sldChg>
    </pc:docChg>
  </pc:docChgLst>
  <pc:docChgLst>
    <pc:chgData name="Bharath Vejella, Vodafone" userId="82c077c3-fed3-480d-a9d6-4032835d3f8f" providerId="ADAL" clId="{59514FAA-86B7-4DFF-86E7-C8E651C55B33}"/>
    <pc:docChg chg="undo custSel modSld">
      <pc:chgData name="Bharath Vejella, Vodafone" userId="82c077c3-fed3-480d-a9d6-4032835d3f8f" providerId="ADAL" clId="{59514FAA-86B7-4DFF-86E7-C8E651C55B33}" dt="2024-01-29T08:54:55.695" v="638" actId="5793"/>
      <pc:docMkLst>
        <pc:docMk/>
      </pc:docMkLst>
      <pc:sldChg chg="delSp modSp mod">
        <pc:chgData name="Bharath Vejella, Vodafone" userId="82c077c3-fed3-480d-a9d6-4032835d3f8f" providerId="ADAL" clId="{59514FAA-86B7-4DFF-86E7-C8E651C55B33}" dt="2024-01-29T08:54:55.695" v="638" actId="5793"/>
        <pc:sldMkLst>
          <pc:docMk/>
          <pc:sldMk cId="992132942" sldId="257"/>
        </pc:sldMkLst>
        <pc:spChg chg="mod">
          <ac:chgData name="Bharath Vejella, Vodafone" userId="82c077c3-fed3-480d-a9d6-4032835d3f8f" providerId="ADAL" clId="{59514FAA-86B7-4DFF-86E7-C8E651C55B33}" dt="2024-01-29T08:54:55.695" v="638" actId="5793"/>
          <ac:spMkLst>
            <pc:docMk/>
            <pc:sldMk cId="992132942" sldId="257"/>
            <ac:spMk id="2" creationId="{6327809C-1D21-CDD4-FEEE-C3A41BBE1589}"/>
          </ac:spMkLst>
        </pc:spChg>
        <pc:graphicFrameChg chg="del">
          <ac:chgData name="Bharath Vejella, Vodafone" userId="82c077c3-fed3-480d-a9d6-4032835d3f8f" providerId="ADAL" clId="{59514FAA-86B7-4DFF-86E7-C8E651C55B33}" dt="2024-01-29T08:13:37.355" v="17" actId="478"/>
          <ac:graphicFrameMkLst>
            <pc:docMk/>
            <pc:sldMk cId="992132942" sldId="257"/>
            <ac:graphicFrameMk id="3" creationId="{B401D0FD-4DC4-C92C-906F-011D7A04DFB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D84E-B55B-515F-7AC4-BF7B2295E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04551-F904-FEF5-154F-9621792A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CFEB-DE22-989B-2D05-6B9F2DA0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2B7-AAE9-444B-91C0-C87937071F1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C71A-830B-1D5A-8957-32E5B2CE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00AA7-6277-4701-849E-D5AE88FC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192-B1FA-42AF-8A1D-AE5F89F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DC72-7346-2F38-CF0B-9DD9F546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A1C2B-4C9F-AC3E-097F-3CAB24D6C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BA74-6E7D-C855-1C02-0347366E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2B7-AAE9-444B-91C0-C87937071F1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7A5D-06A5-A2E0-E96F-36759FCB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B9D5-ACAF-055D-AEFB-590F6BDB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192-B1FA-42AF-8A1D-AE5F89F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0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5A12B-5117-F7E5-2840-B5ADB9ACD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65E02-30B4-380C-AB1D-CE6C55AEA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C0A4-6F44-71C1-DB0B-F73A19BD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2B7-AAE9-444B-91C0-C87937071F1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A702D-4372-21E3-E50E-005FF059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49313-3C81-76AA-9E3C-EAEA3A42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192-B1FA-42AF-8A1D-AE5F89F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11A5-D1A2-202A-4816-716032FC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0BD2-317C-235A-D645-D3528081B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3196-2CD2-4FDE-F2CC-2EA4C09D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2B7-AAE9-444B-91C0-C87937071F1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9BD1-0047-4CF7-3618-C2FBD097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14C48-6A3A-8FA8-2E1A-FB614134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192-B1FA-42AF-8A1D-AE5F89F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676A-810B-2441-D67C-BCE9C785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22395-5180-39EC-4181-1B6EFE1CE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5951-794F-16DD-22CD-45FE715A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2B7-AAE9-444B-91C0-C87937071F1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46776-66BE-08B0-A115-7A128124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40F0-BF32-3F58-AC3B-7E027988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192-B1FA-42AF-8A1D-AE5F89F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C8BE-8D7A-5529-4C45-5316286A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EBFA-BA89-9CD0-9D2B-ECDD4279F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A4A94-8A55-4873-0DD7-F1B305C63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DFDB-49DA-2D20-D7B3-9A9A454B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2B7-AAE9-444B-91C0-C87937071F1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74E56-D53D-B1C7-333A-31FC6547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B8BD-D519-BB56-3777-94ED0B4C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192-B1FA-42AF-8A1D-AE5F89F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BEA8-9461-7218-8D2F-8813E286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81FF9-2220-A818-48BF-826C126E0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E3169-7316-C4DA-0F65-253944217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6908C-CF3A-5A8F-C466-B1F86EFEF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C3D57-1069-6B60-FC7F-CE58C832A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E1805-7634-4AC7-4685-D100B3D1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2B7-AAE9-444B-91C0-C87937071F1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D7944-E13B-90CC-7478-CDCABF73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B146C-CACC-16E0-2E20-5BF03C4C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192-B1FA-42AF-8A1D-AE5F89F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9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51FB-843E-7A37-2E35-24BCB651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510F0-0A7D-A66C-7179-4872E70C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2B7-AAE9-444B-91C0-C87937071F1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D8E38-C802-B080-BFEC-9F5197FD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830A9-59CC-C7F6-7D02-31E08ED6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192-B1FA-42AF-8A1D-AE5F89F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DC093-BD30-CFC9-7A5D-5DC45C23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2B7-AAE9-444B-91C0-C87937071F1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4949B-4ED4-483D-712C-C00AA94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41AF-4658-0AA3-348E-92B13D83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192-B1FA-42AF-8A1D-AE5F89F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3D47-FE7E-F9BC-2F83-9744303F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6A73-CF77-003E-2398-3DBE1ACA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E34D5-1805-BCF2-691E-302496B6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7F1D1-53AE-8415-BBFA-C99D0BF2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2B7-AAE9-444B-91C0-C87937071F1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AE8A-2E9A-1BAC-1618-3AC82AD6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1DC4A-1941-4EC4-C480-0518ADF3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192-B1FA-42AF-8A1D-AE5F89F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651D-9BC5-4ADD-FC8A-DE62437A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C3F07-4DB5-8E6E-0839-7A6E7A7C3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C2B5F-1714-2FC5-5BDA-23776A632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3D75C-CCB7-761C-5356-72B1EC9D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A2B7-AAE9-444B-91C0-C87937071F1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202A-CD4B-3A6F-435C-F6944778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63BA9-08F0-14DA-F250-6C6E754E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192-B1FA-42AF-8A1D-AE5F89F39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CB535-36CC-89DA-0943-690C0BF6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453F9-474C-A740-B080-E92F5480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1710-5520-9C58-A254-1551A47F8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A2B7-AAE9-444B-91C0-C87937071F1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58E2D-0A88-4723-C891-952F89561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8E7B-324B-2279-45BC-7B60C8976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8192-B1FA-42AF-8A1D-AE5F89F396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F5BEC13A-91FA-7B20-2033-9604194CB622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6378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dafone.co.uk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7809C-1D21-CDD4-FEEE-C3A41BBE1589}"/>
              </a:ext>
            </a:extLst>
          </p:cNvPr>
          <p:cNvSpPr txBox="1"/>
          <p:nvPr/>
        </p:nvSpPr>
        <p:spPr>
          <a:xfrm>
            <a:off x="189187" y="567558"/>
            <a:ext cx="118136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Infrastructure and Vulnerabilities updates in eCare</a:t>
            </a:r>
          </a:p>
          <a:p>
            <a:endParaRPr lang="en-US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We have renewed certificates from WAF layer and Dublin layers of non prod ENV - DEV, TCC8 – analytics, online, search, dev-</a:t>
            </a:r>
            <a:r>
              <a:rPr lang="en-US" sz="2000" dirty="0">
                <a:hlinkClick r:id="rId2"/>
              </a:rPr>
              <a:t>www.Vodafone.co.uk</a:t>
            </a:r>
            <a:r>
              <a:rPr lang="en-US" sz="2000" dirty="0"/>
              <a:t>, newforms, shop, assets and in prod ENV – Business, Bill-center and Support. Planning to perform the IDAM  Certificate renewal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As part of the security compliance, we are maintaining  a secured environment by performing the following patching activities – AMI along with the Apache, OpenSSL, PHP etc. on a regular basis to ensure the adherence of security compliance for PROD and NON-PROD twice in any every qua</a:t>
            </a:r>
            <a:r>
              <a:rPr lang="en-US" dirty="0"/>
              <a:t>rter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We have Performed the VM reboot activity for the legacy server to be compliance and tracking them frequently to change the password as per </a:t>
            </a:r>
            <a:r>
              <a:rPr lang="en-US" sz="1800"/>
              <a:t>security standards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13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Shaikh Tausif Shaikh Rafique, Vodafone (External)</dc:creator>
  <cp:lastModifiedBy>Bharath Vejella, Vodafone</cp:lastModifiedBy>
  <cp:revision>3</cp:revision>
  <dcterms:created xsi:type="dcterms:W3CDTF">2023-10-05T05:50:55Z</dcterms:created>
  <dcterms:modified xsi:type="dcterms:W3CDTF">2024-03-27T07:40:07Z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2023-11-23T10:06:14Z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e6b721cb-c6c5-4b78-aac1-d4515f7ef59e</vt:lpwstr>
  </property>
  <property fmtid="{D5CDD505-2E9C-101B-9397-08002B2CF9AE}" pid="8" name="MSIP_Label_0359f705-2ba0-454b-9cfc-6ce5bcaac040_ContentBits">
    <vt:lpwstr>2</vt:lpwstr>
  </property>
</Properties>
</file>