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d207cac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d207cac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team here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207ca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207ca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we identified - lack of accountability towards your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our story - going to gym, studying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207cac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207cac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keeping track of your progress with your friends to hold you accountable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friends to be able to motivate you and track progress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friend Pranay and I were trying to start going to the gym and the way we held each other accountable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d207cac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d207cac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Accountability </a:t>
            </a:r>
            <a:r>
              <a:rPr lang="en">
                <a:solidFill>
                  <a:schemeClr val="dk1"/>
                </a:solidFill>
              </a:rPr>
              <a:t>through daily photo progress uploads that can be shared with friends to hold everyone responsible - push your friends to accomplish their goals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d25a45b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d25a45b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07cac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07cac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25a45b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25a45b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207cac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207cac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998">
            <a:alpha val="7202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D6B0"/>
                </a:solidFill>
                <a:latin typeface="Comfortaa"/>
                <a:ea typeface="Comfortaa"/>
                <a:cs typeface="Comfortaa"/>
                <a:sym typeface="Comfortaa"/>
              </a:rPr>
              <a:t>Flakers</a:t>
            </a:r>
            <a:endParaRPr>
              <a:solidFill>
                <a:srgbClr val="C4D6B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Siddhartha Lavu, Bharath 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Venkateswaran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Pranay Boppana, Aditya Srinivasan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1875" y="1922850"/>
            <a:ext cx="40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How do we improve </a:t>
            </a: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Productivity?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44925" y="882500"/>
            <a:ext cx="74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ime management						            Remove distractions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30350" y="3617800"/>
            <a:ext cx="727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Accountability			    Motivation			                Clear Goals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4775" y="1372450"/>
            <a:ext cx="29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Clear Goals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14775" y="2142163"/>
            <a:ext cx="253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Motivation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4975" y="2911875"/>
            <a:ext cx="263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Accountability</a:t>
            </a:r>
            <a:r>
              <a:rPr lang="en" sz="1500"/>
              <a:t> </a:t>
            </a:r>
            <a:endParaRPr sz="1500"/>
          </a:p>
        </p:txBody>
      </p:sp>
      <p:sp>
        <p:nvSpPr>
          <p:cNvPr id="71" name="Google Shape;71;p15"/>
          <p:cNvSpPr txBox="1"/>
          <p:nvPr/>
        </p:nvSpPr>
        <p:spPr>
          <a:xfrm>
            <a:off x="2381850" y="3434525"/>
            <a:ext cx="438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This is where Flake comes 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998">
            <a:alpha val="72020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D6B0"/>
                </a:solidFill>
                <a:latin typeface="Comfortaa"/>
                <a:ea typeface="Comfortaa"/>
                <a:cs typeface="Comfortaa"/>
                <a:sym typeface="Comfortaa"/>
              </a:rPr>
              <a:t>Flake</a:t>
            </a:r>
            <a:endParaRPr>
              <a:solidFill>
                <a:srgbClr val="C4D6B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434300" y="3081650"/>
            <a:ext cx="6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Not Just Another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Photo Share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App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Flake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Product features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Commit to a goal with your friends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Ability to add unlimited number of friends to a goal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Motivate each other every day by posting a picture of the goal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Users will also  be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notified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you when a friend posts their goal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will motivate the user to be accountable and work towards the goal as well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App will also try to notify and motivate you to accomplish your goal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streaks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If the user posts a goal picture for a consecutive number of days they will receive “achievements or badges”.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Also track private goals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Private feed to track users individual goals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Pictures will come with a timestamp and geotag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5150" y="-51225"/>
            <a:ext cx="8520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</a:rPr>
              <a:t>Prototype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0" y="2428300"/>
            <a:ext cx="4492723" cy="26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841" y="95450"/>
            <a:ext cx="5453885" cy="28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Prototype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170138"/>
            <a:ext cx="5304349" cy="3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478" y="1283963"/>
            <a:ext cx="1475300" cy="3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D6B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7998"/>
                </a:solidFill>
                <a:latin typeface="Comfortaa"/>
                <a:ea typeface="Comfortaa"/>
                <a:cs typeface="Comfortaa"/>
                <a:sym typeface="Comfortaa"/>
              </a:rPr>
              <a:t>Looking ahead</a:t>
            </a:r>
            <a:endParaRPr>
              <a:solidFill>
                <a:srgbClr val="47799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Poke friends to motivate them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Connect with others that have similar goals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Curated timelapse to show goal progression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Further goal customization - length, duration, etc.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998">
            <a:alpha val="72020"/>
          </a:srgb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466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C4D6B0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sz="3820">
              <a:solidFill>
                <a:srgbClr val="C4D6B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