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9"/>
  </p:notesMasterIdLst>
  <p:sldIdLst>
    <p:sldId id="256" r:id="rId4"/>
    <p:sldId id="258" r:id="rId5"/>
    <p:sldId id="268" r:id="rId6"/>
    <p:sldId id="267" r:id="rId7"/>
    <p:sldId id="263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0E34F-6A74-4F55-B7F3-BBD44BC76844}" v="7" dt="2024-11-14T02:23:03.289"/>
  </p1510:revLst>
</p1510:revInfo>
</file>

<file path=ppt/tableStyles.xml><?xml version="1.0" encoding="utf-8"?>
<a:tblStyleLst xmlns:a="http://schemas.openxmlformats.org/drawingml/2006/main" def="{D749D443-9EEC-45D3-8AE0-6FB2B221C497}">
  <a:tblStyle styleId="{D749D443-9EEC-45D3-8AE0-6FB2B221C49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6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73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Waj" userId="18645a557c545820" providerId="LiveId" clId="{FE7A577A-1B53-48F2-8C9C-C4BFF0CC3BCD}"/>
    <pc:docChg chg="modSld">
      <pc:chgData name="Bharath Waj" userId="18645a557c545820" providerId="LiveId" clId="{FE7A577A-1B53-48F2-8C9C-C4BFF0CC3BCD}" dt="2024-11-14T06:44:00.255" v="0" actId="1076"/>
      <pc:docMkLst>
        <pc:docMk/>
      </pc:docMkLst>
      <pc:sldChg chg="modSp mod">
        <pc:chgData name="Bharath Waj" userId="18645a557c545820" providerId="LiveId" clId="{FE7A577A-1B53-48F2-8C9C-C4BFF0CC3BCD}" dt="2024-11-14T06:44:00.255" v="0" actId="1076"/>
        <pc:sldMkLst>
          <pc:docMk/>
          <pc:sldMk cId="916335662" sldId="267"/>
        </pc:sldMkLst>
        <pc:picChg chg="mod">
          <ac:chgData name="Bharath Waj" userId="18645a557c545820" providerId="LiveId" clId="{FE7A577A-1B53-48F2-8C9C-C4BFF0CC3BCD}" dt="2024-11-14T06:44:00.255" v="0" actId="1076"/>
          <ac:picMkLst>
            <pc:docMk/>
            <pc:sldMk cId="916335662" sldId="267"/>
            <ac:picMk id="6" creationId="{86227DB2-64FE-976F-574F-ABA27075E4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August 2024</a:t>
            </a:r>
            <a:endParaRPr/>
          </a:p>
        </p:txBody>
      </p:sp>
      <p:sp>
        <p:nvSpPr>
          <p:cNvPr id="207" name="Google Shape;207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1-59</a:t>
            </a:r>
            <a:endParaRPr/>
          </a:p>
        </p:txBody>
      </p:sp>
      <p:sp>
        <p:nvSpPr>
          <p:cNvPr id="208" name="Google Shape;20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399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80000" flip="none" algn="tl"/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subTitle" idx="1"/>
          </p:nvPr>
        </p:nvSpPr>
        <p:spPr>
          <a:xfrm>
            <a:off x="2286000" y="1371600"/>
            <a:ext cx="6553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endParaRPr sz="3200" b="1">
              <a:solidFill>
                <a:srgbClr val="B9077E"/>
              </a:solidFill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b="1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211" name="Google Shape;211;p38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76200"/>
            <a:ext cx="1374249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8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" y="4495800"/>
            <a:ext cx="1479013" cy="184138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8"/>
          <p:cNvSpPr txBox="1"/>
          <p:nvPr/>
        </p:nvSpPr>
        <p:spPr>
          <a:xfrm>
            <a:off x="4141839" y="5403908"/>
            <a:ext cx="6400800" cy="2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Noto Sans Symbols"/>
              <a:buNone/>
            </a:pPr>
            <a:r>
              <a:rPr lang="en-US" sz="1800" b="1" dirty="0"/>
              <a:t>Project Done by:</a:t>
            </a: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Noto Sans Symbols"/>
              <a:buNone/>
            </a:pPr>
            <a:r>
              <a:rPr lang="en-US" sz="1800" dirty="0"/>
              <a:t> BHARATH WAJ R K </a:t>
            </a: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Noto Sans Symbols"/>
              <a:buNone/>
            </a:pPr>
            <a:r>
              <a:rPr lang="en-US" sz="1800" dirty="0"/>
              <a:t>(23ADR018)</a:t>
            </a:r>
            <a:br>
              <a:rPr lang="en-US" sz="6000" dirty="0"/>
            </a:b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8"/>
          <p:cNvSpPr txBox="1">
            <a:spLocks noGrp="1"/>
          </p:cNvSpPr>
          <p:nvPr>
            <p:ph type="ctrTitle"/>
          </p:nvPr>
        </p:nvSpPr>
        <p:spPr>
          <a:xfrm>
            <a:off x="579303" y="766916"/>
            <a:ext cx="7985394" cy="20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 fontScale="90000"/>
          </a:bodyPr>
          <a:lstStyle/>
          <a:p>
            <a:pPr marL="1371600" indent="457200" algn="l">
              <a:buClr>
                <a:schemeClr val="dk1"/>
              </a:buClr>
              <a:buSzPts val="4400"/>
            </a:pPr>
            <a:r>
              <a:rPr lang="en-US" sz="4400" dirty="0">
                <a:solidFill>
                  <a:schemeClr val="tx1"/>
                </a:solidFill>
                <a:latin typeface="Arial Black" panose="020B0A04020102020204" pitchFamily="34" charset="0"/>
              </a:rPr>
              <a:t>       </a:t>
            </a:r>
            <a:br>
              <a:rPr lang="en-US" sz="1200" dirty="0">
                <a:latin typeface="Arial Black" panose="020B0A04020102020204" pitchFamily="34" charset="0"/>
              </a:rPr>
            </a:br>
            <a:r>
              <a:rPr lang="en-US" sz="4000" dirty="0">
                <a:latin typeface="Arial Black" panose="020B0A04020102020204" pitchFamily="34" charset="0"/>
              </a:rPr>
              <a:t> </a:t>
            </a: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4000" dirty="0">
                <a:latin typeface="Arial Black" panose="020B0A04020102020204" pitchFamily="34" charset="0"/>
              </a:rPr>
              <a:t>  </a:t>
            </a: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4000" dirty="0">
                <a:latin typeface="Arial Black" panose="020B0A04020102020204" pitchFamily="34" charset="0"/>
              </a:rPr>
              <a:t>                                                </a:t>
            </a:r>
            <a:br>
              <a:rPr lang="en-US" sz="1200" dirty="0"/>
            </a:br>
            <a:r>
              <a:rPr lang="en-US" sz="4400" dirty="0">
                <a:solidFill>
                  <a:schemeClr val="tx1"/>
                </a:solidFill>
                <a:latin typeface="Arial Black" panose="020B0A04020102020204" pitchFamily="34" charset="0"/>
              </a:rPr>
              <a:t>TEACHER’S FEEDBACK          FORM</a:t>
            </a:r>
            <a:br>
              <a:rPr lang="en-US" sz="4400" dirty="0"/>
            </a:b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xfrm>
            <a:off x="697712" y="1640498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The objective of this </a:t>
            </a:r>
            <a:r>
              <a:rPr lang="en-US" b="1" dirty="0"/>
              <a:t>Student Feedback Form</a:t>
            </a:r>
            <a:r>
              <a:rPr lang="en-US" dirty="0"/>
              <a:t> is to make it easy for students to share their thoughts and experiences about a course or subject. By filling out the form, students can: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Give Feedback</a:t>
            </a:r>
            <a:r>
              <a:rPr lang="en-US" dirty="0"/>
              <a:t>: Share what they liked or didn’t like about the course.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Help Improve the Course</a:t>
            </a:r>
            <a:r>
              <a:rPr lang="en-US" dirty="0"/>
              <a:t>: Suggest improvements or point out areas that need work.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Rate the Experience</a:t>
            </a:r>
            <a:r>
              <a:rPr lang="en-US" dirty="0"/>
              <a:t>: Give a quick rating to show how satisfied they are.</a:t>
            </a:r>
          </a:p>
          <a:p>
            <a:r>
              <a:rPr lang="en-US" dirty="0"/>
              <a:t>Overall, the form helps teachers and schools understand students' opinions so they can make the course better for future students.</a:t>
            </a:r>
          </a:p>
          <a:p>
            <a:pPr marL="444500" indent="-342900">
              <a:spcBef>
                <a:spcPts val="0"/>
              </a:spcBef>
              <a:buSzPts val="1600"/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533400" y="1743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639" y="116633"/>
            <a:ext cx="7666355" cy="14773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Concepts Used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F88A1-212C-BE25-0179-941DCE0CE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813" y="2083586"/>
            <a:ext cx="7035562" cy="5847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985FD-827F-956E-B4A6-E07A210AF963}"/>
              </a:ext>
            </a:extLst>
          </p:cNvPr>
          <p:cNvSpPr txBox="1"/>
          <p:nvPr/>
        </p:nvSpPr>
        <p:spPr>
          <a:xfrm>
            <a:off x="863255" y="1450503"/>
            <a:ext cx="802312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Encapsulation is the practice of wrapping data (fields) and methods (functions) into a single unit or class and restricting access to the inner workings of that class.</a:t>
            </a:r>
          </a:p>
          <a:p>
            <a:pPr marL="342900" indent="-342900">
              <a:buAutoNum type="arabicPeriod" startAt="2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Abstraction is the concept of hiding the complex implementation details and showing only the essential features of an object.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Inheritance: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Inheritance is the process by which one class takes on the properties and behaviors of another class.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Polymorphism: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allows objects to be treated as instances of their parent class or interface, enabling the same action to do different things based on the context.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4379B-8F2D-3026-D1FF-0EB7C62ABBD3}"/>
              </a:ext>
            </a:extLst>
          </p:cNvPr>
          <p:cNvSpPr txBox="1"/>
          <p:nvPr/>
        </p:nvSpPr>
        <p:spPr>
          <a:xfrm>
            <a:off x="1101213" y="422116"/>
            <a:ext cx="7214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OUTPUT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4D11C-8CA2-52DC-7901-8A3B5321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57" y="1886673"/>
            <a:ext cx="3703899" cy="4166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227DB2-64FE-976F-574F-ABA27075E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269" y="1886673"/>
            <a:ext cx="3905795" cy="4166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A4371B-172F-281A-DA46-5496A26F7CCF}"/>
              </a:ext>
            </a:extLst>
          </p:cNvPr>
          <p:cNvSpPr txBox="1"/>
          <p:nvPr/>
        </p:nvSpPr>
        <p:spPr>
          <a:xfrm>
            <a:off x="850491" y="1287928"/>
            <a:ext cx="1165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Coding: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3C024-959B-ED30-0772-5E53BF4C72E1}"/>
              </a:ext>
            </a:extLst>
          </p:cNvPr>
          <p:cNvSpPr txBox="1"/>
          <p:nvPr/>
        </p:nvSpPr>
        <p:spPr>
          <a:xfrm>
            <a:off x="4572000" y="133409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91633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685800" y="2186464"/>
            <a:ext cx="8229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br>
              <a:rPr lang="en-US" sz="6000" i="1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</a:br>
            <a:endParaRPr sz="6000" i="1" dirty="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56" name="Google Shape;256;p45"/>
          <p:cNvSpPr/>
          <p:nvPr/>
        </p:nvSpPr>
        <p:spPr>
          <a:xfrm>
            <a:off x="1295400" y="4191000"/>
            <a:ext cx="71628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263</Words>
  <Application>Microsoft Office PowerPoint</Application>
  <PresentationFormat>On-screen Show (4:3)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Algerian</vt:lpstr>
      <vt:lpstr>Arial</vt:lpstr>
      <vt:lpstr>Arial Black</vt:lpstr>
      <vt:lpstr>Calibri</vt:lpstr>
      <vt:lpstr>Noto Sans Symbols</vt:lpstr>
      <vt:lpstr>Times New Roman</vt:lpstr>
      <vt:lpstr>Wingdings</vt:lpstr>
      <vt:lpstr>Flow</vt:lpstr>
      <vt:lpstr>1_Custom Design</vt:lpstr>
      <vt:lpstr>Custom Design</vt:lpstr>
      <vt:lpstr>                                                                TEACHER’S FEEDBACK          FORM </vt:lpstr>
      <vt:lpstr>OBJECTIVE</vt:lpstr>
      <vt:lpstr>Concepts Used 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Yield Prediction</dc:title>
  <dc:creator>USER</dc:creator>
  <cp:lastModifiedBy>Bharath Waj</cp:lastModifiedBy>
  <cp:revision>29</cp:revision>
  <dcterms:modified xsi:type="dcterms:W3CDTF">2024-11-14T06:44:02Z</dcterms:modified>
</cp:coreProperties>
</file>