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0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4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3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9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8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1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3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6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0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6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4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3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6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B76C43-87B5-402E-90E8-8BEAD9C7033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CAF8-CB3A-42B0-BF5F-E24B553B5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0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659" y="415554"/>
            <a:ext cx="7197726" cy="2421464"/>
          </a:xfrm>
        </p:spPr>
        <p:txBody>
          <a:bodyPr/>
          <a:lstStyle/>
          <a:p>
            <a:r>
              <a:rPr lang="en-IN" dirty="0"/>
              <a:t>What is Airbnb?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8443" y="3207722"/>
            <a:ext cx="7197726" cy="140546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Founded in 2008</a:t>
            </a:r>
            <a:r>
              <a:rPr lang="en-US" sz="1400" dirty="0"/>
              <a:t> by Brian Chesky, Joe Gebbia, and Nathan Blecharczyk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Online marketplace</a:t>
            </a:r>
            <a:r>
              <a:rPr lang="en-US" sz="1400" dirty="0"/>
              <a:t> for short-term lodging, including vacation rentals, homestays, and experiences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Connects hosts</a:t>
            </a:r>
            <a:r>
              <a:rPr lang="en-US" sz="1400" dirty="0"/>
              <a:t> (people who rent out properties) with </a:t>
            </a:r>
            <a:r>
              <a:rPr lang="en-US" sz="1400" b="1" dirty="0"/>
              <a:t>travelers</a:t>
            </a:r>
            <a:r>
              <a:rPr lang="en-US" sz="1400" dirty="0"/>
              <a:t> (guests)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Available in over </a:t>
            </a:r>
            <a:r>
              <a:rPr lang="en-US" sz="1400" b="1" dirty="0"/>
              <a:t>220+ countries</a:t>
            </a:r>
            <a:r>
              <a:rPr lang="en-US" sz="1400" dirty="0"/>
              <a:t> and </a:t>
            </a:r>
            <a:r>
              <a:rPr lang="en-US" sz="1400" b="1" dirty="0"/>
              <a:t>100,000+ cities</a:t>
            </a:r>
            <a:r>
              <a:rPr lang="en-US" sz="1400" dirty="0"/>
              <a:t> globally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Offers a variety of accommodations: </a:t>
            </a:r>
            <a:r>
              <a:rPr lang="en-US" sz="1400" b="1" dirty="0"/>
              <a:t>entire homes, private rooms, unique stays</a:t>
            </a:r>
            <a:r>
              <a:rPr lang="en-US" sz="1400" dirty="0"/>
              <a:t> (treehouses, boats, etc.)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Provides </a:t>
            </a:r>
            <a:r>
              <a:rPr lang="en-US" sz="1400" b="1" dirty="0"/>
              <a:t>experiences</a:t>
            </a:r>
            <a:r>
              <a:rPr lang="en-US" sz="1400" dirty="0"/>
              <a:t> such as local tours, classes, and adventures led by locals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0567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AIRBNB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5232"/>
            <a:ext cx="8946541" cy="45431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Majority of Hosts</a:t>
            </a:r>
            <a:r>
              <a:rPr lang="en-US" dirty="0"/>
              <a:t> offer </a:t>
            </a:r>
            <a:r>
              <a:rPr lang="en-US" b="1" dirty="0"/>
              <a:t>service apartments</a:t>
            </a:r>
            <a:r>
              <a:rPr lang="en-US" dirty="0"/>
              <a:t> accommodating </a:t>
            </a:r>
            <a:r>
              <a:rPr lang="en-US" b="1" dirty="0"/>
              <a:t>2-3 </a:t>
            </a:r>
            <a:r>
              <a:rPr lang="en-US" b="1" dirty="0" smtClean="0"/>
              <a:t>guests.</a:t>
            </a:r>
            <a:endParaRPr lang="en-US" dirty="0"/>
          </a:p>
          <a:p>
            <a:r>
              <a:rPr lang="en-US" dirty="0"/>
              <a:t>Popular listings cater to </a:t>
            </a:r>
            <a:r>
              <a:rPr lang="en-US" b="1" dirty="0"/>
              <a:t>small groups or </a:t>
            </a:r>
            <a:r>
              <a:rPr lang="en-US" b="1" dirty="0" smtClean="0"/>
              <a:t>couples.</a:t>
            </a:r>
            <a:endParaRPr lang="en-US" dirty="0"/>
          </a:p>
          <a:p>
            <a:r>
              <a:rPr lang="en-US" b="1" dirty="0"/>
              <a:t>Sentiment analysis</a:t>
            </a:r>
            <a:r>
              <a:rPr lang="en-US" dirty="0"/>
              <a:t> of neighborhood overviews shows a </a:t>
            </a:r>
            <a:r>
              <a:rPr lang="en-US" b="1" dirty="0"/>
              <a:t>neutral tone</a:t>
            </a:r>
            <a:endParaRPr lang="en-US" dirty="0"/>
          </a:p>
          <a:p>
            <a:pPr lvl="1"/>
            <a:r>
              <a:rPr lang="en-US" dirty="0"/>
              <a:t>Descriptions are generally informative but lack strong emotional </a:t>
            </a:r>
            <a:r>
              <a:rPr lang="en-US" dirty="0" smtClean="0"/>
              <a:t>language.</a:t>
            </a:r>
            <a:endParaRPr lang="en-US" dirty="0"/>
          </a:p>
          <a:p>
            <a:r>
              <a:rPr lang="en-US" b="1" dirty="0"/>
              <a:t>Service apartments</a:t>
            </a:r>
            <a:r>
              <a:rPr lang="en-US" dirty="0"/>
              <a:t> are a preferred option for </a:t>
            </a:r>
            <a:r>
              <a:rPr lang="en-US" b="1" dirty="0"/>
              <a:t>short-term stays</a:t>
            </a:r>
            <a:endParaRPr lang="en-US" dirty="0"/>
          </a:p>
          <a:p>
            <a:r>
              <a:rPr lang="en-US" b="1" dirty="0"/>
              <a:t>Neighborhood reviews</a:t>
            </a:r>
            <a:r>
              <a:rPr lang="en-US" dirty="0"/>
              <a:t> provide useful insights without significant positive or negative </a:t>
            </a:r>
            <a:r>
              <a:rPr lang="en-US" dirty="0" smtClean="0"/>
              <a:t>bias</a:t>
            </a:r>
            <a:r>
              <a:rPr lang="en-IN" dirty="0" smtClean="0"/>
              <a:t>.</a:t>
            </a:r>
          </a:p>
          <a:p>
            <a:r>
              <a:rPr lang="en-US" dirty="0"/>
              <a:t>If the sentiment is neutral, it may suggest that guests are </a:t>
            </a:r>
            <a:r>
              <a:rPr lang="en-US" b="1" dirty="0"/>
              <a:t>neither impressed nor disappointed</a:t>
            </a:r>
            <a:r>
              <a:rPr lang="en-US" dirty="0"/>
              <a:t> with the neighborhood.</a:t>
            </a:r>
          </a:p>
          <a:p>
            <a:r>
              <a:rPr lang="en-US" dirty="0"/>
              <a:t>Airbnb could potentially </a:t>
            </a:r>
            <a:r>
              <a:rPr lang="en-US" b="1" dirty="0"/>
              <a:t>boost its business by promoting properties in more vibrant or attractive areas</a:t>
            </a:r>
            <a:r>
              <a:rPr lang="en-US" dirty="0"/>
              <a:t>. However, it could also encourage current hosts to </a:t>
            </a:r>
            <a:r>
              <a:rPr lang="en-US" b="1" dirty="0"/>
              <a:t>improve their descriptions</a:t>
            </a:r>
            <a:r>
              <a:rPr lang="en-US" dirty="0"/>
              <a:t> by highlighting local attractions more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67" y="57309"/>
            <a:ext cx="9404723" cy="1248547"/>
          </a:xfrm>
        </p:spPr>
        <p:txBody>
          <a:bodyPr/>
          <a:lstStyle/>
          <a:p>
            <a:r>
              <a:rPr lang="en-US" sz="3200" dirty="0" smtClean="0"/>
              <a:t>LOCATION BASED ANALYSIS – BASED ON SUM OF PRICE</a:t>
            </a:r>
            <a:endParaRPr lang="en-IN" sz="32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5408" y="1305856"/>
            <a:ext cx="990981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- </a:t>
            </a:r>
            <a:r>
              <a:rPr lang="en-US" sz="1800" dirty="0">
                <a:latin typeface="Arial" panose="020B0604020202020204" pitchFamily="34" charset="0"/>
              </a:rPr>
              <a:t>Sisli Bomonti, </a:t>
            </a:r>
            <a:r>
              <a:rPr lang="en-US" sz="1800" dirty="0" smtClean="0">
                <a:latin typeface="Arial" panose="020B0604020202020204" pitchFamily="34" charset="0"/>
              </a:rPr>
              <a:t>Istanbul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Ideal for couples, business travelers, and families with children, offering a comfortable space in a safe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Rental Offering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Single fully furnished room available in a flat located in Sisli Bomonti, Istanbul.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Generated a total rental income of 11,988 (currency not specified) from the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Benefits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Situated in a secure and well-connected area, making it attractive to diverse groups like families and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Location-Based Trends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room is likely favored by guests due to its proximity to business districts, family-friendly amenities, and its safe surroundings, contributing to overall pricing trends and occupancy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6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BASED ANALYSIS – SUM OF MONTHLY PRICE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9513" y="1961167"/>
            <a:ext cx="95888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- </a:t>
            </a:r>
            <a:r>
              <a:rPr lang="en-US" sz="1400" dirty="0">
                <a:latin typeface="Arial" panose="020B0604020202020204" pitchFamily="34" charset="0"/>
              </a:rPr>
              <a:t>Barra da Tijuca is a vibrant neighborhood located in the West Zone of Rio de Janeiro, Brazil.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Desirable Living Location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Recognized as one of the best places to live due to its overall quality of life and amenities.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Safety and Security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a secure environment, appealing to families and individuals seeking a safe community.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Amenities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Features numerous shopping malls, movie theaters, and recreational options, enhancing lifestyle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Attractions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Home to beautiful beaches, making it a prime destination for leisure and relaxation.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Transportation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Well-connected transportation options facilitate easy commuting within the city and to nearby attractions, including direct routes to the Olympic Park.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Hub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Hosts several company headquarters, attracting professionals and contributing to a vibrant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Events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 concerts and events enrich the local culture, fostering a lively community atmosphere.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Rental Revenue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Achieved a monthly rental income of 253,384 (currency not specified), indicating strong demand for properties in the area. Achieved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</a:rPr>
              <a:t>a total weekly rental income of </a:t>
            </a:r>
            <a:r>
              <a:rPr lang="en-US" sz="1400" b="1" dirty="0">
                <a:latin typeface="Arial" panose="020B0604020202020204" pitchFamily="34" charset="0"/>
              </a:rPr>
              <a:t>59,123</a:t>
            </a:r>
            <a:r>
              <a:rPr lang="en-US" sz="1400" dirty="0">
                <a:latin typeface="Arial" panose="020B0604020202020204" pitchFamily="34" charset="0"/>
              </a:rPr>
              <a:t> (currency not specified), reflecting the strong demand for vacation rentals in this desirable area.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0781" y="2226247"/>
            <a:ext cx="1036122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Attractive Rental 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Şişli Bomonti is a sought-after location in Istanbul, known for its vibrant community and convenient access to various amenities.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Furnished Offering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single room is fully furnished and recently painted, appealing to individuals seeking immediate comfort and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Spacious Accommodation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flat is generously sized at 130 m², providing ample living space for tenants, enhancing the desirability of the rental.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Outdoor Space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Features a large balcony, offering outdoor relaxation opportunities, which is a significant advantage for urban living.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Amenities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Equipped with 24/7 hot water and limitless wireless internet, catering to the needs of modern renters and ensuring a comfortable living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Demand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area’s attractiveness contributes to a competitive rental market, as indicated by a total rental income of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48,842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(currency not specified), making it the second largest in terms of sum of price. </a:t>
            </a:r>
          </a:p>
        </p:txBody>
      </p:sp>
    </p:spTree>
    <p:extLst>
      <p:ext uri="{BB962C8B-B14F-4D97-AF65-F5344CB8AC3E}">
        <p14:creationId xmlns:p14="http://schemas.microsoft.com/office/powerpoint/2010/main" val="403735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720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What is Airbnb?</vt:lpstr>
      <vt:lpstr>AIRBNB ANALYSIS </vt:lpstr>
      <vt:lpstr>LOCATION BASED ANALYSIS – BASED ON SUM OF PRICE</vt:lpstr>
      <vt:lpstr>LOCATION BASED ANALYSIS – SUM OF MONTHLY PRICE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Airbnb?</dc:title>
  <dc:creator>MSI</dc:creator>
  <cp:lastModifiedBy>MSI</cp:lastModifiedBy>
  <cp:revision>9</cp:revision>
  <dcterms:created xsi:type="dcterms:W3CDTF">2024-09-08T13:01:45Z</dcterms:created>
  <dcterms:modified xsi:type="dcterms:W3CDTF">2024-10-01T06:04:19Z</dcterms:modified>
</cp:coreProperties>
</file>