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2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D206F-381E-4CD5-844A-C1BE90089E15}" type="datetimeFigureOut">
              <a:rPr lang="en-IN" smtClean="0"/>
              <a:t>05-07-24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2025-449F-406B-A7A0-940C9D714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8D41-9C39-47A8-8894-574408DD5A2A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7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DD6A-88C6-4FA9-92ED-8055098796E4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3DF-A83B-4EF3-B9F7-02C1782175F3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5DD2-8959-4226-91A6-F5BBC2A4A190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D7E0-9912-47C6-AFC5-8EE1A9A84FF6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16E5-3EE5-4C87-A36B-B19266DD6869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90-AD25-4057-8BC4-E3B289C67547}" type="datetime1">
              <a:rPr lang="en-IN" smtClean="0"/>
              <a:t>05-07-24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1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444-C3DF-4765-97D8-8AEAD72362A5}" type="datetime1">
              <a:rPr lang="en-IN" smtClean="0"/>
              <a:t>05-07-24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7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48B-AA8B-4072-B5A1-9464CA53B63C}" type="datetime1">
              <a:rPr lang="en-IN" smtClean="0"/>
              <a:t>05-07-24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FAF-6C15-400B-ACFD-E5EB316EB005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50F-2854-419C-8B63-172A1E890B36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2740-4A4C-4D7F-A3BB-D34F01E6CF5D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CCB1-B5C5-4E3B-890B-94EB3A4B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AB7-409A-C961-4718-9A0F9278C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solidFill>
                  <a:srgbClr val="00B050"/>
                </a:solidFill>
              </a:rPr>
              <a:t>MICROCONTROLLER AND INTERFACING</a:t>
            </a:r>
            <a:br>
              <a:rPr lang="en-IN" altLang="en-US" sz="3200" dirty="0">
                <a:solidFill>
                  <a:srgbClr val="00B050"/>
                </a:solidFill>
              </a:rPr>
            </a:br>
            <a:br>
              <a:rPr lang="en-IN" altLang="en-US" sz="3200" dirty="0">
                <a:solidFill>
                  <a:srgbClr val="00B050"/>
                </a:solidFill>
              </a:rPr>
            </a:br>
            <a:r>
              <a:rPr lang="en-IN" altLang="en-US" sz="3200" dirty="0">
                <a:solidFill>
                  <a:srgbClr val="FF0000"/>
                </a:solidFill>
              </a:rPr>
              <a:t>(22EC104013)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84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7D7-2502-6B47-E493-D982F09E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RS-232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9F36-4E1D-7682-3E31-E616C7A4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6C46-B02D-645C-FCD2-0F1ABD5C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097312-6E50-5042-4B96-C6995D3A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6" y="1092201"/>
            <a:ext cx="64293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1B45-3DDC-72B6-8C63-2998C530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9" y="303611"/>
            <a:ext cx="7886700" cy="7008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MAX-232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93AE-9BFA-BC78-DD51-48D7B5A7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A0ED4-FD09-DE02-812E-78789772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11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16A8844-1F46-C900-3583-73210071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5293" y="1004486"/>
            <a:ext cx="7175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78A7-6ADB-5082-F547-935A9045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UNIT-4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PROGRAMMIN ON-CHIP RESOURCES AT ASSEMBLY LEVEL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D92A-D8BB-1166-8A80-53C2F1B4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564849"/>
            <a:ext cx="8100571" cy="4612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Syllabus</a:t>
            </a:r>
          </a:p>
          <a:p>
            <a:pPr algn="just"/>
            <a:r>
              <a:rPr lang="en-US" dirty="0"/>
              <a:t>8051 timers and counters</a:t>
            </a:r>
          </a:p>
          <a:p>
            <a:pPr lvl="1" algn="just"/>
            <a:r>
              <a:rPr lang="en-US" dirty="0"/>
              <a:t>operation</a:t>
            </a:r>
          </a:p>
          <a:p>
            <a:pPr lvl="1" algn="just"/>
            <a:r>
              <a:rPr lang="en-US" dirty="0"/>
              <a:t>assembly language programming</a:t>
            </a:r>
          </a:p>
          <a:p>
            <a:pPr lvl="1" algn="just"/>
            <a:r>
              <a:rPr lang="en-US" dirty="0"/>
              <a:t>mode-1 : pulse generation</a:t>
            </a:r>
          </a:p>
          <a:p>
            <a:pPr lvl="1" algn="just"/>
            <a:r>
              <a:rPr lang="en-US" dirty="0"/>
              <a:t>mode-2: square wave generation</a:t>
            </a:r>
          </a:p>
          <a:p>
            <a:pPr algn="just"/>
            <a:r>
              <a:rPr lang="en-US" dirty="0"/>
              <a:t>8051 serial communication</a:t>
            </a:r>
          </a:p>
          <a:p>
            <a:pPr lvl="1" algn="just"/>
            <a:r>
              <a:rPr lang="en-US" dirty="0"/>
              <a:t>basics</a:t>
            </a:r>
          </a:p>
          <a:p>
            <a:pPr lvl="1" algn="just"/>
            <a:r>
              <a:rPr lang="en-US" dirty="0"/>
              <a:t>rs-232 standard</a:t>
            </a:r>
          </a:p>
          <a:p>
            <a:pPr lvl="1" algn="just"/>
            <a:r>
              <a:rPr lang="en-US" dirty="0"/>
              <a:t>simple programming in assembly and c to transmit and receive data serially.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D5615-1F36-6D39-4933-04676056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7D5F2-4499-3436-4BB3-FF682AB3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E49FBD2-DB5B-22C2-23F0-EB7B91D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>
                <a:solidFill>
                  <a:srgbClr val="C00000"/>
                </a:solidFill>
              </a:rPr>
              <a:t>Textbooks &amp; References</a:t>
            </a:r>
            <a:endParaRPr lang="en-I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FAFF-AE78-7E78-2F1B-4A4774BC48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858963"/>
            <a:ext cx="8610600" cy="339883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Kenneth J. Ayala, The 8051 Microcontroller-Architecture, Programming &amp; Applications, 3 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Cengage learning, June 2007. 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en-US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Ali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Janice Gillespie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Rollin D, The 8051 Microcontroller and Embedded Systems-using assembly and C, PHI, 2006/ Pearson New International Edition 2014.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  <a:defRPr/>
            </a:pPr>
            <a:endParaRPr lang="en-IN" sz="2200" dirty="0"/>
          </a:p>
          <a:p>
            <a:pPr>
              <a:defRPr/>
            </a:pPr>
            <a:endParaRPr lang="en-IN" sz="2200" dirty="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6BA17691-EE37-5263-1584-EB51A2F33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6F4F0A-69EB-4013-BE4D-7AF86A14DC3F}" type="slidenum">
              <a:rPr lang="en-US" alt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2D3451-3DC5-4B93-F1FA-EBD69B25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37750-9486-9DE1-BB32-767BD10AA3F8}"/>
              </a:ext>
            </a:extLst>
          </p:cNvPr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A3CCB1-B5C5-4E3B-890B-94EB3A4B8BB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C08-1E20-908F-C5EC-2941782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8051 TIMER- COUNTER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CD31-037E-F532-F536-579360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9A44-2B80-F902-C98B-C6E0ED75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8051 Microcontroller 8-16 Bit Timers and Counters">
            <a:extLst>
              <a:ext uri="{FF2B5EF4-FFF2-40B4-BE49-F238E27FC236}">
                <a16:creationId xmlns:a16="http://schemas.microsoft.com/office/drawing/2014/main" id="{EE93E2FE-897C-D2F7-11CB-543CA1785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82" y="1596421"/>
            <a:ext cx="5124635" cy="41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AB3-4F86-34B9-F526-2342B4D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							Contd.,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9D806-1734-5265-047B-AA9F4A74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5FC0E-C7E6-E795-8719-DBCD905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 descr="Timers &amp; 8051 Timer Programming">
            <a:extLst>
              <a:ext uri="{FF2B5EF4-FFF2-40B4-BE49-F238E27FC236}">
                <a16:creationId xmlns:a16="http://schemas.microsoft.com/office/drawing/2014/main" id="{D0D599A7-83A6-A464-CF98-189E6FACCD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5540"/>
            <a:ext cx="7886700" cy="29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9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E549-2082-1329-88D5-1472902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207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Timer Registers : TCON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5AD41-C4AC-BEFF-49CD-7474F6E0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0E23D-370D-7D57-5CED-B265F967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6</a:t>
            </a:fld>
            <a:endParaRPr lang="en-IN"/>
          </a:p>
        </p:txBody>
      </p:sp>
      <p:pic>
        <p:nvPicPr>
          <p:cNvPr id="3074" name="Picture 2" descr="8051 Timer Counter Tutorial (4 Modes) ⋆ EmbeTronicX">
            <a:extLst>
              <a:ext uri="{FF2B5EF4-FFF2-40B4-BE49-F238E27FC236}">
                <a16:creationId xmlns:a16="http://schemas.microsoft.com/office/drawing/2014/main" id="{87B109EA-A3B3-689C-9952-9B56C7639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3" y="1498401"/>
            <a:ext cx="8415266" cy="411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1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F8E-FC72-98A6-90FC-71491038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010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TMOD Register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8DE67-5833-6D0E-366D-00C578A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AAB5-C48D-17A5-C2BC-3DC2AD11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7</a:t>
            </a:fld>
            <a:endParaRPr lang="en-IN"/>
          </a:p>
        </p:txBody>
      </p:sp>
      <p:pic>
        <p:nvPicPr>
          <p:cNvPr id="4098" name="Picture 2" descr="Timers and Counters in 8051 Microcontroller | Baud Rate Generator Mode">
            <a:extLst>
              <a:ext uri="{FF2B5EF4-FFF2-40B4-BE49-F238E27FC236}">
                <a16:creationId xmlns:a16="http://schemas.microsoft.com/office/drawing/2014/main" id="{1E5AEC60-7636-635F-9845-AD645A13E9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27" y="1209416"/>
            <a:ext cx="7550963" cy="45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2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A591-0DA1-710A-F8AE-54A098C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Serial communication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0A8F-DE5B-3CD2-7732-766C0F2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3F21-F014-79EB-EFC4-5E2B4EE7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CD26B3-1AD5-8115-BCB4-A1F1CACDE8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9" y="1542277"/>
            <a:ext cx="5805300" cy="377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1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2E72-0075-9988-6955-F8D5DFDE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9" y="230188"/>
            <a:ext cx="7886700" cy="55721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Data Transmission types 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397B8-5DC7-A4AB-23D1-C121F990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on-chip resources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D7990-0CB3-7717-779C-ED5C1DFF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CCB1-B5C5-4E3B-890B-94EB3A4B8BB4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B3E36BC-90B8-2783-7849-896E8F95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17562"/>
            <a:ext cx="76787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7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206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Office Theme</vt:lpstr>
      <vt:lpstr>MICROCONTROLLER AND INTERFACING  (22EC104013)</vt:lpstr>
      <vt:lpstr>UNIT-4 PROGRAMMIN ON-CHIP RESOURCES AT ASSEMBLY LEVEL</vt:lpstr>
      <vt:lpstr>Textbooks &amp; References</vt:lpstr>
      <vt:lpstr>8051 TIMER- COUNTER</vt:lpstr>
      <vt:lpstr>       Contd.,</vt:lpstr>
      <vt:lpstr>Timer Registers : TCON</vt:lpstr>
      <vt:lpstr>TMOD Register</vt:lpstr>
      <vt:lpstr>Serial communication</vt:lpstr>
      <vt:lpstr>Data Transmission types </vt:lpstr>
      <vt:lpstr>RS-232</vt:lpstr>
      <vt:lpstr>MAX-232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Chandana</dc:creator>
  <cp:lastModifiedBy>Hari Chandana</cp:lastModifiedBy>
  <cp:revision>10</cp:revision>
  <dcterms:created xsi:type="dcterms:W3CDTF">2024-07-05T06:34:26Z</dcterms:created>
  <dcterms:modified xsi:type="dcterms:W3CDTF">2024-07-05T07:41:27Z</dcterms:modified>
</cp:coreProperties>
</file>