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72" r:id="rId4"/>
    <p:sldId id="264" r:id="rId5"/>
    <p:sldId id="257" r:id="rId6"/>
    <p:sldId id="266" r:id="rId7"/>
    <p:sldId id="267" r:id="rId8"/>
    <p:sldId id="265" r:id="rId9"/>
    <p:sldId id="262" r:id="rId10"/>
    <p:sldId id="263" r:id="rId11"/>
    <p:sldId id="268" r:id="rId12"/>
    <p:sldId id="258" r:id="rId13"/>
    <p:sldId id="269" r:id="rId14"/>
    <p:sldId id="270" r:id="rId15"/>
    <p:sldId id="271" r:id="rId16"/>
    <p:sldId id="259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C2AC0-44AF-415E-9A4F-A3924E2E18A2}" type="datetimeFigureOut">
              <a:rPr lang="en-IN" smtClean="0"/>
              <a:t>05-07-24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C8B0-9128-4085-88F5-D4E090E47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79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F6FB-A6E9-4BD1-89A1-7CEFC3273F45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9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23CF-7C84-48C1-AAC7-9EAABC1B2215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4F98-6720-442E-9FC1-5F256B1DF5AA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89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CCA9-4FF1-41B3-8081-184CB1358138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2C75-BB59-48FB-A0D1-603C252F2D20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5939-73A3-4F5D-AE0A-98B66047295D}" type="datetime1">
              <a:rPr lang="en-IN" smtClean="0"/>
              <a:t>05-07-24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9E53-322E-426C-9C26-27052CDDB096}" type="datetime1">
              <a:rPr lang="en-IN" smtClean="0"/>
              <a:t>05-07-24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6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737F-0FD6-4EFA-A07B-0733CB415850}" type="datetime1">
              <a:rPr lang="en-IN" smtClean="0"/>
              <a:t>05-07-24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7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6C3A-B638-458A-B669-85FFA5C1722B}" type="datetime1">
              <a:rPr lang="en-IN" smtClean="0"/>
              <a:t>05-07-24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3A39-E84B-414E-B019-D4E2E27BEBE9}" type="datetime1">
              <a:rPr lang="en-IN" smtClean="0"/>
              <a:t>05-07-24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1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3BEF-B309-47CF-8623-F8FE638FC325}" type="datetime1">
              <a:rPr lang="en-IN" smtClean="0"/>
              <a:t>05-07-24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5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5D00-6613-41DC-BEAD-C3BB399661CC}" type="datetime1">
              <a:rPr lang="en-IN" smtClean="0"/>
              <a:t>05-07-24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Introduction to Microcontrollers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D1FC-03BD-4FCC-B487-D1E5DE4E7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2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AFED5A-FFD8-82D4-2A56-B037A7B74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2196353"/>
            <a:ext cx="8408894" cy="2097741"/>
          </a:xfrm>
        </p:spPr>
        <p:txBody>
          <a:bodyPr>
            <a:normAutofit/>
          </a:bodyPr>
          <a:lstStyle/>
          <a:p>
            <a:r>
              <a:rPr lang="en-IN" altLang="en-US" sz="3000" dirty="0">
                <a:solidFill>
                  <a:srgbClr val="00B050"/>
                </a:solidFill>
              </a:rPr>
              <a:t>MICROCONTROLLER AND INTERFACING</a:t>
            </a:r>
            <a:br>
              <a:rPr lang="en-IN" altLang="en-US" sz="3000" dirty="0">
                <a:solidFill>
                  <a:srgbClr val="00B050"/>
                </a:solidFill>
              </a:rPr>
            </a:br>
            <a:endParaRPr lang="en-IN" altLang="en-US" sz="3000" dirty="0">
              <a:solidFill>
                <a:srgbClr val="00B050"/>
              </a:solidFill>
            </a:endParaRPr>
          </a:p>
          <a:p>
            <a:r>
              <a:rPr lang="en-IN" altLang="en-US" sz="3000" dirty="0">
                <a:solidFill>
                  <a:srgbClr val="FF0000"/>
                </a:solidFill>
              </a:rPr>
              <a:t>(22EC104013)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860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6117-BA83-BC0D-85C5-CE279724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720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Role of CPU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CD962-1641-D7A7-B79D-B26D2072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CA43C-B2E3-69B9-0F6B-F71331E7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9E262-D811-D421-A064-FAD01EAA2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52869"/>
            <a:ext cx="7607674" cy="5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3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A680-33F4-26B4-7FBE-30F8AEFF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2372"/>
            <a:ext cx="7886700" cy="6209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							contd.,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4D4D6-CF68-CAD5-96D4-004B721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8D5CD-4EF7-1975-823C-06DCB935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11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B408A0-03DD-0DBB-46EA-B5354303D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765968"/>
            <a:ext cx="7260291" cy="559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8F9-6EC6-E342-E6D5-9704FFF1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55" y="242074"/>
            <a:ext cx="8174691" cy="755462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Vs Microcontrollers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1B6A2-6E54-B406-BF3D-1B46FAA5E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14" t="13876" r="24853" b="24111"/>
          <a:stretch/>
        </p:blipFill>
        <p:spPr>
          <a:xfrm>
            <a:off x="1551608" y="1065177"/>
            <a:ext cx="5935042" cy="522353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68470-5D44-5AAC-A1CE-3620C373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02854-421E-5D0A-403D-828DEF60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0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CB08-F04B-BBA9-D13E-4D39439A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797"/>
            <a:ext cx="7886700" cy="74612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Concept of Embedded System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9FB4D-CC0F-825C-27D4-8D468162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1ECA6-1807-4EB3-E8CD-500D0CFD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13</a:t>
            </a:fld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CE22229-703B-1F81-1F3A-3064E27D7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24D3747-1A18-5746-D8DE-9D64319016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6" name="Picture 8" descr="Introduction To Embedded System Basics and Applications">
            <a:extLst>
              <a:ext uri="{FF2B5EF4-FFF2-40B4-BE49-F238E27FC236}">
                <a16:creationId xmlns:a16="http://schemas.microsoft.com/office/drawing/2014/main" id="{D92CECB0-CAF2-414B-F5AB-84BA4F9A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23" y="1075389"/>
            <a:ext cx="6578571" cy="531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26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1B6C-EEFE-BBDD-2A42-46430046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07138" cy="51341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							Contd.,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92BC1-63FD-05B4-D8C0-4760BE60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DD36D-A512-74DE-F217-AE2D974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14</a:t>
            </a:fld>
            <a:endParaRPr lang="en-IN"/>
          </a:p>
        </p:txBody>
      </p:sp>
      <p:pic>
        <p:nvPicPr>
          <p:cNvPr id="3074" name="Picture 2" descr="Real Life Applications of Embedded Systems - IIES">
            <a:extLst>
              <a:ext uri="{FF2B5EF4-FFF2-40B4-BE49-F238E27FC236}">
                <a16:creationId xmlns:a16="http://schemas.microsoft.com/office/drawing/2014/main" id="{2B04D9C8-8139-1EDE-9C7D-7DFA77FC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08" y="803531"/>
            <a:ext cx="7036173" cy="55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63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C1127-7B85-D083-8DD4-1CAE7D40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1B3DC-BE0C-EEC6-5FDA-635B3A43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15</a:t>
            </a:fld>
            <a:endParaRPr lang="en-IN"/>
          </a:p>
        </p:txBody>
      </p:sp>
      <p:pic>
        <p:nvPicPr>
          <p:cNvPr id="4098" name="Picture 2" descr="Criteria for Choosing a Microcontroller - Entc Engg">
            <a:extLst>
              <a:ext uri="{FF2B5EF4-FFF2-40B4-BE49-F238E27FC236}">
                <a16:creationId xmlns:a16="http://schemas.microsoft.com/office/drawing/2014/main" id="{F2E8F69F-D45A-CA9B-46F2-AD8FD111A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3" y="986297"/>
            <a:ext cx="7113273" cy="537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D5D9D9-1EEE-B1B4-1BEF-1916423B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720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Criterion for choosing a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76324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B1B1-94C6-FA12-3E6C-89EFEC03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720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Contd.,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ECF58-92D4-C934-5813-D2FC970B5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6" t="17494" r="24117" b="20457"/>
          <a:stretch/>
        </p:blipFill>
        <p:spPr>
          <a:xfrm>
            <a:off x="1336861" y="1106804"/>
            <a:ext cx="6202456" cy="51350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9A57A-F63F-39BD-A6B9-022D5CC2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92D1E-F46E-AB2E-EBD3-04254D1D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4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3DBC-33AD-EB54-AFF0-E559256F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46409" cy="638921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Contd..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8163F-8FDA-560E-26AD-2B0781836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25163" r="24019" b="14183"/>
          <a:stretch/>
        </p:blipFill>
        <p:spPr>
          <a:xfrm>
            <a:off x="519951" y="874058"/>
            <a:ext cx="7288307" cy="58306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950F6-6726-ED5E-34DE-2581647E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88D4E-47D7-52CC-9B98-27293A5E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2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4EDC-2848-C3FE-7863-785E2EEB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41" y="699255"/>
            <a:ext cx="7886700" cy="16226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UNIT-1</a:t>
            </a:r>
            <a:br>
              <a:rPr lang="en-US" sz="3200" b="1" dirty="0">
                <a:solidFill>
                  <a:schemeClr val="accent1"/>
                </a:solidFill>
              </a:rPr>
            </a:b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INTRODUCTION TO MICROCONTROLLERS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IN" sz="32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F7B1-A24E-A09B-FC05-D283ABA72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58848"/>
            <a:ext cx="7886700" cy="4706470"/>
          </a:xfrm>
        </p:spPr>
        <p:txBody>
          <a:bodyPr>
            <a:normAutofit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/>
              <a:t>Syllabus: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components of a computer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Role of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components &amp;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Microprocessor Vs Microcontrollers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 of Embedded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Criterion for considering a Microcontroller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4D3F3-55AE-1DE0-FABA-5D7D0D03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75F27-32EF-1AE7-24BF-D69CF3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0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A69B-08DD-E088-7B18-6CB1F3F8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47" y="965669"/>
            <a:ext cx="7886700" cy="55879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Text Books &amp; References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BF95-DBCB-2AF1-9F12-07290D6A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871" y="1909482"/>
            <a:ext cx="8606117" cy="2438400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Kenneth J. Ayala, The 8051 Microcontroller-Architecture, Programming &amp; Applications, 3 </a:t>
            </a:r>
            <a:r>
              <a:rPr lang="en-US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Edition, Cengage learning, June 2007.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Muhammad Ali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Mazidi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Janice Gillespie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Mazidi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Rollin D, The 8051 Microcontroller and Embedded Systems-using assembly and C, PHI, 2006/ Pearson New International Edition 2014.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C5B30-A3B8-1DC4-2160-E2A77BB3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684F0-05B0-4C96-89CA-2033E520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1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F614-FC4B-0CCF-71D5-7B0DB75A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188510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Basic concepts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8905-AC1D-CD11-F3B6-9283BA93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F7DBE-ADDA-0DEB-2267-039865EC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37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A0AF-0A3D-2351-0FEF-E5A8ACFA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798"/>
            <a:ext cx="7886700" cy="773392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Terminologies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AC5D7-2CF1-7DD5-FD8D-01D71DA98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196" t="15730" r="24737" b="22875"/>
          <a:stretch/>
        </p:blipFill>
        <p:spPr>
          <a:xfrm>
            <a:off x="854408" y="968190"/>
            <a:ext cx="6729733" cy="552468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A45FE-AA35-5355-5A97-A8B50085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F56BD-38E5-30B8-899B-A76AC185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28D7-520F-AD0B-12C9-C51A5D62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47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Harvard Architecture Vs Von-Neumann Architecture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B40B0-49B9-BA12-C6A6-24508B7D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39147-1F0B-384F-446D-03C9BA54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8C34B-F64F-1DFD-264F-9E6194FCD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4" t="2564" r="17365" b="689"/>
          <a:stretch/>
        </p:blipFill>
        <p:spPr>
          <a:xfrm>
            <a:off x="1220320" y="1039907"/>
            <a:ext cx="6444503" cy="50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86FF-6623-DDA5-A53B-847ABA7B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RISC Vs CISC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4011-AFAB-CC40-6B2D-CAB15B4F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FD8F-FB63-C723-9BEF-3C3DD70F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BACFA9-29B1-14D2-D7CD-C513DDF5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98494"/>
            <a:ext cx="8839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2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31B07-C417-4D8C-4CF8-C2813DFD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08728"/>
            <a:ext cx="7886700" cy="3568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</a:rPr>
              <a:t>TOPICS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108B4-E1A5-0A3F-9A39-6194DCB1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5DF44-C1E9-F7C4-0509-8258164D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10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C3DC-33ED-16E1-8A43-4A2131BA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Major components of a computer system</a:t>
            </a: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A2879-C868-43C4-3FB8-47EBA31F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574" y="1996001"/>
            <a:ext cx="6096851" cy="40105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560B9-63FF-B224-F211-A106235D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Introduction to Microcontrollers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D7BE3-D2F2-7810-A452-499A80A2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D1FC-03BD-4FCC-B487-D1E5DE4E743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9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</TotalTime>
  <Words>233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UNIT-1  INTRODUCTION TO MICROCONTROLLERS </vt:lpstr>
      <vt:lpstr>Text Books &amp; References</vt:lpstr>
      <vt:lpstr>Basic concepts</vt:lpstr>
      <vt:lpstr>Important Terminologies</vt:lpstr>
      <vt:lpstr>Harvard Architecture Vs Von-Neumann Architecture</vt:lpstr>
      <vt:lpstr>RISC Vs CISC</vt:lpstr>
      <vt:lpstr>PowerPoint Presentation</vt:lpstr>
      <vt:lpstr>Major components of a computer system</vt:lpstr>
      <vt:lpstr>Role of CPU</vt:lpstr>
      <vt:lpstr>       contd.,</vt:lpstr>
      <vt:lpstr>Microprocessors Vs Microcontrollers</vt:lpstr>
      <vt:lpstr>Concept of Embedded System</vt:lpstr>
      <vt:lpstr>       Contd.,</vt:lpstr>
      <vt:lpstr>Criterion for choosing a microcontroller</vt:lpstr>
      <vt:lpstr>       Contd.,</vt:lpstr>
      <vt:lpstr>      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Chandana</dc:creator>
  <cp:lastModifiedBy>Hari Chandana</cp:lastModifiedBy>
  <cp:revision>26</cp:revision>
  <dcterms:created xsi:type="dcterms:W3CDTF">2023-03-23T04:50:41Z</dcterms:created>
  <dcterms:modified xsi:type="dcterms:W3CDTF">2024-07-05T05:39:23Z</dcterms:modified>
</cp:coreProperties>
</file>