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swa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1bb7dcf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1bb7dcf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1bb7dc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1bb7dc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1bb7dcf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1bb7dcf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ec93ce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ec93ce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1bb7d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1bb7d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1bb7dc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1bb7dc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1bb7dc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1bb7dc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1bb7dc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1bb7dc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ec93cf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ec93cf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bharatknv/Case-Study-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220"/>
              <a:t>Google Play Store Analysis</a:t>
            </a:r>
            <a:endParaRPr sz="52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10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Bharat KNV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Achal Verma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Gourav Sutar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Jerin P.J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2181700" y="3101775"/>
            <a:ext cx="48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GITHUB: </a:t>
            </a:r>
            <a:r>
              <a:rPr lang="en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/>
              </a:rPr>
              <a:t>https://github.com/bharatknv/Case-Study-1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We, a group of 4 members, were assigned a mini project as a part of our learning process. The objective  of the project was to analyse the Google Play Store app </a:t>
            </a:r>
            <a:r>
              <a:rPr lang="en"/>
              <a:t>details i.e most popular apps, most popular category of apps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Play Store apps data has enormous potential to drive app-making businesses to success. Actionable insights can be drawn for developers to work on and capture the Android market.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have used Hive to gather the insights and  Excel to do the data </a:t>
            </a:r>
            <a:r>
              <a:rPr lang="en"/>
              <a:t>preprocessing</a:t>
            </a:r>
            <a:r>
              <a:rPr lang="en"/>
              <a:t> like data cleaning and the final report (graphs).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</a:t>
            </a:r>
            <a:r>
              <a:rPr lang="en"/>
              <a:t>primarily used Microsoft Excel to perform the data cleaning process. The initial table given to us had a lot of duplicates, spelling mistakes and even missing values.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spelling mistakes were fixed with the ‘find &amp; replace’ function of Excel. The duplicate values were removed using the ‘remove duplicates’ function of Excel.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for the missing values, we found out that those did not interfere with our data analytics process, hence we chose to ignore them.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the </a:t>
            </a:r>
            <a:r>
              <a:rPr lang="en"/>
              <a:t>table</a:t>
            </a:r>
            <a:r>
              <a:rPr lang="en"/>
              <a:t> CSVs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Imported source CSV into a pandas dataframe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date format from DD-Month-YY to YYYY-MM-DD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Generated IDs for each unique value in the required columns (Category, Genres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dataframes for each dimension table with de-duplicated column values and corresponding column 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dataframe for the fact table with all the required columns and 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Wrote all dataframes to CSV files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150" y="1017725"/>
            <a:ext cx="7224075" cy="39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 &amp; 2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APP COUNT BY CATEGORIES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SELECT c.category, COUNT(p.category_id) as num_apps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FROM Category c JOIN play_store p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ON c.category_id = p.category_id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GROUP BY c.category;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APP COUNT BY GENRE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SELECT g.genre, COUNT(p.genre_id) as num_apps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FROM Genre g JOIN play_store p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ON g.genre_id = p.genre_id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GROUP BY g.genre;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3 &amp; 4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INSTALLS FROM INDIVIDUAL GENRES</a:t>
            </a:r>
            <a:endParaRPr b="1" sz="1700">
              <a:solidFill>
                <a:srgbClr val="24292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SELECT g.genre,SUM(ps.installs)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FROM genre g join play_store ps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ON g.genre_id = ps.genre_id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GROUP BY g.genre;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572000" y="1234050"/>
            <a:ext cx="4260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3 CATEGORIES BASED ON INSTALLS</a:t>
            </a:r>
            <a:endParaRPr b="1" sz="1700">
              <a:solidFill>
                <a:srgbClr val="24292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SELECT c.category,SUM(ps.installs) as ca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FROM Category c join play_store ps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ON c.category_id = ps.category_id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GROUP BY c.category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ORDER BY ca DESC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LIMIT 3;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QUERY 5 &amp;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9">
                <a:latin typeface="Times New Roman"/>
                <a:ea typeface="Times New Roman"/>
                <a:cs typeface="Times New Roman"/>
                <a:sym typeface="Times New Roman"/>
              </a:rPr>
              <a:t>TOP 20 APPS OF GAME CATEGORY</a:t>
            </a:r>
            <a:endParaRPr b="1" sz="245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099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SELECT c.category,p.app,p.installs  </a:t>
            </a:r>
            <a:endParaRPr sz="2099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099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FROM category c JOIN play_store p </a:t>
            </a:r>
            <a:endParaRPr sz="2099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099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ON c.category_id=p.category_id </a:t>
            </a:r>
            <a:endParaRPr sz="2099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099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WHERE c.category="GAME" </a:t>
            </a:r>
            <a:endParaRPr sz="2099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099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ORDER BY p.installs DESC </a:t>
            </a:r>
            <a:endParaRPr sz="2099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099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LIMIT 20;</a:t>
            </a:r>
            <a:endParaRPr sz="2099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TOP 20 APPS OF COMMUNICATION CATEGORY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SELECT c.category,p.app,p.installs  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FROM category c JOIN play_store p 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ON c.category_id=p.category_id 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WHERE c.category="COMMUNICATION" 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ORDER BY p.installs DESC 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LIMIT 20;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7 &amp; 8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34050"/>
            <a:ext cx="4260300" cy="3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TOP 20 APPS OF SOCIAL CATEGORY</a:t>
            </a:r>
            <a:endParaRPr b="1" sz="1800">
              <a:solidFill>
                <a:srgbClr val="24292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SELECT c.Category AS Category, p.App AS App_Name, p.installs AS No_Of_Installs 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FROM Category c JOIN play_store p 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ON c.category_id = p.category_id 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WHERE c.Category = 'SOCIAL' 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ORDER BY No_Of_Installs DESC 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LIMIT 20;</a:t>
            </a:r>
            <a:endParaRPr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572000" y="1234050"/>
            <a:ext cx="4506900" cy="3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TOP 10 APP CATEGORY FOR TEENS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latin typeface="Courier New"/>
                <a:ea typeface="Courier New"/>
                <a:cs typeface="Courier New"/>
                <a:sym typeface="Courier New"/>
              </a:rPr>
              <a:t>SELECT c.category AS Category, COUNT(p.App) AS No_Of_Apps </a:t>
            </a:r>
            <a:endParaRPr sz="14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latin typeface="Courier New"/>
                <a:ea typeface="Courier New"/>
                <a:cs typeface="Courier New"/>
                <a:sym typeface="Courier New"/>
              </a:rPr>
              <a:t>FROM Category c, play_store p, Content_Rating cr </a:t>
            </a:r>
            <a:endParaRPr sz="14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latin typeface="Courier New"/>
                <a:ea typeface="Courier New"/>
                <a:cs typeface="Courier New"/>
                <a:sym typeface="Courier New"/>
              </a:rPr>
              <a:t>WHERE p.content_rating_id = cr.content_rating_id </a:t>
            </a:r>
            <a:endParaRPr sz="14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latin typeface="Courier New"/>
                <a:ea typeface="Courier New"/>
                <a:cs typeface="Courier New"/>
                <a:sym typeface="Courier New"/>
              </a:rPr>
              <a:t>AND c.category_id = p.category_id </a:t>
            </a:r>
            <a:endParaRPr sz="14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latin typeface="Courier New"/>
                <a:ea typeface="Courier New"/>
                <a:cs typeface="Courier New"/>
                <a:sym typeface="Courier New"/>
              </a:rPr>
              <a:t>AND cr.content_rating = 'Teen' </a:t>
            </a:r>
            <a:endParaRPr sz="14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latin typeface="Courier New"/>
                <a:ea typeface="Courier New"/>
                <a:cs typeface="Courier New"/>
                <a:sym typeface="Courier New"/>
              </a:rPr>
              <a:t>GROUP BY c.category </a:t>
            </a:r>
            <a:endParaRPr sz="14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50">
                <a:latin typeface="Courier New"/>
                <a:ea typeface="Courier New"/>
                <a:cs typeface="Courier New"/>
                <a:sym typeface="Courier New"/>
              </a:rPr>
              <a:t>ORDER BY No_Of_Apps DESC </a:t>
            </a:r>
            <a:endParaRPr sz="14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1450">
                <a:latin typeface="Courier New"/>
                <a:ea typeface="Courier New"/>
                <a:cs typeface="Courier New"/>
                <a:sym typeface="Courier New"/>
              </a:rPr>
              <a:t>LIMIT 10;</a:t>
            </a:r>
            <a:endParaRPr sz="14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