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e87bcf70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e87bcf70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e87bcf70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e87bcf70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87bcf7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87bcf7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e939e4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e939e4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7e939e4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7e939e4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49f4c53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49f4c53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49f4c5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f49f4c5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49f4c5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49f4c5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363500" y="1230250"/>
            <a:ext cx="6417000" cy="18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Password Generator, Quiz 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Pizza Ordering.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Quiz.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Quiz is a GUI(Graphical user interface) based application system </a:t>
            </a:r>
            <a:r>
              <a:rPr lang="en-US" sz="2000" dirty="0"/>
              <a:t>where questions are printed above page and answers are below  page.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It can easily </a:t>
            </a:r>
            <a:r>
              <a:rPr lang="en-US" sz="2000" dirty="0" err="1"/>
              <a:t>Insert,Delete</a:t>
            </a:r>
            <a:r>
              <a:rPr lang="en-US" sz="2000" dirty="0"/>
              <a:t> and Modify.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The main objective of OQS is to efficiently evaluate the candidate through a fully automated system that not only saves lot of time but also gives fast results</a:t>
            </a:r>
            <a:r>
              <a:rPr lang="en" sz="2000" dirty="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Benefits.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Save time 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Can be more interactive.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Keeps record.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Also analyse the performance.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B822-C7A9-4380-A68B-551B3BF2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Samples of Quiz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C3228-9719-4BBB-9C6C-22DCD0AB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29734"/>
            <a:ext cx="5414072" cy="34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4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0F42E-F612-4A10-BD29-0A4AE5E8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1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Introduction.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Random Password Generator is that generate password according to your input  needs. Like it generates without special characters(only characters) or with special characters.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Random Password Generator.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Because people often use their names,birth dates or some other thing relating to them as password.</a:t>
            </a:r>
            <a:endParaRPr sz="2000"/>
          </a:p>
          <a:p>
            <a: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Many of them use same password with more than one account for their convenience.</a:t>
            </a:r>
            <a:endParaRPr sz="2000"/>
          </a:p>
          <a:p>
            <a: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Also people do not change their password regularly 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generates password randomly with special characters or without them.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 :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queen , walmart music 2 MUSIC + } % XBOX , MUSIC skype ; QUEEN 9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              q,wm2M+}%X,Ms;Q9</a:t>
            </a:r>
            <a:endParaRPr sz="2000"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04" name="Google Shape;104;p16"/>
          <p:cNvCxnSpPr/>
          <p:nvPr/>
        </p:nvCxnSpPr>
        <p:spPr>
          <a:xfrm>
            <a:off x="1361125" y="2316550"/>
            <a:ext cx="1923900" cy="14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2120225" y="2290375"/>
            <a:ext cx="1491900" cy="14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3324300" y="2342725"/>
            <a:ext cx="602100" cy="133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6"/>
          <p:cNvCxnSpPr/>
          <p:nvPr/>
        </p:nvCxnSpPr>
        <p:spPr>
          <a:xfrm flipH="1">
            <a:off x="4646050" y="2336125"/>
            <a:ext cx="327300" cy="127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6"/>
          <p:cNvCxnSpPr/>
          <p:nvPr/>
        </p:nvCxnSpPr>
        <p:spPr>
          <a:xfrm flipH="1">
            <a:off x="5038850" y="2336125"/>
            <a:ext cx="1361100" cy="13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6"/>
          <p:cNvCxnSpPr/>
          <p:nvPr/>
        </p:nvCxnSpPr>
        <p:spPr>
          <a:xfrm flipH="1">
            <a:off x="4829350" y="2352475"/>
            <a:ext cx="916200" cy="133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6"/>
          <p:cNvCxnSpPr/>
          <p:nvPr/>
        </p:nvCxnSpPr>
        <p:spPr>
          <a:xfrm flipH="1">
            <a:off x="5235200" y="2316550"/>
            <a:ext cx="2054700" cy="13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A42-EDEB-469A-9841-1334C851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Samples of Random Password Generator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EA3BF-BDF9-4ACB-AF69-8A731D5B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9875"/>
            <a:ext cx="1871299" cy="333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764FE8-077A-42F9-B1F3-645CBE63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745" y="1246574"/>
            <a:ext cx="1960376" cy="3355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14FBFC-4B51-403F-8D70-E9D161A4D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868" y="1229874"/>
            <a:ext cx="2025136" cy="33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9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 ordering.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Existing system:</a:t>
            </a:r>
            <a:endParaRPr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Customers need to personally go to the pizza shop, check their menu, place an order and pay the bill.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Proposed system:</a:t>
            </a:r>
            <a:endParaRPr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Customers can order  food from their home through the smartphones.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order can be collected based on the token/receipt number provided.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88" y="1017800"/>
            <a:ext cx="8795626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Benefits.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the ordering process easy.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Convenient.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Greater reach.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options.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A8B5-4B75-49AE-8C5C-5625DD3E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Samples of Pizza </a:t>
            </a:r>
            <a:r>
              <a:rPr lang="en" dirty="0"/>
              <a:t>ordering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018DB-F7AF-470E-AB87-D15F398A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017800"/>
            <a:ext cx="3078957" cy="378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CE463-7425-4F6B-A4E3-C5F0061D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94" y="1203538"/>
            <a:ext cx="1661269" cy="1893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AA9F0A-DAD6-4DC6-9094-755F010E6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742" y="1876855"/>
            <a:ext cx="2499577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576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On-screen Show (16:9)</PresentationFormat>
  <Paragraphs>41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Arial</vt:lpstr>
      <vt:lpstr>Times New Roman</vt:lpstr>
      <vt:lpstr>Geometric</vt:lpstr>
      <vt:lpstr>Random Password Generator, Quiz &amp;  Pizza Ordering.</vt:lpstr>
      <vt:lpstr>Introduction.</vt:lpstr>
      <vt:lpstr>Why use Random Password Generator.</vt:lpstr>
      <vt:lpstr>How it works?</vt:lpstr>
      <vt:lpstr>Samples of Random Password Generator</vt:lpstr>
      <vt:lpstr>Pizza ordering.</vt:lpstr>
      <vt:lpstr>How it works?</vt:lpstr>
      <vt:lpstr>Benefits.</vt:lpstr>
      <vt:lpstr>Samples of Pizza ordering</vt:lpstr>
      <vt:lpstr>Quiz.</vt:lpstr>
      <vt:lpstr>Benefits.</vt:lpstr>
      <vt:lpstr>Samples of 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Password Generator, Quiz &amp;  Pizza Ordering.</dc:title>
  <cp:lastModifiedBy>bharat kumawat</cp:lastModifiedBy>
  <cp:revision>2</cp:revision>
  <dcterms:modified xsi:type="dcterms:W3CDTF">2021-09-04T08:24:11Z</dcterms:modified>
</cp:coreProperties>
</file>