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64" r:id="rId2"/>
    <p:sldId id="3305" r:id="rId3"/>
    <p:sldId id="3306" r:id="rId4"/>
    <p:sldId id="3307" r:id="rId5"/>
    <p:sldId id="3308" r:id="rId6"/>
    <p:sldId id="3309" r:id="rId7"/>
    <p:sldId id="3310" r:id="rId8"/>
    <p:sldId id="3315" r:id="rId9"/>
    <p:sldId id="3312" r:id="rId10"/>
    <p:sldId id="3311" r:id="rId11"/>
    <p:sldId id="3316" r:id="rId12"/>
    <p:sldId id="3317" r:id="rId13"/>
    <p:sldId id="3321" r:id="rId14"/>
    <p:sldId id="3320" r:id="rId15"/>
    <p:sldId id="3319" r:id="rId16"/>
    <p:sldId id="3318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DF7F75-59D0-450A-BBDE-C0CC4DF8AA08}">
          <p14:sldIdLst>
            <p14:sldId id="3264"/>
            <p14:sldId id="3305"/>
            <p14:sldId id="3306"/>
            <p14:sldId id="3307"/>
            <p14:sldId id="3308"/>
            <p14:sldId id="3309"/>
            <p14:sldId id="3310"/>
            <p14:sldId id="3315"/>
            <p14:sldId id="3312"/>
            <p14:sldId id="3311"/>
            <p14:sldId id="3316"/>
            <p14:sldId id="3317"/>
            <p14:sldId id="3321"/>
            <p14:sldId id="3320"/>
            <p14:sldId id="3319"/>
            <p14:sldId id="3318"/>
          </p14:sldIdLst>
        </p14:section>
      </p14:sectionLst>
    </p:ext>
    <p:ext uri="{EFAFB233-063F-42B5-8137-9DF3F51BA10A}">
      <p15:sldGuideLst xmlns:p15="http://schemas.microsoft.com/office/powerpoint/2012/main">
        <p15:guide id="69" pos="7678" userDrawn="1">
          <p15:clr>
            <a:srgbClr val="A4A3A4"/>
          </p15:clr>
        </p15:guide>
        <p15:guide id="74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BFF"/>
    <a:srgbClr val="E15E28"/>
    <a:srgbClr val="3767F6"/>
    <a:srgbClr val="F1D044"/>
    <a:srgbClr val="F63767"/>
    <a:srgbClr val="E57528"/>
    <a:srgbClr val="000000"/>
    <a:srgbClr val="1677FF"/>
    <a:srgbClr val="FFFFFF"/>
    <a:srgbClr val="A1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7409" autoAdjust="0"/>
  </p:normalViewPr>
  <p:slideViewPr>
    <p:cSldViewPr snapToGrid="0" snapToObjects="1">
      <p:cViewPr>
        <p:scale>
          <a:sx n="50" d="100"/>
          <a:sy n="50" d="100"/>
        </p:scale>
        <p:origin x="162" y="36"/>
      </p:cViewPr>
      <p:guideLst>
        <p:guide pos="7678"/>
        <p:guide orient="horz" pos="43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Naming</c:v>
                </c:pt>
                <c:pt idx="1">
                  <c:v>Writing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17-4B71-A9BA-31B9A6DB9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D4-46F1-9525-91ADBB3DB6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D4-46F1-9525-91ADBB3DB6BE}"/>
              </c:ext>
            </c:extLst>
          </c:dPt>
          <c:cat>
            <c:strRef>
              <c:f>Sheet1!$A$2:$A$3</c:f>
              <c:strCache>
                <c:ptCount val="2"/>
                <c:pt idx="0">
                  <c:v>Reading</c:v>
                </c:pt>
                <c:pt idx="1">
                  <c:v>Writing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17-4B71-A9BA-31B9A6DB9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D4-46F1-9525-91ADBB3DB6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D4-46F1-9525-91ADBB3DB6BE}"/>
              </c:ext>
            </c:extLst>
          </c:dPt>
          <c:cat>
            <c:strRef>
              <c:f>Sheet1!$A$2:$A$3</c:f>
              <c:strCache>
                <c:ptCount val="2"/>
                <c:pt idx="0">
                  <c:v>Reading</c:v>
                </c:pt>
                <c:pt idx="1">
                  <c:v>Writing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17-4B71-A9BA-31B9A6DB9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D4-46F1-9525-91ADBB3DB6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D4-46F1-9525-91ADBB3DB6BE}"/>
              </c:ext>
            </c:extLst>
          </c:dPt>
          <c:cat>
            <c:strRef>
              <c:f>Sheet1!$A$2:$A$3</c:f>
              <c:strCache>
                <c:ptCount val="2"/>
                <c:pt idx="0">
                  <c:v>Reading</c:v>
                </c:pt>
                <c:pt idx="1">
                  <c:v>Writing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91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17-4B71-A9BA-31B9A6DB9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B-4376-9AED-FB2D96FECA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AB-4376-9AED-FB2D96FECA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398BF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B-4376-9AED-FB2D96FEC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40545152"/>
        <c:axId val="1140546592"/>
      </c:barChart>
      <c:catAx>
        <c:axId val="11405451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40546592"/>
        <c:crosses val="autoZero"/>
        <c:auto val="1"/>
        <c:lblAlgn val="ctr"/>
        <c:lblOffset val="100"/>
        <c:noMultiLvlLbl val="0"/>
      </c:catAx>
      <c:valAx>
        <c:axId val="114054659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0545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767F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6376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A39-48E4-A8E2-42BB4564AFA2}"/>
              </c:ext>
            </c:extLst>
          </c:dPt>
          <c:dPt>
            <c:idx val="1"/>
            <c:invertIfNegative val="0"/>
            <c:bubble3D val="0"/>
            <c:spPr>
              <a:solidFill>
                <a:srgbClr val="E575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9-48E4-A8E2-42BB4564AFA2}"/>
              </c:ext>
            </c:extLst>
          </c:dPt>
          <c:cat>
            <c:strRef>
              <c:f>Sheet1!$A$2:$A$4</c:f>
              <c:strCache>
                <c:ptCount val="3"/>
                <c:pt idx="0">
                  <c:v>Single Letters</c:v>
                </c:pt>
                <c:pt idx="1">
                  <c:v>Abbreviations</c:v>
                </c:pt>
                <c:pt idx="2">
                  <c:v>Full Words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7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9-48E4-A8E2-42BB4564A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131141008"/>
        <c:axId val="131141968"/>
      </c:barChart>
      <c:catAx>
        <c:axId val="131141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1141968"/>
        <c:crosses val="autoZero"/>
        <c:auto val="1"/>
        <c:lblAlgn val="ctr"/>
        <c:lblOffset val="100"/>
        <c:noMultiLvlLbl val="0"/>
      </c:catAx>
      <c:valAx>
        <c:axId val="13114196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141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7D310-0C4F-4B4C-B025-B4A6F8DB952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BD57-0140-5543-8501-12A1D3451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6/29/2025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5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👀 </a:t>
            </a:r>
            <a:r>
              <a:rPr lang="en-IN" b="1" dirty="0"/>
              <a:t>70% of a developer’s time is spent reading code</a:t>
            </a:r>
            <a:r>
              <a:rPr lang="en-IN" dirty="0"/>
              <a:t>, not writing it.</a:t>
            </a:r>
            <a:br>
              <a:rPr lang="en-IN" dirty="0"/>
            </a:br>
            <a:r>
              <a:rPr lang="en-IN" i="1" dirty="0"/>
              <a:t>— (</a:t>
            </a:r>
            <a:r>
              <a:rPr lang="en-IN" i="1" dirty="0" err="1"/>
              <a:t>Deissenboeck</a:t>
            </a:r>
            <a:r>
              <a:rPr lang="en-IN" i="1" dirty="0"/>
              <a:t> &amp; </a:t>
            </a:r>
            <a:r>
              <a:rPr lang="en-IN" i="1" dirty="0" err="1"/>
              <a:t>Pizka</a:t>
            </a:r>
            <a:r>
              <a:rPr lang="en-IN" i="1" dirty="0"/>
              <a:t>, 2005)</a:t>
            </a:r>
            <a:endParaRPr lang="en-IN" dirty="0"/>
          </a:p>
          <a:p>
            <a:r>
              <a:rPr lang="en-IN" dirty="0"/>
              <a:t>🧩 </a:t>
            </a:r>
            <a:r>
              <a:rPr lang="en-IN" b="1" dirty="0"/>
              <a:t>Over 50% of code comprehension effort is influenced by identifier naming.</a:t>
            </a:r>
            <a:br>
              <a:rPr lang="en-IN" dirty="0"/>
            </a:br>
            <a:r>
              <a:rPr lang="en-IN" i="1" dirty="0"/>
              <a:t>— (Lawrie et al., 2006; Hofmeister et al., 2017)</a:t>
            </a:r>
            <a:endParaRPr lang="en-IN" dirty="0"/>
          </a:p>
          <a:p>
            <a:r>
              <a:rPr lang="en-IN" dirty="0"/>
              <a:t>🛠️ </a:t>
            </a:r>
            <a:r>
              <a:rPr lang="en-IN" b="1" dirty="0"/>
              <a:t>Readable code reduces maintenance cost by up to 40%.</a:t>
            </a:r>
            <a:br>
              <a:rPr lang="en-IN" dirty="0"/>
            </a:br>
            <a:r>
              <a:rPr lang="en-IN" i="1" dirty="0"/>
              <a:t>— (Scalabrino et al., 2016)</a:t>
            </a:r>
            <a:endParaRPr lang="en-IN" dirty="0"/>
          </a:p>
          <a:p>
            <a:r>
              <a:rPr lang="en-IN" dirty="0"/>
              <a:t>⚠️ </a:t>
            </a:r>
            <a:r>
              <a:rPr lang="en-IN" b="1" dirty="0"/>
              <a:t>Code with poor identifier naming is significantly more prone to bugs and misunderstanding.</a:t>
            </a:r>
            <a:br>
              <a:rPr lang="en-IN" dirty="0"/>
            </a:br>
            <a:r>
              <a:rPr lang="en-IN" i="1" dirty="0"/>
              <a:t>— (Butler et al., 2010)</a:t>
            </a:r>
            <a:br>
              <a:rPr lang="en-IN" i="1" dirty="0"/>
            </a:br>
            <a:r>
              <a:rPr lang="en-US" b="1" dirty="0"/>
              <a:t>91% of renaming commits are to improve clarity</a:t>
            </a:r>
            <a:r>
              <a:rPr lang="en-US" dirty="0"/>
              <a:t>, not just refactor logic. </a:t>
            </a:r>
            <a:r>
              <a:rPr lang="en-US" i="1" dirty="0"/>
              <a:t>(</a:t>
            </a:r>
            <a:r>
              <a:rPr lang="en-US" i="1" dirty="0" err="1"/>
              <a:t>Arnaoudova</a:t>
            </a:r>
            <a:r>
              <a:rPr lang="en-US" i="1" dirty="0"/>
              <a:t> et al., 2015)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B5605-83D6-0DF2-80DD-76EFB5A81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B4343-0701-5B54-6B24-7633E4534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87BD1A-DB2E-C7BA-A4BE-5DB68A5E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“To establish a strong foundation, I conducted a systematic literature review from 2004 to 2024 using the PRISMA methodology. We identified 350+ studies initially, screened them rigorously, and included 52 high-quality peer-reviewed works that directly analyzed identifier readability and its impact on program comprehension.”</a:t>
            </a:r>
          </a:p>
          <a:p>
            <a:r>
              <a:rPr lang="en-US" dirty="0"/>
              <a:t>“Our sources included IEEE, ACM, Scopus, SpringerLink, and domain-specific venues like ICSE and ICPC. We prioritized empirical, cognitive, and tooling studies related to identifier naming.”</a:t>
            </a:r>
          </a:p>
          <a:p>
            <a:r>
              <a:rPr lang="en-US" dirty="0"/>
              <a:t>“The insight was consistent across two decades — better naming significantly improves how developers read, understand, and maintain software.”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77A20-A171-A208-699A-3F1BFB7C0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92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6766F-518B-6DF3-56A9-5BB1072A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44ADD-0249-A335-B04B-2FD009C994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4E74A-7A9C-3E64-BF6E-66754B825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“Across decades of research, a consistent pattern emerges: good identifier naming helps developers understand code faster and with fewer errors.”</a:t>
            </a:r>
          </a:p>
          <a:p>
            <a:r>
              <a:rPr lang="en-US" dirty="0"/>
              <a:t>“Cognitively, identifiers act like beacons — they anchor meaning and reduce mental effort. Psych studies show that chunking meaningful names frees up working memory.”</a:t>
            </a:r>
          </a:p>
          <a:p>
            <a:r>
              <a:rPr lang="en-US" dirty="0"/>
              <a:t>“Empirically, experiments show developers perform significantly better with full-word, descriptive names. Even familiar abbreviations help, but short or inconsistent identifiers slow them down.”</a:t>
            </a:r>
          </a:p>
          <a:p>
            <a:r>
              <a:rPr lang="en-US" dirty="0"/>
              <a:t>“Interestingly, while casing style (camelCase vs </a:t>
            </a:r>
            <a:r>
              <a:rPr lang="en-US" dirty="0" err="1"/>
              <a:t>snake_case</a:t>
            </a:r>
            <a:r>
              <a:rPr lang="en-US" dirty="0"/>
              <a:t>) gets debated a lot, studies show </a:t>
            </a:r>
            <a:r>
              <a:rPr lang="en-US" b="1" dirty="0"/>
              <a:t>consistency</a:t>
            </a:r>
            <a:r>
              <a:rPr lang="en-US" dirty="0"/>
              <a:t> matters far more than style.”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2222C-2A62-30B9-2DD1-4464182A2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48319-A33B-616A-D55B-236AD1A1F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E0C5CB-F25B-3EEC-C5B8-F3B77FC29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7CEAB8-C437-5A54-BCF2-0733243EC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the lack of objective metrics for identifier quality, I developed a 4-factor readability model. This model assigns a score to any identifier based on how clear, stylistically correct, appropriately sized, and linguistically readable it is.”</a:t>
            </a:r>
          </a:p>
          <a:p>
            <a:r>
              <a:rPr lang="en-US" dirty="0"/>
              <a:t>“Each factor — semantic clarity, style adherence, length, and natural readability — is individually scored and combined using weights.”</a:t>
            </a:r>
          </a:p>
          <a:p>
            <a:r>
              <a:rPr lang="en-US" dirty="0"/>
              <a:t>“I calibrated the weights through an expert survey of 10 developers and validated them with a dataset of real-world open-source code, using regression to align with human perception.”</a:t>
            </a:r>
          </a:p>
          <a:p>
            <a:r>
              <a:rPr lang="en-US" dirty="0"/>
              <a:t>“The result is a scalable, explainable model that aligns well with what developers intuitively feel is a ‘good’ or ‘bad’ name.”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7B03C-2C35-A41E-54E3-A95F525E8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0C1A-3FB3-FB36-3947-7D8E651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624846-5EDF-5920-AEB4-E5990BAA3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68655-C0AB-17B8-24D7-C0924052F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“This slide validates the model in action. We used 15 diverse OSS projects across languages and measured identifier scores over a million lines of code. As expected, good names had high scores and correlated with expert judgment. Low scores flagged identifiers that were bug-prone, slowed onboarding, or attracted reviewer criticism. Here’s an example — you can see how renaming improved readability from 0.23 to 0.97.”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D4B4-9057-244B-E103-08E095172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8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28C6F-68CB-E2AB-DDCB-BD8EF3CEE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DC061-54D9-B231-386D-4AB79847B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4C70D-0413-1DAF-901F-058D4E01C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“So what can we do with this model? For developers, we can build linters or review tools that highlight low-readability names. For researchers, this opens new doors in human factors and ML-based identifier suggestions. For tool builders, we can embed this into IDEs or CI pipelines.</a:t>
            </a:r>
            <a:br>
              <a:rPr lang="en-US" dirty="0"/>
            </a:br>
            <a:r>
              <a:rPr lang="en-US" dirty="0"/>
              <a:t>Next, I’m exploring context-aware adjustments, automated refactoring hints, and even evaluating names suggested by LLMs. This makes naming not just an art — but a measurable, improvable science.”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6B24F-890A-E6A7-ABF9-93E415E05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2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1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866913" y="4239493"/>
            <a:ext cx="6650182" cy="7924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97751" y="4239493"/>
            <a:ext cx="6650182" cy="7924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36075" y="4239493"/>
            <a:ext cx="6650182" cy="7924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custGeom>
            <a:avLst/>
            <a:gdLst>
              <a:gd name="connsiteX0" fmla="*/ 12188825 w 24377650"/>
              <a:gd name="connsiteY0" fmla="*/ 2724789 h 13715999"/>
              <a:gd name="connsiteX1" fmla="*/ 8055612 w 24377650"/>
              <a:gd name="connsiteY1" fmla="*/ 6858002 h 13715999"/>
              <a:gd name="connsiteX2" fmla="*/ 12188825 w 24377650"/>
              <a:gd name="connsiteY2" fmla="*/ 10991217 h 13715999"/>
              <a:gd name="connsiteX3" fmla="*/ 16322040 w 24377650"/>
              <a:gd name="connsiteY3" fmla="*/ 6858002 h 13715999"/>
              <a:gd name="connsiteX4" fmla="*/ 12188825 w 24377650"/>
              <a:gd name="connsiteY4" fmla="*/ 2724789 h 13715999"/>
              <a:gd name="connsiteX5" fmla="*/ 4378018 w 24377650"/>
              <a:gd name="connsiteY5" fmla="*/ 1 h 13715999"/>
              <a:gd name="connsiteX6" fmla="*/ 19999634 w 24377650"/>
              <a:gd name="connsiteY6" fmla="*/ 1 h 13715999"/>
              <a:gd name="connsiteX7" fmla="*/ 20211544 w 24377650"/>
              <a:gd name="connsiteY7" fmla="*/ 244638 h 13715999"/>
              <a:gd name="connsiteX8" fmla="*/ 22585680 w 24377650"/>
              <a:gd name="connsiteY8" fmla="*/ 6858002 h 13715999"/>
              <a:gd name="connsiteX9" fmla="*/ 20211544 w 24377650"/>
              <a:gd name="connsiteY9" fmla="*/ 13471368 h 13715999"/>
              <a:gd name="connsiteX10" fmla="*/ 19999636 w 24377650"/>
              <a:gd name="connsiteY10" fmla="*/ 13715999 h 13715999"/>
              <a:gd name="connsiteX11" fmla="*/ 4378015 w 24377650"/>
              <a:gd name="connsiteY11" fmla="*/ 13715999 h 13715999"/>
              <a:gd name="connsiteX12" fmla="*/ 4166108 w 24377650"/>
              <a:gd name="connsiteY12" fmla="*/ 13471368 h 13715999"/>
              <a:gd name="connsiteX13" fmla="*/ 1791971 w 24377650"/>
              <a:gd name="connsiteY13" fmla="*/ 6858002 h 13715999"/>
              <a:gd name="connsiteX14" fmla="*/ 4166108 w 24377650"/>
              <a:gd name="connsiteY14" fmla="*/ 244638 h 13715999"/>
              <a:gd name="connsiteX15" fmla="*/ 19999634 w 24377650"/>
              <a:gd name="connsiteY15" fmla="*/ 0 h 13715999"/>
              <a:gd name="connsiteX16" fmla="*/ 24377650 w 24377650"/>
              <a:gd name="connsiteY16" fmla="*/ 0 h 13715999"/>
              <a:gd name="connsiteX17" fmla="*/ 24377650 w 24377650"/>
              <a:gd name="connsiteY17" fmla="*/ 1 h 13715999"/>
              <a:gd name="connsiteX18" fmla="*/ 19999634 w 24377650"/>
              <a:gd name="connsiteY18" fmla="*/ 1 h 13715999"/>
              <a:gd name="connsiteX19" fmla="*/ 0 w 24377650"/>
              <a:gd name="connsiteY19" fmla="*/ 0 h 13715999"/>
              <a:gd name="connsiteX20" fmla="*/ 4378018 w 24377650"/>
              <a:gd name="connsiteY20" fmla="*/ 0 h 13715999"/>
              <a:gd name="connsiteX21" fmla="*/ 4378018 w 24377650"/>
              <a:gd name="connsiteY21" fmla="*/ 1 h 13715999"/>
              <a:gd name="connsiteX22" fmla="*/ 0 w 24377650"/>
              <a:gd name="connsiteY22" fmla="*/ 1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377650" h="13715999">
                <a:moveTo>
                  <a:pt x="12188825" y="2724789"/>
                </a:moveTo>
                <a:cubicBezTo>
                  <a:pt x="9906113" y="2724789"/>
                  <a:pt x="8055612" y="4575291"/>
                  <a:pt x="8055612" y="6858002"/>
                </a:cubicBezTo>
                <a:cubicBezTo>
                  <a:pt x="8055612" y="9140714"/>
                  <a:pt x="9906113" y="10991217"/>
                  <a:pt x="12188825" y="10991217"/>
                </a:cubicBezTo>
                <a:cubicBezTo>
                  <a:pt x="14471537" y="10991217"/>
                  <a:pt x="16322040" y="9140714"/>
                  <a:pt x="16322040" y="6858002"/>
                </a:cubicBezTo>
                <a:cubicBezTo>
                  <a:pt x="16322040" y="4575291"/>
                  <a:pt x="14471537" y="2724789"/>
                  <a:pt x="12188825" y="2724789"/>
                </a:cubicBezTo>
                <a:close/>
                <a:moveTo>
                  <a:pt x="4378018" y="1"/>
                </a:moveTo>
                <a:lnTo>
                  <a:pt x="19999634" y="1"/>
                </a:lnTo>
                <a:lnTo>
                  <a:pt x="20211544" y="244638"/>
                </a:lnTo>
                <a:cubicBezTo>
                  <a:pt x="21694716" y="2041827"/>
                  <a:pt x="22585680" y="4345868"/>
                  <a:pt x="22585680" y="6858002"/>
                </a:cubicBezTo>
                <a:cubicBezTo>
                  <a:pt x="22585680" y="9370138"/>
                  <a:pt x="21694716" y="11674177"/>
                  <a:pt x="20211544" y="13471368"/>
                </a:cubicBezTo>
                <a:lnTo>
                  <a:pt x="19999636" y="13715999"/>
                </a:lnTo>
                <a:lnTo>
                  <a:pt x="4378015" y="13715999"/>
                </a:lnTo>
                <a:lnTo>
                  <a:pt x="4166108" y="13471368"/>
                </a:lnTo>
                <a:cubicBezTo>
                  <a:pt x="2682934" y="11674177"/>
                  <a:pt x="1791971" y="9370138"/>
                  <a:pt x="1791971" y="6858002"/>
                </a:cubicBezTo>
                <a:cubicBezTo>
                  <a:pt x="1791971" y="4345868"/>
                  <a:pt x="2682934" y="2041827"/>
                  <a:pt x="4166108" y="244638"/>
                </a:cubicBezTo>
                <a:close/>
                <a:moveTo>
                  <a:pt x="19999634" y="0"/>
                </a:moveTo>
                <a:lnTo>
                  <a:pt x="24377650" y="0"/>
                </a:lnTo>
                <a:lnTo>
                  <a:pt x="24377650" y="1"/>
                </a:lnTo>
                <a:lnTo>
                  <a:pt x="19999634" y="1"/>
                </a:lnTo>
                <a:close/>
                <a:moveTo>
                  <a:pt x="0" y="0"/>
                </a:moveTo>
                <a:lnTo>
                  <a:pt x="4378018" y="0"/>
                </a:lnTo>
                <a:lnTo>
                  <a:pt x="4378018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200275" y="671557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980026" y="671557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1200275" y="7119258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980026" y="7119258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10355" y="671557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190106" y="671557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10355" y="7119258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190106" y="7119258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86752" y="45720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68028" y="45720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549305" y="45720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030581" y="45720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86752" y="4572001"/>
            <a:ext cx="6527299" cy="44767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86622" y="4541259"/>
            <a:ext cx="6527299" cy="44767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6386489" y="4572001"/>
            <a:ext cx="6527299" cy="44767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39004" y="420624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39003" y="82296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601555" y="420624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601554" y="82296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26926" y="1673193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683463" y="5129731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9140001" y="1673193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226924" y="8586269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9139999" y="8586269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50217" y="1673193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06754" y="5129731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063292" y="1673193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50215" y="8586269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63290" y="8586269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79590" y="6188794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94122" y="6188794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94114" y="8512199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418316" y="6188794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032848" y="6188794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32840" y="8512199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58584" y="4126851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49685" y="4126851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940787" y="4126850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58584" y="8534218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940787" y="8534217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9584" y="4126851"/>
            <a:ext cx="6736331" cy="8505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60686" y="4126851"/>
            <a:ext cx="6736331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960686" y="8534217"/>
            <a:ext cx="6736331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45977" y="6261838"/>
            <a:ext cx="10366005" cy="6305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908434" y="3211045"/>
            <a:ext cx="10222539" cy="6305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42478" y="4732317"/>
            <a:ext cx="6047487" cy="38737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71650" y="4732317"/>
            <a:ext cx="6047487" cy="38737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500822" y="4732317"/>
            <a:ext cx="6047487" cy="38737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5012" y="360948"/>
            <a:ext cx="11622504" cy="130181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392527" y="360948"/>
            <a:ext cx="11622504" cy="130181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5012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392527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85012" y="7062537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92527" y="7062537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5012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392527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92527" y="7062537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5012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392527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5012" y="7062537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992387" y="0"/>
            <a:ext cx="11385262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139124" y="5384487"/>
            <a:ext cx="14826343" cy="27565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382566" y="0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91284" y="0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382566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91284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382566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91284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516183" y="4688288"/>
            <a:ext cx="3343534" cy="4339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681360" y="2484783"/>
            <a:ext cx="4892039" cy="8806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622665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2028911"/>
            <a:ext cx="24377649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02865" y="2028910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467738" y="2159000"/>
            <a:ext cx="10356129" cy="9619994"/>
          </a:xfrm>
          <a:custGeom>
            <a:avLst/>
            <a:gdLst>
              <a:gd name="connsiteX0" fmla="*/ 4328924 w 8449185"/>
              <a:gd name="connsiteY0" fmla="*/ 895605 h 7848600"/>
              <a:gd name="connsiteX1" fmla="*/ 6284724 w 8449185"/>
              <a:gd name="connsiteY1" fmla="*/ 895605 h 7848600"/>
              <a:gd name="connsiteX2" fmla="*/ 6284724 w 8449185"/>
              <a:gd name="connsiteY2" fmla="*/ 7848600 h 7848600"/>
              <a:gd name="connsiteX3" fmla="*/ 4328924 w 8449185"/>
              <a:gd name="connsiteY3" fmla="*/ 7848600 h 7848600"/>
              <a:gd name="connsiteX4" fmla="*/ 0 w 8449185"/>
              <a:gd name="connsiteY4" fmla="*/ 895605 h 7848600"/>
              <a:gd name="connsiteX5" fmla="*/ 1955800 w 8449185"/>
              <a:gd name="connsiteY5" fmla="*/ 895605 h 7848600"/>
              <a:gd name="connsiteX6" fmla="*/ 1955800 w 8449185"/>
              <a:gd name="connsiteY6" fmla="*/ 7848600 h 7848600"/>
              <a:gd name="connsiteX7" fmla="*/ 0 w 8449185"/>
              <a:gd name="connsiteY7" fmla="*/ 7848600 h 7848600"/>
              <a:gd name="connsiteX8" fmla="*/ 6493386 w 8449185"/>
              <a:gd name="connsiteY8" fmla="*/ 0 h 7848600"/>
              <a:gd name="connsiteX9" fmla="*/ 8449185 w 8449185"/>
              <a:gd name="connsiteY9" fmla="*/ 0 h 7848600"/>
              <a:gd name="connsiteX10" fmla="*/ 8449185 w 8449185"/>
              <a:gd name="connsiteY10" fmla="*/ 6952995 h 7848600"/>
              <a:gd name="connsiteX11" fmla="*/ 6493386 w 8449185"/>
              <a:gd name="connsiteY11" fmla="*/ 6952995 h 7848600"/>
              <a:gd name="connsiteX12" fmla="*/ 2164462 w 8449185"/>
              <a:gd name="connsiteY12" fmla="*/ 0 h 7848600"/>
              <a:gd name="connsiteX13" fmla="*/ 4120262 w 8449185"/>
              <a:gd name="connsiteY13" fmla="*/ 0 h 7848600"/>
              <a:gd name="connsiteX14" fmla="*/ 4120262 w 8449185"/>
              <a:gd name="connsiteY14" fmla="*/ 6952995 h 7848600"/>
              <a:gd name="connsiteX15" fmla="*/ 2164462 w 8449185"/>
              <a:gd name="connsiteY15" fmla="*/ 6952995 h 784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49185" h="7848600">
                <a:moveTo>
                  <a:pt x="4328924" y="895605"/>
                </a:moveTo>
                <a:lnTo>
                  <a:pt x="6284724" y="895605"/>
                </a:lnTo>
                <a:lnTo>
                  <a:pt x="6284724" y="7848600"/>
                </a:lnTo>
                <a:lnTo>
                  <a:pt x="4328924" y="7848600"/>
                </a:lnTo>
                <a:close/>
                <a:moveTo>
                  <a:pt x="0" y="895605"/>
                </a:moveTo>
                <a:lnTo>
                  <a:pt x="1955800" y="895605"/>
                </a:lnTo>
                <a:lnTo>
                  <a:pt x="1955800" y="7848600"/>
                </a:lnTo>
                <a:lnTo>
                  <a:pt x="0" y="7848600"/>
                </a:lnTo>
                <a:close/>
                <a:moveTo>
                  <a:pt x="6493386" y="0"/>
                </a:moveTo>
                <a:lnTo>
                  <a:pt x="8449185" y="0"/>
                </a:lnTo>
                <a:lnTo>
                  <a:pt x="8449185" y="6952995"/>
                </a:lnTo>
                <a:lnTo>
                  <a:pt x="6493386" y="6952995"/>
                </a:lnTo>
                <a:close/>
                <a:moveTo>
                  <a:pt x="2164462" y="0"/>
                </a:moveTo>
                <a:lnTo>
                  <a:pt x="4120262" y="0"/>
                </a:lnTo>
                <a:lnTo>
                  <a:pt x="4120262" y="6952995"/>
                </a:lnTo>
                <a:lnTo>
                  <a:pt x="2164462" y="6952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2542138" y="2159000"/>
            <a:ext cx="10356129" cy="9619994"/>
          </a:xfrm>
          <a:custGeom>
            <a:avLst/>
            <a:gdLst>
              <a:gd name="connsiteX0" fmla="*/ 4328924 w 8449185"/>
              <a:gd name="connsiteY0" fmla="*/ 895605 h 7848600"/>
              <a:gd name="connsiteX1" fmla="*/ 6284724 w 8449185"/>
              <a:gd name="connsiteY1" fmla="*/ 895605 h 7848600"/>
              <a:gd name="connsiteX2" fmla="*/ 6284724 w 8449185"/>
              <a:gd name="connsiteY2" fmla="*/ 7848600 h 7848600"/>
              <a:gd name="connsiteX3" fmla="*/ 4328924 w 8449185"/>
              <a:gd name="connsiteY3" fmla="*/ 7848600 h 7848600"/>
              <a:gd name="connsiteX4" fmla="*/ 0 w 8449185"/>
              <a:gd name="connsiteY4" fmla="*/ 895605 h 7848600"/>
              <a:gd name="connsiteX5" fmla="*/ 1955800 w 8449185"/>
              <a:gd name="connsiteY5" fmla="*/ 895605 h 7848600"/>
              <a:gd name="connsiteX6" fmla="*/ 1955800 w 8449185"/>
              <a:gd name="connsiteY6" fmla="*/ 7848600 h 7848600"/>
              <a:gd name="connsiteX7" fmla="*/ 0 w 8449185"/>
              <a:gd name="connsiteY7" fmla="*/ 7848600 h 7848600"/>
              <a:gd name="connsiteX8" fmla="*/ 6493386 w 8449185"/>
              <a:gd name="connsiteY8" fmla="*/ 0 h 7848600"/>
              <a:gd name="connsiteX9" fmla="*/ 8449185 w 8449185"/>
              <a:gd name="connsiteY9" fmla="*/ 0 h 7848600"/>
              <a:gd name="connsiteX10" fmla="*/ 8449185 w 8449185"/>
              <a:gd name="connsiteY10" fmla="*/ 6952995 h 7848600"/>
              <a:gd name="connsiteX11" fmla="*/ 6493386 w 8449185"/>
              <a:gd name="connsiteY11" fmla="*/ 6952995 h 7848600"/>
              <a:gd name="connsiteX12" fmla="*/ 2164462 w 8449185"/>
              <a:gd name="connsiteY12" fmla="*/ 0 h 7848600"/>
              <a:gd name="connsiteX13" fmla="*/ 4120262 w 8449185"/>
              <a:gd name="connsiteY13" fmla="*/ 0 h 7848600"/>
              <a:gd name="connsiteX14" fmla="*/ 4120262 w 8449185"/>
              <a:gd name="connsiteY14" fmla="*/ 6952995 h 7848600"/>
              <a:gd name="connsiteX15" fmla="*/ 2164462 w 8449185"/>
              <a:gd name="connsiteY15" fmla="*/ 6952995 h 784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49185" h="7848600">
                <a:moveTo>
                  <a:pt x="4328924" y="895605"/>
                </a:moveTo>
                <a:lnTo>
                  <a:pt x="6284724" y="895605"/>
                </a:lnTo>
                <a:lnTo>
                  <a:pt x="6284724" y="7848600"/>
                </a:lnTo>
                <a:lnTo>
                  <a:pt x="4328924" y="7848600"/>
                </a:lnTo>
                <a:close/>
                <a:moveTo>
                  <a:pt x="0" y="895605"/>
                </a:moveTo>
                <a:lnTo>
                  <a:pt x="1955800" y="895605"/>
                </a:lnTo>
                <a:lnTo>
                  <a:pt x="1955800" y="7848600"/>
                </a:lnTo>
                <a:lnTo>
                  <a:pt x="0" y="7848600"/>
                </a:lnTo>
                <a:close/>
                <a:moveTo>
                  <a:pt x="6493386" y="0"/>
                </a:moveTo>
                <a:lnTo>
                  <a:pt x="8449185" y="0"/>
                </a:lnTo>
                <a:lnTo>
                  <a:pt x="8449185" y="6952995"/>
                </a:lnTo>
                <a:lnTo>
                  <a:pt x="6493386" y="6952995"/>
                </a:lnTo>
                <a:close/>
                <a:moveTo>
                  <a:pt x="2164462" y="0"/>
                </a:moveTo>
                <a:lnTo>
                  <a:pt x="4120262" y="0"/>
                </a:lnTo>
                <a:lnTo>
                  <a:pt x="4120262" y="6952995"/>
                </a:lnTo>
                <a:lnTo>
                  <a:pt x="2164462" y="6952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88423" y="5650798"/>
            <a:ext cx="9309100" cy="575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385261" cy="122454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332610"/>
            <a:ext cx="24377650" cy="710619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32897" y="817418"/>
            <a:ext cx="9569739" cy="1208116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8366759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005501" y="0"/>
            <a:ext cx="8366759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58030" y="0"/>
            <a:ext cx="855391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86691" y="869670"/>
            <a:ext cx="8700655" cy="1208116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422856" y="869670"/>
            <a:ext cx="8700655" cy="1208116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71205" y="3040380"/>
            <a:ext cx="7635240" cy="7635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616325" y="4023360"/>
            <a:ext cx="5669280" cy="56692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5092045" y="4023360"/>
            <a:ext cx="5669280" cy="56692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038985" y="2430780"/>
            <a:ext cx="4206240" cy="4206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411085" y="2430780"/>
            <a:ext cx="4206240" cy="4206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783185" y="2430780"/>
            <a:ext cx="4206240" cy="4206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8155285" y="2430780"/>
            <a:ext cx="4206240" cy="4206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4" cy="9013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4275083"/>
            <a:ext cx="24377650" cy="59278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2188824" cy="9013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506068" y="4625788"/>
            <a:ext cx="10031506" cy="5809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878586" y="4625788"/>
            <a:ext cx="10031506" cy="5809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968592" y="6982688"/>
            <a:ext cx="9995368" cy="5202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4331370"/>
            <a:ext cx="24377650" cy="6039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973194" y="0"/>
            <a:ext cx="11385261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8423564"/>
            <a:ext cx="24358455" cy="52924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77650" cy="566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598152" y="3070225"/>
            <a:ext cx="5184648" cy="51846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8690145" y="5325322"/>
            <a:ext cx="3338587" cy="594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4351933" y="5325322"/>
            <a:ext cx="3338587" cy="594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8085951" y="2748000"/>
            <a:ext cx="4917347" cy="87632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450973" y="2748000"/>
            <a:ext cx="4917347" cy="87632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95905" y="5325322"/>
            <a:ext cx="3338587" cy="594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557693" y="5325322"/>
            <a:ext cx="3338587" cy="594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2089532" y="4184074"/>
            <a:ext cx="6933814" cy="8394192"/>
          </a:xfrm>
          <a:custGeom>
            <a:avLst/>
            <a:gdLst>
              <a:gd name="connsiteX0" fmla="*/ 920295 w 8162980"/>
              <a:gd name="connsiteY0" fmla="*/ 9317173 h 9882241"/>
              <a:gd name="connsiteX1" fmla="*/ 1022550 w 8162980"/>
              <a:gd name="connsiteY1" fmla="*/ 9347461 h 9882241"/>
              <a:gd name="connsiteX2" fmla="*/ 920295 w 8162980"/>
              <a:gd name="connsiteY2" fmla="*/ 9317173 h 9882241"/>
              <a:gd name="connsiteX3" fmla="*/ 359786 w 8162980"/>
              <a:gd name="connsiteY3" fmla="*/ 7416637 h 9882241"/>
              <a:gd name="connsiteX4" fmla="*/ 333276 w 8162980"/>
              <a:gd name="connsiteY4" fmla="*/ 7450710 h 9882241"/>
              <a:gd name="connsiteX5" fmla="*/ 382510 w 8162980"/>
              <a:gd name="connsiteY5" fmla="*/ 7473425 h 9882241"/>
              <a:gd name="connsiteX6" fmla="*/ 401446 w 8162980"/>
              <a:gd name="connsiteY6" fmla="*/ 7450710 h 9882241"/>
              <a:gd name="connsiteX7" fmla="*/ 359786 w 8162980"/>
              <a:gd name="connsiteY7" fmla="*/ 7416637 h 9882241"/>
              <a:gd name="connsiteX8" fmla="*/ 6294363 w 8162980"/>
              <a:gd name="connsiteY8" fmla="*/ 0 h 9882241"/>
              <a:gd name="connsiteX9" fmla="*/ 6479937 w 8162980"/>
              <a:gd name="connsiteY9" fmla="*/ 18930 h 9882241"/>
              <a:gd name="connsiteX10" fmla="*/ 6703383 w 8162980"/>
              <a:gd name="connsiteY10" fmla="*/ 26502 h 9882241"/>
              <a:gd name="connsiteX11" fmla="*/ 6885169 w 8162980"/>
              <a:gd name="connsiteY11" fmla="*/ 26502 h 9882241"/>
              <a:gd name="connsiteX12" fmla="*/ 7373721 w 8162980"/>
              <a:gd name="connsiteY12" fmla="*/ 94649 h 9882241"/>
              <a:gd name="connsiteX13" fmla="*/ 7536571 w 8162980"/>
              <a:gd name="connsiteY13" fmla="*/ 106006 h 9882241"/>
              <a:gd name="connsiteX14" fmla="*/ 7555507 w 8162980"/>
              <a:gd name="connsiteY14" fmla="*/ 106006 h 9882241"/>
              <a:gd name="connsiteX15" fmla="*/ 7623677 w 8162980"/>
              <a:gd name="connsiteY15" fmla="*/ 128722 h 9882241"/>
              <a:gd name="connsiteX16" fmla="*/ 7680487 w 8162980"/>
              <a:gd name="connsiteY16" fmla="*/ 166581 h 9882241"/>
              <a:gd name="connsiteX17" fmla="*/ 7756231 w 8162980"/>
              <a:gd name="connsiteY17" fmla="*/ 246086 h 9882241"/>
              <a:gd name="connsiteX18" fmla="*/ 7778953 w 8162980"/>
              <a:gd name="connsiteY18" fmla="*/ 280159 h 9882241"/>
              <a:gd name="connsiteX19" fmla="*/ 7813039 w 8162980"/>
              <a:gd name="connsiteY19" fmla="*/ 321804 h 9882241"/>
              <a:gd name="connsiteX20" fmla="*/ 7862273 w 8162980"/>
              <a:gd name="connsiteY20" fmla="*/ 321804 h 9882241"/>
              <a:gd name="connsiteX21" fmla="*/ 7884996 w 8162980"/>
              <a:gd name="connsiteY21" fmla="*/ 333162 h 9882241"/>
              <a:gd name="connsiteX22" fmla="*/ 7896357 w 8162980"/>
              <a:gd name="connsiteY22" fmla="*/ 378593 h 9882241"/>
              <a:gd name="connsiteX23" fmla="*/ 7945591 w 8162980"/>
              <a:gd name="connsiteY23" fmla="*/ 545174 h 9882241"/>
              <a:gd name="connsiteX24" fmla="*/ 8006187 w 8162980"/>
              <a:gd name="connsiteY24" fmla="*/ 666324 h 9882241"/>
              <a:gd name="connsiteX25" fmla="*/ 8013761 w 8162980"/>
              <a:gd name="connsiteY25" fmla="*/ 689040 h 9882241"/>
              <a:gd name="connsiteX26" fmla="*/ 8066783 w 8162980"/>
              <a:gd name="connsiteY26" fmla="*/ 938911 h 9882241"/>
              <a:gd name="connsiteX27" fmla="*/ 8078144 w 8162980"/>
              <a:gd name="connsiteY27" fmla="*/ 1063847 h 9882241"/>
              <a:gd name="connsiteX28" fmla="*/ 8097080 w 8162980"/>
              <a:gd name="connsiteY28" fmla="*/ 1200140 h 9882241"/>
              <a:gd name="connsiteX29" fmla="*/ 8108442 w 8162980"/>
              <a:gd name="connsiteY29" fmla="*/ 1332648 h 9882241"/>
              <a:gd name="connsiteX30" fmla="*/ 8108442 w 8162980"/>
              <a:gd name="connsiteY30" fmla="*/ 1378079 h 9882241"/>
              <a:gd name="connsiteX31" fmla="*/ 8116017 w 8162980"/>
              <a:gd name="connsiteY31" fmla="*/ 1431082 h 9882241"/>
              <a:gd name="connsiteX32" fmla="*/ 8116017 w 8162980"/>
              <a:gd name="connsiteY32" fmla="*/ 1900537 h 9882241"/>
              <a:gd name="connsiteX33" fmla="*/ 8097080 w 8162980"/>
              <a:gd name="connsiteY33" fmla="*/ 1968684 h 9882241"/>
              <a:gd name="connsiteX34" fmla="*/ 8040272 w 8162980"/>
              <a:gd name="connsiteY34" fmla="*/ 2169338 h 9882241"/>
              <a:gd name="connsiteX35" fmla="*/ 7979677 w 8162980"/>
              <a:gd name="connsiteY35" fmla="*/ 2237485 h 9882241"/>
              <a:gd name="connsiteX36" fmla="*/ 7922868 w 8162980"/>
              <a:gd name="connsiteY36" fmla="*/ 2282917 h 9882241"/>
              <a:gd name="connsiteX37" fmla="*/ 7835763 w 8162980"/>
              <a:gd name="connsiteY37" fmla="*/ 2407852 h 9882241"/>
              <a:gd name="connsiteX38" fmla="*/ 7809251 w 8162980"/>
              <a:gd name="connsiteY38" fmla="*/ 2430567 h 9882241"/>
              <a:gd name="connsiteX39" fmla="*/ 7775168 w 8162980"/>
              <a:gd name="connsiteY39" fmla="*/ 2464641 h 9882241"/>
              <a:gd name="connsiteX40" fmla="*/ 7729719 w 8162980"/>
              <a:gd name="connsiteY40" fmla="*/ 2487356 h 9882241"/>
              <a:gd name="connsiteX41" fmla="*/ 7695635 w 8162980"/>
              <a:gd name="connsiteY41" fmla="*/ 2479784 h 9882241"/>
              <a:gd name="connsiteX42" fmla="*/ 7672912 w 8162980"/>
              <a:gd name="connsiteY42" fmla="*/ 2491142 h 9882241"/>
              <a:gd name="connsiteX43" fmla="*/ 7638827 w 8162980"/>
              <a:gd name="connsiteY43" fmla="*/ 2513858 h 9882241"/>
              <a:gd name="connsiteX44" fmla="*/ 7540359 w 8162980"/>
              <a:gd name="connsiteY44" fmla="*/ 2529001 h 9882241"/>
              <a:gd name="connsiteX45" fmla="*/ 7506273 w 8162980"/>
              <a:gd name="connsiteY45" fmla="*/ 2551717 h 9882241"/>
              <a:gd name="connsiteX46" fmla="*/ 7445678 w 8162980"/>
              <a:gd name="connsiteY46" fmla="*/ 2589576 h 9882241"/>
              <a:gd name="connsiteX47" fmla="*/ 7422955 w 8162980"/>
              <a:gd name="connsiteY47" fmla="*/ 2589576 h 9882241"/>
              <a:gd name="connsiteX48" fmla="*/ 7309338 w 8162980"/>
              <a:gd name="connsiteY48" fmla="*/ 2616078 h 9882241"/>
              <a:gd name="connsiteX49" fmla="*/ 7290402 w 8162980"/>
              <a:gd name="connsiteY49" fmla="*/ 2608506 h 9882241"/>
              <a:gd name="connsiteX50" fmla="*/ 7142701 w 8162980"/>
              <a:gd name="connsiteY50" fmla="*/ 2582005 h 9882241"/>
              <a:gd name="connsiteX51" fmla="*/ 7051807 w 8162980"/>
              <a:gd name="connsiteY51" fmla="*/ 2570647 h 9882241"/>
              <a:gd name="connsiteX52" fmla="*/ 6991211 w 8162980"/>
              <a:gd name="connsiteY52" fmla="*/ 2513858 h 9882241"/>
              <a:gd name="connsiteX53" fmla="*/ 6858659 w 8162980"/>
              <a:gd name="connsiteY53" fmla="*/ 2479784 h 9882241"/>
              <a:gd name="connsiteX54" fmla="*/ 6763979 w 8162980"/>
              <a:gd name="connsiteY54" fmla="*/ 2430567 h 9882241"/>
              <a:gd name="connsiteX55" fmla="*/ 6718532 w 8162980"/>
              <a:gd name="connsiteY55" fmla="*/ 2415423 h 9882241"/>
              <a:gd name="connsiteX56" fmla="*/ 6540532 w 8162980"/>
              <a:gd name="connsiteY56" fmla="*/ 2385136 h 9882241"/>
              <a:gd name="connsiteX57" fmla="*/ 6407980 w 8162980"/>
              <a:gd name="connsiteY57" fmla="*/ 2358634 h 9882241"/>
              <a:gd name="connsiteX58" fmla="*/ 6275427 w 8162980"/>
              <a:gd name="connsiteY58" fmla="*/ 2324561 h 9882241"/>
              <a:gd name="connsiteX59" fmla="*/ 6169385 w 8162980"/>
              <a:gd name="connsiteY59" fmla="*/ 2309417 h 9882241"/>
              <a:gd name="connsiteX60" fmla="*/ 6021683 w 8162980"/>
              <a:gd name="connsiteY60" fmla="*/ 2298060 h 9882241"/>
              <a:gd name="connsiteX61" fmla="*/ 5703557 w 8162980"/>
              <a:gd name="connsiteY61" fmla="*/ 2290488 h 9882241"/>
              <a:gd name="connsiteX62" fmla="*/ 5582366 w 8162980"/>
              <a:gd name="connsiteY62" fmla="*/ 2301845 h 9882241"/>
              <a:gd name="connsiteX63" fmla="*/ 5563429 w 8162980"/>
              <a:gd name="connsiteY63" fmla="*/ 2301845 h 9882241"/>
              <a:gd name="connsiteX64" fmla="*/ 5442238 w 8162980"/>
              <a:gd name="connsiteY64" fmla="*/ 2309417 h 9882241"/>
              <a:gd name="connsiteX65" fmla="*/ 5294537 w 8162980"/>
              <a:gd name="connsiteY65" fmla="*/ 2324561 h 9882241"/>
              <a:gd name="connsiteX66" fmla="*/ 5177133 w 8162980"/>
              <a:gd name="connsiteY66" fmla="*/ 2343491 h 9882241"/>
              <a:gd name="connsiteX67" fmla="*/ 5059729 w 8162980"/>
              <a:gd name="connsiteY67" fmla="*/ 2343491 h 9882241"/>
              <a:gd name="connsiteX68" fmla="*/ 4991559 w 8162980"/>
              <a:gd name="connsiteY68" fmla="*/ 2366206 h 9882241"/>
              <a:gd name="connsiteX69" fmla="*/ 4942325 w 8162980"/>
              <a:gd name="connsiteY69" fmla="*/ 2377564 h 9882241"/>
              <a:gd name="connsiteX70" fmla="*/ 4862794 w 8162980"/>
              <a:gd name="connsiteY70" fmla="*/ 2377564 h 9882241"/>
              <a:gd name="connsiteX71" fmla="*/ 4711304 w 8162980"/>
              <a:gd name="connsiteY71" fmla="*/ 2415423 h 9882241"/>
              <a:gd name="connsiteX72" fmla="*/ 4624199 w 8162980"/>
              <a:gd name="connsiteY72" fmla="*/ 2426781 h 9882241"/>
              <a:gd name="connsiteX73" fmla="*/ 4544667 w 8162980"/>
              <a:gd name="connsiteY73" fmla="*/ 2445711 h 9882241"/>
              <a:gd name="connsiteX74" fmla="*/ 4389391 w 8162980"/>
              <a:gd name="connsiteY74" fmla="*/ 2441925 h 9882241"/>
              <a:gd name="connsiteX75" fmla="*/ 4359093 w 8162980"/>
              <a:gd name="connsiteY75" fmla="*/ 2441925 h 9882241"/>
              <a:gd name="connsiteX76" fmla="*/ 4309859 w 8162980"/>
              <a:gd name="connsiteY76" fmla="*/ 2445711 h 9882241"/>
              <a:gd name="connsiteX77" fmla="*/ 4283349 w 8162980"/>
              <a:gd name="connsiteY77" fmla="*/ 2445711 h 9882241"/>
              <a:gd name="connsiteX78" fmla="*/ 4234115 w 8162980"/>
              <a:gd name="connsiteY78" fmla="*/ 2464641 h 9882241"/>
              <a:gd name="connsiteX79" fmla="*/ 4222753 w 8162980"/>
              <a:gd name="connsiteY79" fmla="*/ 2479784 h 9882241"/>
              <a:gd name="connsiteX80" fmla="*/ 4207604 w 8162980"/>
              <a:gd name="connsiteY80" fmla="*/ 2494928 h 9882241"/>
              <a:gd name="connsiteX81" fmla="*/ 4112923 w 8162980"/>
              <a:gd name="connsiteY81" fmla="*/ 2529001 h 9882241"/>
              <a:gd name="connsiteX82" fmla="*/ 4105349 w 8162980"/>
              <a:gd name="connsiteY82" fmla="*/ 2536573 h 9882241"/>
              <a:gd name="connsiteX83" fmla="*/ 4044754 w 8162980"/>
              <a:gd name="connsiteY83" fmla="*/ 2559289 h 9882241"/>
              <a:gd name="connsiteX84" fmla="*/ 3987945 w 8162980"/>
              <a:gd name="connsiteY84" fmla="*/ 2597148 h 9882241"/>
              <a:gd name="connsiteX85" fmla="*/ 3942499 w 8162980"/>
              <a:gd name="connsiteY85" fmla="*/ 2616078 h 9882241"/>
              <a:gd name="connsiteX86" fmla="*/ 3828881 w 8162980"/>
              <a:gd name="connsiteY86" fmla="*/ 2646365 h 9882241"/>
              <a:gd name="connsiteX87" fmla="*/ 3825095 w 8162980"/>
              <a:gd name="connsiteY87" fmla="*/ 2653937 h 9882241"/>
              <a:gd name="connsiteX88" fmla="*/ 3745563 w 8162980"/>
              <a:gd name="connsiteY88" fmla="*/ 2714512 h 9882241"/>
              <a:gd name="connsiteX89" fmla="*/ 3650883 w 8162980"/>
              <a:gd name="connsiteY89" fmla="*/ 2775087 h 9882241"/>
              <a:gd name="connsiteX90" fmla="*/ 3552415 w 8162980"/>
              <a:gd name="connsiteY90" fmla="*/ 2843233 h 9882241"/>
              <a:gd name="connsiteX91" fmla="*/ 3518330 w 8162980"/>
              <a:gd name="connsiteY91" fmla="*/ 2858378 h 9882241"/>
              <a:gd name="connsiteX92" fmla="*/ 3465309 w 8162980"/>
              <a:gd name="connsiteY92" fmla="*/ 2896236 h 9882241"/>
              <a:gd name="connsiteX93" fmla="*/ 3363054 w 8162980"/>
              <a:gd name="connsiteY93" fmla="*/ 2971956 h 9882241"/>
              <a:gd name="connsiteX94" fmla="*/ 3291097 w 8162980"/>
              <a:gd name="connsiteY94" fmla="*/ 3036317 h 9882241"/>
              <a:gd name="connsiteX95" fmla="*/ 3283522 w 8162980"/>
              <a:gd name="connsiteY95" fmla="*/ 3047674 h 9882241"/>
              <a:gd name="connsiteX96" fmla="*/ 3097948 w 8162980"/>
              <a:gd name="connsiteY96" fmla="*/ 3218041 h 9882241"/>
              <a:gd name="connsiteX97" fmla="*/ 3101736 w 8162980"/>
              <a:gd name="connsiteY97" fmla="*/ 3149895 h 9882241"/>
              <a:gd name="connsiteX98" fmla="*/ 3313820 w 8162980"/>
              <a:gd name="connsiteY98" fmla="*/ 2971956 h 9882241"/>
              <a:gd name="connsiteX99" fmla="*/ 3510755 w 8162980"/>
              <a:gd name="connsiteY99" fmla="*/ 2801589 h 9882241"/>
              <a:gd name="connsiteX100" fmla="*/ 3669818 w 8162980"/>
              <a:gd name="connsiteY100" fmla="*/ 2714512 h 9882241"/>
              <a:gd name="connsiteX101" fmla="*/ 3684968 w 8162980"/>
              <a:gd name="connsiteY101" fmla="*/ 2699368 h 9882241"/>
              <a:gd name="connsiteX102" fmla="*/ 3745563 w 8162980"/>
              <a:gd name="connsiteY102" fmla="*/ 2657723 h 9882241"/>
              <a:gd name="connsiteX103" fmla="*/ 3813733 w 8162980"/>
              <a:gd name="connsiteY103" fmla="*/ 2616078 h 9882241"/>
              <a:gd name="connsiteX104" fmla="*/ 3874329 w 8162980"/>
              <a:gd name="connsiteY104" fmla="*/ 2582005 h 9882241"/>
              <a:gd name="connsiteX105" fmla="*/ 3938712 w 8162980"/>
              <a:gd name="connsiteY105" fmla="*/ 2559289 h 9882241"/>
              <a:gd name="connsiteX106" fmla="*/ 4029605 w 8162980"/>
              <a:gd name="connsiteY106" fmla="*/ 2525216 h 9882241"/>
              <a:gd name="connsiteX107" fmla="*/ 4056115 w 8162980"/>
              <a:gd name="connsiteY107" fmla="*/ 2502500 h 9882241"/>
              <a:gd name="connsiteX108" fmla="*/ 4101562 w 8162980"/>
              <a:gd name="connsiteY108" fmla="*/ 2475998 h 9882241"/>
              <a:gd name="connsiteX109" fmla="*/ 4188668 w 8162980"/>
              <a:gd name="connsiteY109" fmla="*/ 2430567 h 9882241"/>
              <a:gd name="connsiteX110" fmla="*/ 4196243 w 8162980"/>
              <a:gd name="connsiteY110" fmla="*/ 2419209 h 9882241"/>
              <a:gd name="connsiteX111" fmla="*/ 4241689 w 8162980"/>
              <a:gd name="connsiteY111" fmla="*/ 2377564 h 9882241"/>
              <a:gd name="connsiteX112" fmla="*/ 4302284 w 8162980"/>
              <a:gd name="connsiteY112" fmla="*/ 2351063 h 9882241"/>
              <a:gd name="connsiteX113" fmla="*/ 4359093 w 8162980"/>
              <a:gd name="connsiteY113" fmla="*/ 2343491 h 9882241"/>
              <a:gd name="connsiteX114" fmla="*/ 4461348 w 8162980"/>
              <a:gd name="connsiteY114" fmla="*/ 2332133 h 9882241"/>
              <a:gd name="connsiteX115" fmla="*/ 4506795 w 8162980"/>
              <a:gd name="connsiteY115" fmla="*/ 2271558 h 9882241"/>
              <a:gd name="connsiteX116" fmla="*/ 4359093 w 8162980"/>
              <a:gd name="connsiteY116" fmla="*/ 2290488 h 9882241"/>
              <a:gd name="connsiteX117" fmla="*/ 4082625 w 8162980"/>
              <a:gd name="connsiteY117" fmla="*/ 2385136 h 9882241"/>
              <a:gd name="connsiteX118" fmla="*/ 3893264 w 8162980"/>
              <a:gd name="connsiteY118" fmla="*/ 2464641 h 9882241"/>
              <a:gd name="connsiteX119" fmla="*/ 3832669 w 8162980"/>
              <a:gd name="connsiteY119" fmla="*/ 2491142 h 9882241"/>
              <a:gd name="connsiteX120" fmla="*/ 3768286 w 8162980"/>
              <a:gd name="connsiteY120" fmla="*/ 2529001 h 9882241"/>
              <a:gd name="connsiteX121" fmla="*/ 3734201 w 8162980"/>
              <a:gd name="connsiteY121" fmla="*/ 2540359 h 9882241"/>
              <a:gd name="connsiteX122" fmla="*/ 3722840 w 8162980"/>
              <a:gd name="connsiteY122" fmla="*/ 2547931 h 9882241"/>
              <a:gd name="connsiteX123" fmla="*/ 3556202 w 8162980"/>
              <a:gd name="connsiteY123" fmla="*/ 2635008 h 9882241"/>
              <a:gd name="connsiteX124" fmla="*/ 3404713 w 8162980"/>
              <a:gd name="connsiteY124" fmla="*/ 2759943 h 9882241"/>
              <a:gd name="connsiteX125" fmla="*/ 3139607 w 8162980"/>
              <a:gd name="connsiteY125" fmla="*/ 2998457 h 9882241"/>
              <a:gd name="connsiteX126" fmla="*/ 2984332 w 8162980"/>
              <a:gd name="connsiteY126" fmla="*/ 3191539 h 9882241"/>
              <a:gd name="connsiteX127" fmla="*/ 2855566 w 8162980"/>
              <a:gd name="connsiteY127" fmla="*/ 3384622 h 9882241"/>
              <a:gd name="connsiteX128" fmla="*/ 2757098 w 8162980"/>
              <a:gd name="connsiteY128" fmla="*/ 3558775 h 9882241"/>
              <a:gd name="connsiteX129" fmla="*/ 2681354 w 8162980"/>
              <a:gd name="connsiteY129" fmla="*/ 3899509 h 9882241"/>
              <a:gd name="connsiteX130" fmla="*/ 2719226 w 8162980"/>
              <a:gd name="connsiteY130" fmla="*/ 4062304 h 9882241"/>
              <a:gd name="connsiteX131" fmla="*/ 3063863 w 8162980"/>
              <a:gd name="connsiteY131" fmla="*/ 4327318 h 9882241"/>
              <a:gd name="connsiteX132" fmla="*/ 3518330 w 8162980"/>
              <a:gd name="connsiteY132" fmla="*/ 4403037 h 9882241"/>
              <a:gd name="connsiteX133" fmla="*/ 4302284 w 8162980"/>
              <a:gd name="connsiteY133" fmla="*/ 4433324 h 9882241"/>
              <a:gd name="connsiteX134" fmla="*/ 4870368 w 8162980"/>
              <a:gd name="connsiteY134" fmla="*/ 4410609 h 9882241"/>
              <a:gd name="connsiteX135" fmla="*/ 5237729 w 8162980"/>
              <a:gd name="connsiteY135" fmla="*/ 4418181 h 9882241"/>
              <a:gd name="connsiteX136" fmla="*/ 5688407 w 8162980"/>
              <a:gd name="connsiteY136" fmla="*/ 4478756 h 9882241"/>
              <a:gd name="connsiteX137" fmla="*/ 6354959 w 8162980"/>
              <a:gd name="connsiteY137" fmla="*/ 4615049 h 9882241"/>
              <a:gd name="connsiteX138" fmla="*/ 6635213 w 8162980"/>
              <a:gd name="connsiteY138" fmla="*/ 4736199 h 9882241"/>
              <a:gd name="connsiteX139" fmla="*/ 7161637 w 8162980"/>
              <a:gd name="connsiteY139" fmla="*/ 5084504 h 9882241"/>
              <a:gd name="connsiteX140" fmla="*/ 7635039 w 8162980"/>
              <a:gd name="connsiteY140" fmla="*/ 5671323 h 9882241"/>
              <a:gd name="connsiteX141" fmla="*/ 7801677 w 8162980"/>
              <a:gd name="connsiteY141" fmla="*/ 5996913 h 9882241"/>
              <a:gd name="connsiteX142" fmla="*/ 7938017 w 8162980"/>
              <a:gd name="connsiteY142" fmla="*/ 6436081 h 9882241"/>
              <a:gd name="connsiteX143" fmla="*/ 7956953 w 8162980"/>
              <a:gd name="connsiteY143" fmla="*/ 7079689 h 9882241"/>
              <a:gd name="connsiteX144" fmla="*/ 7873634 w 8162980"/>
              <a:gd name="connsiteY144" fmla="*/ 7473425 h 9882241"/>
              <a:gd name="connsiteX145" fmla="*/ 7813039 w 8162980"/>
              <a:gd name="connsiteY145" fmla="*/ 7617291 h 9882241"/>
              <a:gd name="connsiteX146" fmla="*/ 7646402 w 8162980"/>
              <a:gd name="connsiteY146" fmla="*/ 7905021 h 9882241"/>
              <a:gd name="connsiteX147" fmla="*/ 7468401 w 8162980"/>
              <a:gd name="connsiteY147" fmla="*/ 8166251 h 9882241"/>
              <a:gd name="connsiteX148" fmla="*/ 7366148 w 8162980"/>
              <a:gd name="connsiteY148" fmla="*/ 8298759 h 9882241"/>
              <a:gd name="connsiteX149" fmla="*/ 7191934 w 8162980"/>
              <a:gd name="connsiteY149" fmla="*/ 8514556 h 9882241"/>
              <a:gd name="connsiteX150" fmla="*/ 7048021 w 8162980"/>
              <a:gd name="connsiteY150" fmla="*/ 8650850 h 9882241"/>
              <a:gd name="connsiteX151" fmla="*/ 6798063 w 8162980"/>
              <a:gd name="connsiteY151" fmla="*/ 8859076 h 9882241"/>
              <a:gd name="connsiteX152" fmla="*/ 6423129 w 8162980"/>
              <a:gd name="connsiteY152" fmla="*/ 9116519 h 9882241"/>
              <a:gd name="connsiteX153" fmla="*/ 6059556 w 8162980"/>
              <a:gd name="connsiteY153" fmla="*/ 9302030 h 9882241"/>
              <a:gd name="connsiteX154" fmla="*/ 5741429 w 8162980"/>
              <a:gd name="connsiteY154" fmla="*/ 9430751 h 9882241"/>
              <a:gd name="connsiteX155" fmla="*/ 5487685 w 8162980"/>
              <a:gd name="connsiteY155" fmla="*/ 9525400 h 9882241"/>
              <a:gd name="connsiteX156" fmla="*/ 5305899 w 8162980"/>
              <a:gd name="connsiteY156" fmla="*/ 9585974 h 9882241"/>
              <a:gd name="connsiteX157" fmla="*/ 5025644 w 8162980"/>
              <a:gd name="connsiteY157" fmla="*/ 9657907 h 9882241"/>
              <a:gd name="connsiteX158" fmla="*/ 4737815 w 8162980"/>
              <a:gd name="connsiteY158" fmla="*/ 9718482 h 9882241"/>
              <a:gd name="connsiteX159" fmla="*/ 4533305 w 8162980"/>
              <a:gd name="connsiteY159" fmla="*/ 9748769 h 9882241"/>
              <a:gd name="connsiteX160" fmla="*/ 4196243 w 8162980"/>
              <a:gd name="connsiteY160" fmla="*/ 9797987 h 9882241"/>
              <a:gd name="connsiteX161" fmla="*/ 3938712 w 8162980"/>
              <a:gd name="connsiteY161" fmla="*/ 9824488 h 9882241"/>
              <a:gd name="connsiteX162" fmla="*/ 3745563 w 8162980"/>
              <a:gd name="connsiteY162" fmla="*/ 9835846 h 9882241"/>
              <a:gd name="connsiteX163" fmla="*/ 3673606 w 8162980"/>
              <a:gd name="connsiteY163" fmla="*/ 9835846 h 9882241"/>
              <a:gd name="connsiteX164" fmla="*/ 3302458 w 8162980"/>
              <a:gd name="connsiteY164" fmla="*/ 9847204 h 9882241"/>
              <a:gd name="connsiteX165" fmla="*/ 3207778 w 8162980"/>
              <a:gd name="connsiteY165" fmla="*/ 9835846 h 9882241"/>
              <a:gd name="connsiteX166" fmla="*/ 3124459 w 8162980"/>
              <a:gd name="connsiteY166" fmla="*/ 9847204 h 9882241"/>
              <a:gd name="connsiteX167" fmla="*/ 3063863 w 8162980"/>
              <a:gd name="connsiteY167" fmla="*/ 9816916 h 9882241"/>
              <a:gd name="connsiteX168" fmla="*/ 3041139 w 8162980"/>
              <a:gd name="connsiteY168" fmla="*/ 9786629 h 9882241"/>
              <a:gd name="connsiteX169" fmla="*/ 3018417 w 8162980"/>
              <a:gd name="connsiteY169" fmla="*/ 9775271 h 9882241"/>
              <a:gd name="connsiteX170" fmla="*/ 2965396 w 8162980"/>
              <a:gd name="connsiteY170" fmla="*/ 9786629 h 9882241"/>
              <a:gd name="connsiteX171" fmla="*/ 2980544 w 8162980"/>
              <a:gd name="connsiteY171" fmla="*/ 9832060 h 9882241"/>
              <a:gd name="connsiteX172" fmla="*/ 2957821 w 8162980"/>
              <a:gd name="connsiteY172" fmla="*/ 9850990 h 9882241"/>
              <a:gd name="connsiteX173" fmla="*/ 2923736 w 8162980"/>
              <a:gd name="connsiteY173" fmla="*/ 9835846 h 9882241"/>
              <a:gd name="connsiteX174" fmla="*/ 2897226 w 8162980"/>
              <a:gd name="connsiteY174" fmla="*/ 9816916 h 9882241"/>
              <a:gd name="connsiteX175" fmla="*/ 2870715 w 8162980"/>
              <a:gd name="connsiteY175" fmla="*/ 9824488 h 9882241"/>
              <a:gd name="connsiteX176" fmla="*/ 2779822 w 8162980"/>
              <a:gd name="connsiteY176" fmla="*/ 9797987 h 9882241"/>
              <a:gd name="connsiteX177" fmla="*/ 2855566 w 8162980"/>
              <a:gd name="connsiteY177" fmla="*/ 9801772 h 9882241"/>
              <a:gd name="connsiteX178" fmla="*/ 2897226 w 8162980"/>
              <a:gd name="connsiteY178" fmla="*/ 9801772 h 9882241"/>
              <a:gd name="connsiteX179" fmla="*/ 2908587 w 8162980"/>
              <a:gd name="connsiteY179" fmla="*/ 9797987 h 9882241"/>
              <a:gd name="connsiteX180" fmla="*/ 2901013 w 8162980"/>
              <a:gd name="connsiteY180" fmla="*/ 9782843 h 9882241"/>
              <a:gd name="connsiteX181" fmla="*/ 2836630 w 8162980"/>
              <a:gd name="connsiteY181" fmla="*/ 9763913 h 9882241"/>
              <a:gd name="connsiteX182" fmla="*/ 2711652 w 8162980"/>
              <a:gd name="connsiteY182" fmla="*/ 9763913 h 9882241"/>
              <a:gd name="connsiteX183" fmla="*/ 2635907 w 8162980"/>
              <a:gd name="connsiteY183" fmla="*/ 9729840 h 9882241"/>
              <a:gd name="connsiteX184" fmla="*/ 2616971 w 8162980"/>
              <a:gd name="connsiteY184" fmla="*/ 9726054 h 9882241"/>
              <a:gd name="connsiteX185" fmla="*/ 2537439 w 8162980"/>
              <a:gd name="connsiteY185" fmla="*/ 9707124 h 9882241"/>
              <a:gd name="connsiteX186" fmla="*/ 2510929 w 8162980"/>
              <a:gd name="connsiteY186" fmla="*/ 9718482 h 9882241"/>
              <a:gd name="connsiteX187" fmla="*/ 2480631 w 8162980"/>
              <a:gd name="connsiteY187" fmla="*/ 9718482 h 9882241"/>
              <a:gd name="connsiteX188" fmla="*/ 2507141 w 8162980"/>
              <a:gd name="connsiteY188" fmla="*/ 9767699 h 9882241"/>
              <a:gd name="connsiteX189" fmla="*/ 2488205 w 8162980"/>
              <a:gd name="connsiteY189" fmla="*/ 9767699 h 9882241"/>
              <a:gd name="connsiteX190" fmla="*/ 2473056 w 8162980"/>
              <a:gd name="connsiteY190" fmla="*/ 9782843 h 9882241"/>
              <a:gd name="connsiteX191" fmla="*/ 2473056 w 8162980"/>
              <a:gd name="connsiteY191" fmla="*/ 9797987 h 9882241"/>
              <a:gd name="connsiteX192" fmla="*/ 2457908 w 8162980"/>
              <a:gd name="connsiteY192" fmla="*/ 9786629 h 9882241"/>
              <a:gd name="connsiteX193" fmla="*/ 2435184 w 8162980"/>
              <a:gd name="connsiteY193" fmla="*/ 9748769 h 9882241"/>
              <a:gd name="connsiteX194" fmla="*/ 2420035 w 8162980"/>
              <a:gd name="connsiteY194" fmla="*/ 9726054 h 9882241"/>
              <a:gd name="connsiteX195" fmla="*/ 2378376 w 8162980"/>
              <a:gd name="connsiteY195" fmla="*/ 9688195 h 9882241"/>
              <a:gd name="connsiteX196" fmla="*/ 2223100 w 8162980"/>
              <a:gd name="connsiteY196" fmla="*/ 9612476 h 9882241"/>
              <a:gd name="connsiteX197" fmla="*/ 2204164 w 8162980"/>
              <a:gd name="connsiteY197" fmla="*/ 9608690 h 9882241"/>
              <a:gd name="connsiteX198" fmla="*/ 2196589 w 8162980"/>
              <a:gd name="connsiteY198" fmla="*/ 9631406 h 9882241"/>
              <a:gd name="connsiteX199" fmla="*/ 2207951 w 8162980"/>
              <a:gd name="connsiteY199" fmla="*/ 9657907 h 9882241"/>
              <a:gd name="connsiteX200" fmla="*/ 2128419 w 8162980"/>
              <a:gd name="connsiteY200" fmla="*/ 9669265 h 9882241"/>
              <a:gd name="connsiteX201" fmla="*/ 2207951 w 8162980"/>
              <a:gd name="connsiteY201" fmla="*/ 9703338 h 9882241"/>
              <a:gd name="connsiteX202" fmla="*/ 2185227 w 8162980"/>
              <a:gd name="connsiteY202" fmla="*/ 9726054 h 9882241"/>
              <a:gd name="connsiteX203" fmla="*/ 2412461 w 8162980"/>
              <a:gd name="connsiteY203" fmla="*/ 9775271 h 9882241"/>
              <a:gd name="connsiteX204" fmla="*/ 2207951 w 8162980"/>
              <a:gd name="connsiteY204" fmla="*/ 9782843 h 9882241"/>
              <a:gd name="connsiteX205" fmla="*/ 2348078 w 8162980"/>
              <a:gd name="connsiteY205" fmla="*/ 9824488 h 9882241"/>
              <a:gd name="connsiteX206" fmla="*/ 2264759 w 8162980"/>
              <a:gd name="connsiteY206" fmla="*/ 9813130 h 9882241"/>
              <a:gd name="connsiteX207" fmla="*/ 2298844 w 8162980"/>
              <a:gd name="connsiteY207" fmla="*/ 9847204 h 9882241"/>
              <a:gd name="connsiteX208" fmla="*/ 2329142 w 8162980"/>
              <a:gd name="connsiteY208" fmla="*/ 9881277 h 9882241"/>
              <a:gd name="connsiteX209" fmla="*/ 2257185 w 8162980"/>
              <a:gd name="connsiteY209" fmla="*/ 9862347 h 9882241"/>
              <a:gd name="connsiteX210" fmla="*/ 2249610 w 8162980"/>
              <a:gd name="connsiteY210" fmla="*/ 9847204 h 9882241"/>
              <a:gd name="connsiteX211" fmla="*/ 2185227 w 8162980"/>
              <a:gd name="connsiteY211" fmla="*/ 9847204 h 9882241"/>
              <a:gd name="connsiteX212" fmla="*/ 2139781 w 8162980"/>
              <a:gd name="connsiteY212" fmla="*/ 9813130 h 9882241"/>
              <a:gd name="connsiteX213" fmla="*/ 2109483 w 8162980"/>
              <a:gd name="connsiteY213" fmla="*/ 9794201 h 9882241"/>
              <a:gd name="connsiteX214" fmla="*/ 2060249 w 8162980"/>
              <a:gd name="connsiteY214" fmla="*/ 9767699 h 9882241"/>
              <a:gd name="connsiteX215" fmla="*/ 1984505 w 8162980"/>
              <a:gd name="connsiteY215" fmla="*/ 9752555 h 9882241"/>
              <a:gd name="connsiteX216" fmla="*/ 1920122 w 8162980"/>
              <a:gd name="connsiteY216" fmla="*/ 9763913 h 9882241"/>
              <a:gd name="connsiteX217" fmla="*/ 1851952 w 8162980"/>
              <a:gd name="connsiteY217" fmla="*/ 9760127 h 9882241"/>
              <a:gd name="connsiteX218" fmla="*/ 1825442 w 8162980"/>
              <a:gd name="connsiteY218" fmla="*/ 9763913 h 9882241"/>
              <a:gd name="connsiteX219" fmla="*/ 1745910 w 8162980"/>
              <a:gd name="connsiteY219" fmla="*/ 9760127 h 9882241"/>
              <a:gd name="connsiteX220" fmla="*/ 1681527 w 8162980"/>
              <a:gd name="connsiteY220" fmla="*/ 9741198 h 9882241"/>
              <a:gd name="connsiteX221" fmla="*/ 1651229 w 8162980"/>
              <a:gd name="connsiteY221" fmla="*/ 9741198 h 9882241"/>
              <a:gd name="connsiteX222" fmla="*/ 1609570 w 8162980"/>
              <a:gd name="connsiteY222" fmla="*/ 9726054 h 9882241"/>
              <a:gd name="connsiteX223" fmla="*/ 1412634 w 8162980"/>
              <a:gd name="connsiteY223" fmla="*/ 9699552 h 9882241"/>
              <a:gd name="connsiteX224" fmla="*/ 1336890 w 8162980"/>
              <a:gd name="connsiteY224" fmla="*/ 9657907 h 9882241"/>
              <a:gd name="connsiteX225" fmla="*/ 1446719 w 8162980"/>
              <a:gd name="connsiteY225" fmla="*/ 9654121 h 9882241"/>
              <a:gd name="connsiteX226" fmla="*/ 1393698 w 8162980"/>
              <a:gd name="connsiteY226" fmla="*/ 9620048 h 9882241"/>
              <a:gd name="connsiteX227" fmla="*/ 1166465 w 8162980"/>
              <a:gd name="connsiteY227" fmla="*/ 9563259 h 9882241"/>
              <a:gd name="connsiteX228" fmla="*/ 1014976 w 8162980"/>
              <a:gd name="connsiteY228" fmla="*/ 9525400 h 9882241"/>
              <a:gd name="connsiteX229" fmla="*/ 992252 w 8162980"/>
              <a:gd name="connsiteY229" fmla="*/ 9525400 h 9882241"/>
              <a:gd name="connsiteX230" fmla="*/ 946806 w 8162980"/>
              <a:gd name="connsiteY230" fmla="*/ 9514042 h 9882241"/>
              <a:gd name="connsiteX231" fmla="*/ 943019 w 8162980"/>
              <a:gd name="connsiteY231" fmla="*/ 9491326 h 9882241"/>
              <a:gd name="connsiteX232" fmla="*/ 961955 w 8162980"/>
              <a:gd name="connsiteY232" fmla="*/ 9491326 h 9882241"/>
              <a:gd name="connsiteX233" fmla="*/ 1041487 w 8162980"/>
              <a:gd name="connsiteY233" fmla="*/ 9502684 h 9882241"/>
              <a:gd name="connsiteX234" fmla="*/ 1056635 w 8162980"/>
              <a:gd name="connsiteY234" fmla="*/ 9498898 h 9882241"/>
              <a:gd name="connsiteX235" fmla="*/ 1045274 w 8162980"/>
              <a:gd name="connsiteY235" fmla="*/ 9479968 h 9882241"/>
              <a:gd name="connsiteX236" fmla="*/ 965742 w 8162980"/>
              <a:gd name="connsiteY236" fmla="*/ 9426965 h 9882241"/>
              <a:gd name="connsiteX237" fmla="*/ 871062 w 8162980"/>
              <a:gd name="connsiteY237" fmla="*/ 9404250 h 9882241"/>
              <a:gd name="connsiteX238" fmla="*/ 791530 w 8162980"/>
              <a:gd name="connsiteY238" fmla="*/ 9370176 h 9882241"/>
              <a:gd name="connsiteX239" fmla="*/ 871062 w 8162980"/>
              <a:gd name="connsiteY239" fmla="*/ 9332317 h 9882241"/>
              <a:gd name="connsiteX240" fmla="*/ 886210 w 8162980"/>
              <a:gd name="connsiteY240" fmla="*/ 9309602 h 9882241"/>
              <a:gd name="connsiteX241" fmla="*/ 871062 w 8162980"/>
              <a:gd name="connsiteY241" fmla="*/ 9286886 h 9882241"/>
              <a:gd name="connsiteX242" fmla="*/ 821827 w 8162980"/>
              <a:gd name="connsiteY242" fmla="*/ 9271742 h 9882241"/>
              <a:gd name="connsiteX243" fmla="*/ 927870 w 8162980"/>
              <a:gd name="connsiteY243" fmla="*/ 9252813 h 9882241"/>
              <a:gd name="connsiteX244" fmla="*/ 927870 w 8162980"/>
              <a:gd name="connsiteY244" fmla="*/ 9188452 h 9882241"/>
              <a:gd name="connsiteX245" fmla="*/ 867274 w 8162980"/>
              <a:gd name="connsiteY245" fmla="*/ 9120305 h 9882241"/>
              <a:gd name="connsiteX246" fmla="*/ 806679 w 8162980"/>
              <a:gd name="connsiteY246" fmla="*/ 9071088 h 9882241"/>
              <a:gd name="connsiteX247" fmla="*/ 753658 w 8162980"/>
              <a:gd name="connsiteY247" fmla="*/ 9048372 h 9882241"/>
              <a:gd name="connsiteX248" fmla="*/ 749871 w 8162980"/>
              <a:gd name="connsiteY248" fmla="*/ 9025657 h 9882241"/>
              <a:gd name="connsiteX249" fmla="*/ 772594 w 8162980"/>
              <a:gd name="connsiteY249" fmla="*/ 9002941 h 9882241"/>
              <a:gd name="connsiteX250" fmla="*/ 772594 w 8162980"/>
              <a:gd name="connsiteY250" fmla="*/ 8931009 h 9882241"/>
              <a:gd name="connsiteX251" fmla="*/ 693062 w 8162980"/>
              <a:gd name="connsiteY251" fmla="*/ 8889363 h 9882241"/>
              <a:gd name="connsiteX252" fmla="*/ 579445 w 8162980"/>
              <a:gd name="connsiteY252" fmla="*/ 8847718 h 9882241"/>
              <a:gd name="connsiteX253" fmla="*/ 537786 w 8162980"/>
              <a:gd name="connsiteY253" fmla="*/ 8794715 h 9882241"/>
              <a:gd name="connsiteX254" fmla="*/ 560509 w 8162980"/>
              <a:gd name="connsiteY254" fmla="*/ 8775785 h 9882241"/>
              <a:gd name="connsiteX255" fmla="*/ 594594 w 8162980"/>
              <a:gd name="connsiteY255" fmla="*/ 8772000 h 9882241"/>
              <a:gd name="connsiteX256" fmla="*/ 560509 w 8162980"/>
              <a:gd name="connsiteY256" fmla="*/ 8718997 h 9882241"/>
              <a:gd name="connsiteX257" fmla="*/ 537786 w 8162980"/>
              <a:gd name="connsiteY257" fmla="*/ 8711425 h 9882241"/>
              <a:gd name="connsiteX258" fmla="*/ 465829 w 8162980"/>
              <a:gd name="connsiteY258" fmla="*/ 8669779 h 9882241"/>
              <a:gd name="connsiteX259" fmla="*/ 443105 w 8162980"/>
              <a:gd name="connsiteY259" fmla="*/ 8669779 h 9882241"/>
              <a:gd name="connsiteX260" fmla="*/ 344638 w 8162980"/>
              <a:gd name="connsiteY260" fmla="*/ 8658422 h 9882241"/>
              <a:gd name="connsiteX261" fmla="*/ 314340 w 8162980"/>
              <a:gd name="connsiteY261" fmla="*/ 8605419 h 9882241"/>
              <a:gd name="connsiteX262" fmla="*/ 276468 w 8162980"/>
              <a:gd name="connsiteY262" fmla="*/ 8556202 h 9882241"/>
              <a:gd name="connsiteX263" fmla="*/ 265106 w 8162980"/>
              <a:gd name="connsiteY263" fmla="*/ 8559987 h 9882241"/>
              <a:gd name="connsiteX264" fmla="*/ 272681 w 8162980"/>
              <a:gd name="connsiteY264" fmla="*/ 8586489 h 9882241"/>
              <a:gd name="connsiteX265" fmla="*/ 253744 w 8162980"/>
              <a:gd name="connsiteY265" fmla="*/ 8631920 h 9882241"/>
              <a:gd name="connsiteX266" fmla="*/ 231021 w 8162980"/>
              <a:gd name="connsiteY266" fmla="*/ 8631920 h 9882241"/>
              <a:gd name="connsiteX267" fmla="*/ 227234 w 8162980"/>
              <a:gd name="connsiteY267" fmla="*/ 8616776 h 9882241"/>
              <a:gd name="connsiteX268" fmla="*/ 265106 w 8162980"/>
              <a:gd name="connsiteY268" fmla="*/ 8522128 h 9882241"/>
              <a:gd name="connsiteX269" fmla="*/ 178000 w 8162980"/>
              <a:gd name="connsiteY269" fmla="*/ 8491841 h 9882241"/>
              <a:gd name="connsiteX270" fmla="*/ 181787 w 8162980"/>
              <a:gd name="connsiteY270" fmla="*/ 8461553 h 9882241"/>
              <a:gd name="connsiteX271" fmla="*/ 178000 w 8162980"/>
              <a:gd name="connsiteY271" fmla="*/ 8442624 h 9882241"/>
              <a:gd name="connsiteX272" fmla="*/ 75745 w 8162980"/>
              <a:gd name="connsiteY272" fmla="*/ 8393407 h 9882241"/>
              <a:gd name="connsiteX273" fmla="*/ 56809 w 8162980"/>
              <a:gd name="connsiteY273" fmla="*/ 8370691 h 9882241"/>
              <a:gd name="connsiteX274" fmla="*/ 87107 w 8162980"/>
              <a:gd name="connsiteY274" fmla="*/ 8363119 h 9882241"/>
              <a:gd name="connsiteX275" fmla="*/ 94681 w 8162980"/>
              <a:gd name="connsiteY275" fmla="*/ 8363119 h 9882241"/>
              <a:gd name="connsiteX276" fmla="*/ 155276 w 8162980"/>
              <a:gd name="connsiteY276" fmla="*/ 8366905 h 9882241"/>
              <a:gd name="connsiteX277" fmla="*/ 178000 w 8162980"/>
              <a:gd name="connsiteY277" fmla="*/ 8412336 h 9882241"/>
              <a:gd name="connsiteX278" fmla="*/ 200723 w 8162980"/>
              <a:gd name="connsiteY278" fmla="*/ 8347975 h 9882241"/>
              <a:gd name="connsiteX279" fmla="*/ 128766 w 8162980"/>
              <a:gd name="connsiteY279" fmla="*/ 8344189 h 9882241"/>
              <a:gd name="connsiteX280" fmla="*/ 117404 w 8162980"/>
              <a:gd name="connsiteY280" fmla="*/ 8332831 h 9882241"/>
              <a:gd name="connsiteX281" fmla="*/ 132553 w 8162980"/>
              <a:gd name="connsiteY281" fmla="*/ 8321474 h 9882241"/>
              <a:gd name="connsiteX282" fmla="*/ 166638 w 8162980"/>
              <a:gd name="connsiteY282" fmla="*/ 8321474 h 9882241"/>
              <a:gd name="connsiteX283" fmla="*/ 178000 w 8162980"/>
              <a:gd name="connsiteY283" fmla="*/ 8276043 h 9882241"/>
              <a:gd name="connsiteX284" fmla="*/ 170425 w 8162980"/>
              <a:gd name="connsiteY284" fmla="*/ 8260899 h 9882241"/>
              <a:gd name="connsiteX285" fmla="*/ 136340 w 8162980"/>
              <a:gd name="connsiteY285" fmla="*/ 8234397 h 9882241"/>
              <a:gd name="connsiteX286" fmla="*/ 87107 w 8162980"/>
              <a:gd name="connsiteY286" fmla="*/ 8215468 h 9882241"/>
              <a:gd name="connsiteX287" fmla="*/ 60596 w 8162980"/>
              <a:gd name="connsiteY287" fmla="*/ 8166251 h 9882241"/>
              <a:gd name="connsiteX288" fmla="*/ 0 w 8162980"/>
              <a:gd name="connsiteY288" fmla="*/ 8105676 h 9882241"/>
              <a:gd name="connsiteX289" fmla="*/ 26511 w 8162980"/>
              <a:gd name="connsiteY289" fmla="*/ 8048887 h 9882241"/>
              <a:gd name="connsiteX290" fmla="*/ 87107 w 8162980"/>
              <a:gd name="connsiteY290" fmla="*/ 7939095 h 9882241"/>
              <a:gd name="connsiteX291" fmla="*/ 68170 w 8162980"/>
              <a:gd name="connsiteY291" fmla="*/ 7870948 h 9882241"/>
              <a:gd name="connsiteX292" fmla="*/ 60596 w 8162980"/>
              <a:gd name="connsiteY292" fmla="*/ 7852019 h 9882241"/>
              <a:gd name="connsiteX293" fmla="*/ 87107 w 8162980"/>
              <a:gd name="connsiteY293" fmla="*/ 7795229 h 9882241"/>
              <a:gd name="connsiteX294" fmla="*/ 143915 w 8162980"/>
              <a:gd name="connsiteY294" fmla="*/ 7677866 h 9882241"/>
              <a:gd name="connsiteX295" fmla="*/ 215872 w 8162980"/>
              <a:gd name="connsiteY295" fmla="*/ 7545359 h 9882241"/>
              <a:gd name="connsiteX296" fmla="*/ 246170 w 8162980"/>
              <a:gd name="connsiteY296" fmla="*/ 7477211 h 9882241"/>
              <a:gd name="connsiteX297" fmla="*/ 280255 w 8162980"/>
              <a:gd name="connsiteY297" fmla="*/ 7424209 h 9882241"/>
              <a:gd name="connsiteX298" fmla="*/ 306766 w 8162980"/>
              <a:gd name="connsiteY298" fmla="*/ 7390135 h 9882241"/>
              <a:gd name="connsiteX299" fmla="*/ 371148 w 8162980"/>
              <a:gd name="connsiteY299" fmla="*/ 7378777 h 9882241"/>
              <a:gd name="connsiteX300" fmla="*/ 390084 w 8162980"/>
              <a:gd name="connsiteY300" fmla="*/ 7393921 h 9882241"/>
              <a:gd name="connsiteX301" fmla="*/ 435531 w 8162980"/>
              <a:gd name="connsiteY301" fmla="*/ 7382563 h 9882241"/>
              <a:gd name="connsiteX302" fmla="*/ 465829 w 8162980"/>
              <a:gd name="connsiteY302" fmla="*/ 7287915 h 9882241"/>
              <a:gd name="connsiteX303" fmla="*/ 492339 w 8162980"/>
              <a:gd name="connsiteY303" fmla="*/ 7250055 h 9882241"/>
              <a:gd name="connsiteX304" fmla="*/ 526424 w 8162980"/>
              <a:gd name="connsiteY304" fmla="*/ 7284129 h 9882241"/>
              <a:gd name="connsiteX305" fmla="*/ 632467 w 8162980"/>
              <a:gd name="connsiteY305" fmla="*/ 7318203 h 9882241"/>
              <a:gd name="connsiteX306" fmla="*/ 696849 w 8162980"/>
              <a:gd name="connsiteY306" fmla="*/ 7333346 h 9882241"/>
              <a:gd name="connsiteX307" fmla="*/ 730934 w 8162980"/>
              <a:gd name="connsiteY307" fmla="*/ 7340918 h 9882241"/>
              <a:gd name="connsiteX308" fmla="*/ 806679 w 8162980"/>
              <a:gd name="connsiteY308" fmla="*/ 7299273 h 9882241"/>
              <a:gd name="connsiteX309" fmla="*/ 886210 w 8162980"/>
              <a:gd name="connsiteY309" fmla="*/ 7265199 h 9882241"/>
              <a:gd name="connsiteX310" fmla="*/ 931657 w 8162980"/>
              <a:gd name="connsiteY310" fmla="*/ 7246270 h 9882241"/>
              <a:gd name="connsiteX311" fmla="*/ 1003614 w 8162980"/>
              <a:gd name="connsiteY311" fmla="*/ 7231126 h 9882241"/>
              <a:gd name="connsiteX312" fmla="*/ 1056635 w 8162980"/>
              <a:gd name="connsiteY312" fmla="*/ 7272771 h 9882241"/>
              <a:gd name="connsiteX313" fmla="*/ 1105869 w 8162980"/>
              <a:gd name="connsiteY313" fmla="*/ 7306845 h 9882241"/>
              <a:gd name="connsiteX314" fmla="*/ 1192976 w 8162980"/>
              <a:gd name="connsiteY314" fmla="*/ 7318203 h 9882241"/>
              <a:gd name="connsiteX315" fmla="*/ 1208124 w 8162980"/>
              <a:gd name="connsiteY315" fmla="*/ 7321989 h 9882241"/>
              <a:gd name="connsiteX316" fmla="*/ 1374762 w 8162980"/>
              <a:gd name="connsiteY316" fmla="*/ 7363633 h 9882241"/>
              <a:gd name="connsiteX317" fmla="*/ 1636081 w 8162980"/>
              <a:gd name="connsiteY317" fmla="*/ 7409065 h 9882241"/>
              <a:gd name="connsiteX318" fmla="*/ 1677740 w 8162980"/>
              <a:gd name="connsiteY318" fmla="*/ 7412851 h 9882241"/>
              <a:gd name="connsiteX319" fmla="*/ 1726974 w 8162980"/>
              <a:gd name="connsiteY319" fmla="*/ 7412851 h 9882241"/>
              <a:gd name="connsiteX320" fmla="*/ 2086760 w 8162980"/>
              <a:gd name="connsiteY320" fmla="*/ 7401493 h 9882241"/>
              <a:gd name="connsiteX321" fmla="*/ 2491993 w 8162980"/>
              <a:gd name="connsiteY321" fmla="*/ 7416637 h 9882241"/>
              <a:gd name="connsiteX322" fmla="*/ 3052502 w 8162980"/>
              <a:gd name="connsiteY322" fmla="*/ 7409065 h 9882241"/>
              <a:gd name="connsiteX323" fmla="*/ 3484244 w 8162980"/>
              <a:gd name="connsiteY323" fmla="*/ 7363633 h 9882241"/>
              <a:gd name="connsiteX324" fmla="*/ 3756925 w 8162980"/>
              <a:gd name="connsiteY324" fmla="*/ 7333346 h 9882241"/>
              <a:gd name="connsiteX325" fmla="*/ 3934924 w 8162980"/>
              <a:gd name="connsiteY325" fmla="*/ 7306845 h 9882241"/>
              <a:gd name="connsiteX326" fmla="*/ 4052328 w 8162980"/>
              <a:gd name="connsiteY326" fmla="*/ 7287915 h 9882241"/>
              <a:gd name="connsiteX327" fmla="*/ 4412114 w 8162980"/>
              <a:gd name="connsiteY327" fmla="*/ 7212197 h 9882241"/>
              <a:gd name="connsiteX328" fmla="*/ 4446199 w 8162980"/>
              <a:gd name="connsiteY328" fmla="*/ 7197053 h 9882241"/>
              <a:gd name="connsiteX329" fmla="*/ 4506795 w 8162980"/>
              <a:gd name="connsiteY329" fmla="*/ 7162979 h 9882241"/>
              <a:gd name="connsiteX330" fmla="*/ 4529518 w 8162980"/>
              <a:gd name="connsiteY330" fmla="*/ 7155407 h 9882241"/>
              <a:gd name="connsiteX331" fmla="*/ 4521943 w 8162980"/>
              <a:gd name="connsiteY331" fmla="*/ 7117548 h 9882241"/>
              <a:gd name="connsiteX332" fmla="*/ 4616624 w 8162980"/>
              <a:gd name="connsiteY332" fmla="*/ 7091047 h 9882241"/>
              <a:gd name="connsiteX333" fmla="*/ 4699943 w 8162980"/>
              <a:gd name="connsiteY333" fmla="*/ 7060759 h 9882241"/>
              <a:gd name="connsiteX334" fmla="*/ 5215005 w 8162980"/>
              <a:gd name="connsiteY334" fmla="*/ 6863891 h 9882241"/>
              <a:gd name="connsiteX335" fmla="*/ 5256665 w 8162980"/>
              <a:gd name="connsiteY335" fmla="*/ 6818459 h 9882241"/>
              <a:gd name="connsiteX336" fmla="*/ 5271814 w 8162980"/>
              <a:gd name="connsiteY336" fmla="*/ 6807102 h 9882241"/>
              <a:gd name="connsiteX337" fmla="*/ 5370281 w 8162980"/>
              <a:gd name="connsiteY337" fmla="*/ 6769243 h 9882241"/>
              <a:gd name="connsiteX338" fmla="*/ 5945939 w 8162980"/>
              <a:gd name="connsiteY338" fmla="*/ 6458797 h 9882241"/>
              <a:gd name="connsiteX339" fmla="*/ 6294363 w 8162980"/>
              <a:gd name="connsiteY339" fmla="*/ 6186210 h 9882241"/>
              <a:gd name="connsiteX340" fmla="*/ 6479937 w 8162980"/>
              <a:gd name="connsiteY340" fmla="*/ 5947696 h 9882241"/>
              <a:gd name="connsiteX341" fmla="*/ 6563256 w 8162980"/>
              <a:gd name="connsiteY341" fmla="*/ 5822760 h 9882241"/>
              <a:gd name="connsiteX342" fmla="*/ 6635213 w 8162980"/>
              <a:gd name="connsiteY342" fmla="*/ 5610748 h 9882241"/>
              <a:gd name="connsiteX343" fmla="*/ 6612490 w 8162980"/>
              <a:gd name="connsiteY343" fmla="*/ 5546388 h 9882241"/>
              <a:gd name="connsiteX344" fmla="*/ 6464788 w 8162980"/>
              <a:gd name="connsiteY344" fmla="*/ 5413880 h 9882241"/>
              <a:gd name="connsiteX345" fmla="*/ 6267853 w 8162980"/>
              <a:gd name="connsiteY345" fmla="*/ 5307874 h 9882241"/>
              <a:gd name="connsiteX346" fmla="*/ 6097427 w 8162980"/>
              <a:gd name="connsiteY346" fmla="*/ 5232155 h 9882241"/>
              <a:gd name="connsiteX347" fmla="*/ 6082279 w 8162980"/>
              <a:gd name="connsiteY347" fmla="*/ 5228369 h 9882241"/>
              <a:gd name="connsiteX348" fmla="*/ 5790663 w 8162980"/>
              <a:gd name="connsiteY348" fmla="*/ 5107220 h 9882241"/>
              <a:gd name="connsiteX349" fmla="*/ 5756578 w 8162980"/>
              <a:gd name="connsiteY349" fmla="*/ 5092076 h 9882241"/>
              <a:gd name="connsiteX350" fmla="*/ 5525557 w 8162980"/>
              <a:gd name="connsiteY350" fmla="*/ 4974712 h 9882241"/>
              <a:gd name="connsiteX351" fmla="*/ 5415728 w 8162980"/>
              <a:gd name="connsiteY351" fmla="*/ 4925496 h 9882241"/>
              <a:gd name="connsiteX352" fmla="*/ 4983985 w 8162980"/>
              <a:gd name="connsiteY352" fmla="*/ 4830847 h 9882241"/>
              <a:gd name="connsiteX353" fmla="*/ 4836283 w 8162980"/>
              <a:gd name="connsiteY353" fmla="*/ 4838419 h 9882241"/>
              <a:gd name="connsiteX354" fmla="*/ 4798411 w 8162980"/>
              <a:gd name="connsiteY354" fmla="*/ 4845991 h 9882241"/>
              <a:gd name="connsiteX355" fmla="*/ 4480284 w 8162980"/>
              <a:gd name="connsiteY355" fmla="*/ 4864920 h 9882241"/>
              <a:gd name="connsiteX356" fmla="*/ 4385604 w 8162980"/>
              <a:gd name="connsiteY356" fmla="*/ 4864920 h 9882241"/>
              <a:gd name="connsiteX357" fmla="*/ 4234115 w 8162980"/>
              <a:gd name="connsiteY357" fmla="*/ 4876278 h 9882241"/>
              <a:gd name="connsiteX358" fmla="*/ 4112923 w 8162980"/>
              <a:gd name="connsiteY358" fmla="*/ 4876278 h 9882241"/>
              <a:gd name="connsiteX359" fmla="*/ 3840244 w 8162980"/>
              <a:gd name="connsiteY359" fmla="*/ 4872493 h 9882241"/>
              <a:gd name="connsiteX360" fmla="*/ 3605435 w 8162980"/>
              <a:gd name="connsiteY360" fmla="*/ 4861134 h 9882241"/>
              <a:gd name="connsiteX361" fmla="*/ 3556202 w 8162980"/>
              <a:gd name="connsiteY361" fmla="*/ 4864920 h 9882241"/>
              <a:gd name="connsiteX362" fmla="*/ 3506968 w 8162980"/>
              <a:gd name="connsiteY362" fmla="*/ 4864920 h 9882241"/>
              <a:gd name="connsiteX363" fmla="*/ 3435011 w 8162980"/>
              <a:gd name="connsiteY363" fmla="*/ 4880064 h 9882241"/>
              <a:gd name="connsiteX364" fmla="*/ 3404713 w 8162980"/>
              <a:gd name="connsiteY364" fmla="*/ 4887636 h 9882241"/>
              <a:gd name="connsiteX365" fmla="*/ 3124459 w 8162980"/>
              <a:gd name="connsiteY365" fmla="*/ 4853562 h 9882241"/>
              <a:gd name="connsiteX366" fmla="*/ 2995693 w 8162980"/>
              <a:gd name="connsiteY366" fmla="*/ 4845991 h 9882241"/>
              <a:gd name="connsiteX367" fmla="*/ 2802545 w 8162980"/>
              <a:gd name="connsiteY367" fmla="*/ 4811918 h 9882241"/>
              <a:gd name="connsiteX368" fmla="*/ 2651056 w 8162980"/>
              <a:gd name="connsiteY368" fmla="*/ 4800559 h 9882241"/>
              <a:gd name="connsiteX369" fmla="*/ 2541226 w 8162980"/>
              <a:gd name="connsiteY369" fmla="*/ 4800559 h 9882241"/>
              <a:gd name="connsiteX370" fmla="*/ 2431397 w 8162980"/>
              <a:gd name="connsiteY370" fmla="*/ 4781630 h 9882241"/>
              <a:gd name="connsiteX371" fmla="*/ 2207951 w 8162980"/>
              <a:gd name="connsiteY371" fmla="*/ 4709697 h 9882241"/>
              <a:gd name="connsiteX372" fmla="*/ 1950420 w 8162980"/>
              <a:gd name="connsiteY372" fmla="*/ 4599905 h 9882241"/>
              <a:gd name="connsiteX373" fmla="*/ 1696676 w 8162980"/>
              <a:gd name="connsiteY373" fmla="*/ 4429538 h 9882241"/>
              <a:gd name="connsiteX374" fmla="*/ 1636081 w 8162980"/>
              <a:gd name="connsiteY374" fmla="*/ 4372749 h 9882241"/>
              <a:gd name="connsiteX375" fmla="*/ 1583059 w 8162980"/>
              <a:gd name="connsiteY375" fmla="*/ 4323532 h 9882241"/>
              <a:gd name="connsiteX376" fmla="*/ 1492166 w 8162980"/>
              <a:gd name="connsiteY376" fmla="*/ 4225098 h 9882241"/>
              <a:gd name="connsiteX377" fmla="*/ 1442932 w 8162980"/>
              <a:gd name="connsiteY377" fmla="*/ 4115306 h 9882241"/>
              <a:gd name="connsiteX378" fmla="*/ 1420208 w 8162980"/>
              <a:gd name="connsiteY378" fmla="*/ 4062304 h 9882241"/>
              <a:gd name="connsiteX379" fmla="*/ 1405060 w 8162980"/>
              <a:gd name="connsiteY379" fmla="*/ 4028230 h 9882241"/>
              <a:gd name="connsiteX380" fmla="*/ 1314167 w 8162980"/>
              <a:gd name="connsiteY380" fmla="*/ 3626921 h 9882241"/>
              <a:gd name="connsiteX381" fmla="*/ 1314167 w 8162980"/>
              <a:gd name="connsiteY381" fmla="*/ 3062817 h 9882241"/>
              <a:gd name="connsiteX382" fmla="*/ 1348252 w 8162980"/>
              <a:gd name="connsiteY382" fmla="*/ 2937882 h 9882241"/>
              <a:gd name="connsiteX383" fmla="*/ 1386124 w 8162980"/>
              <a:gd name="connsiteY383" fmla="*/ 2782659 h 9882241"/>
              <a:gd name="connsiteX384" fmla="*/ 1454293 w 8162980"/>
              <a:gd name="connsiteY384" fmla="*/ 2551717 h 9882241"/>
              <a:gd name="connsiteX385" fmla="*/ 1567911 w 8162980"/>
              <a:gd name="connsiteY385" fmla="*/ 2241271 h 9882241"/>
              <a:gd name="connsiteX386" fmla="*/ 1636081 w 8162980"/>
              <a:gd name="connsiteY386" fmla="*/ 2139051 h 9882241"/>
              <a:gd name="connsiteX387" fmla="*/ 1643655 w 8162980"/>
              <a:gd name="connsiteY387" fmla="*/ 2127693 h 9882241"/>
              <a:gd name="connsiteX388" fmla="*/ 1719399 w 8162980"/>
              <a:gd name="connsiteY388" fmla="*/ 2002757 h 9882241"/>
              <a:gd name="connsiteX389" fmla="*/ 1802718 w 8162980"/>
              <a:gd name="connsiteY389" fmla="*/ 1881607 h 9882241"/>
              <a:gd name="connsiteX390" fmla="*/ 1836803 w 8162980"/>
              <a:gd name="connsiteY390" fmla="*/ 1821033 h 9882241"/>
              <a:gd name="connsiteX391" fmla="*/ 1859527 w 8162980"/>
              <a:gd name="connsiteY391" fmla="*/ 1836176 h 9882241"/>
              <a:gd name="connsiteX392" fmla="*/ 1965568 w 8162980"/>
              <a:gd name="connsiteY392" fmla="*/ 1752886 h 9882241"/>
              <a:gd name="connsiteX393" fmla="*/ 1976930 w 8162980"/>
              <a:gd name="connsiteY393" fmla="*/ 1749100 h 9882241"/>
              <a:gd name="connsiteX394" fmla="*/ 2079185 w 8162980"/>
              <a:gd name="connsiteY394" fmla="*/ 1635522 h 9882241"/>
              <a:gd name="connsiteX395" fmla="*/ 2423823 w 8162980"/>
              <a:gd name="connsiteY395" fmla="*/ 1313718 h 9882241"/>
              <a:gd name="connsiteX396" fmla="*/ 2662417 w 8162980"/>
              <a:gd name="connsiteY396" fmla="*/ 1131993 h 9882241"/>
              <a:gd name="connsiteX397" fmla="*/ 2897226 w 8162980"/>
              <a:gd name="connsiteY397" fmla="*/ 976770 h 9882241"/>
              <a:gd name="connsiteX398" fmla="*/ 3033566 w 8162980"/>
              <a:gd name="connsiteY398" fmla="*/ 893480 h 9882241"/>
              <a:gd name="connsiteX399" fmla="*/ 3173693 w 8162980"/>
              <a:gd name="connsiteY399" fmla="*/ 821547 h 9882241"/>
              <a:gd name="connsiteX400" fmla="*/ 3211565 w 8162980"/>
              <a:gd name="connsiteY400" fmla="*/ 806403 h 9882241"/>
              <a:gd name="connsiteX401" fmla="*/ 3294883 w 8162980"/>
              <a:gd name="connsiteY401" fmla="*/ 760972 h 9882241"/>
              <a:gd name="connsiteX402" fmla="*/ 3438798 w 8162980"/>
              <a:gd name="connsiteY402" fmla="*/ 666324 h 9882241"/>
              <a:gd name="connsiteX403" fmla="*/ 3567564 w 8162980"/>
              <a:gd name="connsiteY403" fmla="*/ 617107 h 9882241"/>
              <a:gd name="connsiteX404" fmla="*/ 3639520 w 8162980"/>
              <a:gd name="connsiteY404" fmla="*/ 594391 h 9882241"/>
              <a:gd name="connsiteX405" fmla="*/ 3855393 w 8162980"/>
              <a:gd name="connsiteY405" fmla="*/ 511101 h 9882241"/>
              <a:gd name="connsiteX406" fmla="*/ 4063690 w 8162980"/>
              <a:gd name="connsiteY406" fmla="*/ 439168 h 9882241"/>
              <a:gd name="connsiteX407" fmla="*/ 4268199 w 8162980"/>
              <a:gd name="connsiteY407" fmla="*/ 374807 h 9882241"/>
              <a:gd name="connsiteX408" fmla="*/ 4389391 w 8162980"/>
              <a:gd name="connsiteY408" fmla="*/ 329376 h 9882241"/>
              <a:gd name="connsiteX409" fmla="*/ 4472710 w 8162980"/>
              <a:gd name="connsiteY409" fmla="*/ 310447 h 9882241"/>
              <a:gd name="connsiteX410" fmla="*/ 4616624 w 8162980"/>
              <a:gd name="connsiteY410" fmla="*/ 265015 h 9882241"/>
              <a:gd name="connsiteX411" fmla="*/ 4726454 w 8162980"/>
              <a:gd name="connsiteY411" fmla="*/ 238514 h 9882241"/>
              <a:gd name="connsiteX412" fmla="*/ 5393005 w 8162980"/>
              <a:gd name="connsiteY412" fmla="*/ 87077 h 9882241"/>
              <a:gd name="connsiteX413" fmla="*/ 5752790 w 8162980"/>
              <a:gd name="connsiteY413" fmla="*/ 22716 h 9882241"/>
              <a:gd name="connsiteX414" fmla="*/ 6040620 w 8162980"/>
              <a:gd name="connsiteY414" fmla="*/ 7572 h 9882241"/>
              <a:gd name="connsiteX415" fmla="*/ 6294363 w 8162980"/>
              <a:gd name="connsiteY415" fmla="*/ 0 h 988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8162980" h="9882241">
                <a:moveTo>
                  <a:pt x="920295" y="9317173"/>
                </a:moveTo>
                <a:cubicBezTo>
                  <a:pt x="961955" y="9370176"/>
                  <a:pt x="965742" y="9373962"/>
                  <a:pt x="1022550" y="9347461"/>
                </a:cubicBezTo>
                <a:cubicBezTo>
                  <a:pt x="988465" y="9320959"/>
                  <a:pt x="954380" y="9324745"/>
                  <a:pt x="920295" y="9317173"/>
                </a:cubicBezTo>
                <a:close/>
                <a:moveTo>
                  <a:pt x="359786" y="7416637"/>
                </a:moveTo>
                <a:cubicBezTo>
                  <a:pt x="355999" y="7412851"/>
                  <a:pt x="333276" y="7435567"/>
                  <a:pt x="333276" y="7450710"/>
                </a:cubicBezTo>
                <a:cubicBezTo>
                  <a:pt x="340851" y="7473425"/>
                  <a:pt x="367361" y="7462068"/>
                  <a:pt x="382510" y="7473425"/>
                </a:cubicBezTo>
                <a:cubicBezTo>
                  <a:pt x="390084" y="7484783"/>
                  <a:pt x="393871" y="7462068"/>
                  <a:pt x="401446" y="7450710"/>
                </a:cubicBezTo>
                <a:cubicBezTo>
                  <a:pt x="401446" y="7424209"/>
                  <a:pt x="371148" y="7427995"/>
                  <a:pt x="359786" y="7416637"/>
                </a:cubicBezTo>
                <a:close/>
                <a:moveTo>
                  <a:pt x="6294363" y="0"/>
                </a:moveTo>
                <a:cubicBezTo>
                  <a:pt x="6354959" y="0"/>
                  <a:pt x="6419342" y="7572"/>
                  <a:pt x="6479937" y="18930"/>
                </a:cubicBezTo>
                <a:cubicBezTo>
                  <a:pt x="6559469" y="22716"/>
                  <a:pt x="6631426" y="34074"/>
                  <a:pt x="6703383" y="26502"/>
                </a:cubicBezTo>
                <a:cubicBezTo>
                  <a:pt x="6763979" y="22716"/>
                  <a:pt x="6824573" y="22716"/>
                  <a:pt x="6885169" y="26502"/>
                </a:cubicBezTo>
                <a:cubicBezTo>
                  <a:pt x="7048021" y="45431"/>
                  <a:pt x="7214657" y="60575"/>
                  <a:pt x="7373721" y="94649"/>
                </a:cubicBezTo>
                <a:cubicBezTo>
                  <a:pt x="7430529" y="106006"/>
                  <a:pt x="7479763" y="109792"/>
                  <a:pt x="7536571" y="106006"/>
                </a:cubicBezTo>
                <a:cubicBezTo>
                  <a:pt x="7540359" y="106006"/>
                  <a:pt x="7555507" y="102220"/>
                  <a:pt x="7555507" y="106006"/>
                </a:cubicBezTo>
                <a:cubicBezTo>
                  <a:pt x="7574443" y="136294"/>
                  <a:pt x="7600954" y="128722"/>
                  <a:pt x="7623677" y="128722"/>
                </a:cubicBezTo>
                <a:cubicBezTo>
                  <a:pt x="7650188" y="136294"/>
                  <a:pt x="7661549" y="143866"/>
                  <a:pt x="7680487" y="166581"/>
                </a:cubicBezTo>
                <a:cubicBezTo>
                  <a:pt x="7706997" y="196869"/>
                  <a:pt x="7725933" y="230942"/>
                  <a:pt x="7756231" y="246086"/>
                </a:cubicBezTo>
                <a:cubicBezTo>
                  <a:pt x="7775168" y="249872"/>
                  <a:pt x="7775168" y="265015"/>
                  <a:pt x="7778953" y="280159"/>
                </a:cubicBezTo>
                <a:cubicBezTo>
                  <a:pt x="7786528" y="295303"/>
                  <a:pt x="7801677" y="306661"/>
                  <a:pt x="7813039" y="321804"/>
                </a:cubicBezTo>
                <a:cubicBezTo>
                  <a:pt x="7828187" y="340734"/>
                  <a:pt x="7843337" y="321804"/>
                  <a:pt x="7862273" y="321804"/>
                </a:cubicBezTo>
                <a:cubicBezTo>
                  <a:pt x="7873634" y="321804"/>
                  <a:pt x="7877421" y="321804"/>
                  <a:pt x="7884996" y="333162"/>
                </a:cubicBezTo>
                <a:cubicBezTo>
                  <a:pt x="7888783" y="348306"/>
                  <a:pt x="7896357" y="359663"/>
                  <a:pt x="7896357" y="378593"/>
                </a:cubicBezTo>
                <a:cubicBezTo>
                  <a:pt x="7900146" y="439168"/>
                  <a:pt x="7911507" y="499743"/>
                  <a:pt x="7945591" y="545174"/>
                </a:cubicBezTo>
                <a:cubicBezTo>
                  <a:pt x="7968315" y="583034"/>
                  <a:pt x="7979677" y="628465"/>
                  <a:pt x="8006187" y="666324"/>
                </a:cubicBezTo>
                <a:cubicBezTo>
                  <a:pt x="8013761" y="673896"/>
                  <a:pt x="8013761" y="677682"/>
                  <a:pt x="8013761" y="689040"/>
                </a:cubicBezTo>
                <a:cubicBezTo>
                  <a:pt x="8028910" y="772330"/>
                  <a:pt x="8040272" y="855620"/>
                  <a:pt x="8066783" y="938911"/>
                </a:cubicBezTo>
                <a:cubicBezTo>
                  <a:pt x="8078144" y="980556"/>
                  <a:pt x="8074357" y="1025987"/>
                  <a:pt x="8078144" y="1063847"/>
                </a:cubicBezTo>
                <a:cubicBezTo>
                  <a:pt x="8081931" y="1109278"/>
                  <a:pt x="8089507" y="1154709"/>
                  <a:pt x="8097080" y="1200140"/>
                </a:cubicBezTo>
                <a:cubicBezTo>
                  <a:pt x="8100867" y="1241785"/>
                  <a:pt x="8108442" y="1287216"/>
                  <a:pt x="8108442" y="1332648"/>
                </a:cubicBezTo>
                <a:cubicBezTo>
                  <a:pt x="8112229" y="1347791"/>
                  <a:pt x="8108442" y="1366721"/>
                  <a:pt x="8108442" y="1378079"/>
                </a:cubicBezTo>
                <a:cubicBezTo>
                  <a:pt x="8108442" y="1397008"/>
                  <a:pt x="8108442" y="1415938"/>
                  <a:pt x="8116017" y="1431082"/>
                </a:cubicBezTo>
                <a:cubicBezTo>
                  <a:pt x="8184187" y="1586305"/>
                  <a:pt x="8172825" y="1741528"/>
                  <a:pt x="8116017" y="1900537"/>
                </a:cubicBezTo>
                <a:cubicBezTo>
                  <a:pt x="8108442" y="1919467"/>
                  <a:pt x="8100867" y="1949754"/>
                  <a:pt x="8097080" y="1968684"/>
                </a:cubicBezTo>
                <a:cubicBezTo>
                  <a:pt x="8081931" y="2044402"/>
                  <a:pt x="8062995" y="2104977"/>
                  <a:pt x="8040272" y="2169338"/>
                </a:cubicBezTo>
                <a:cubicBezTo>
                  <a:pt x="8032697" y="2203412"/>
                  <a:pt x="8013761" y="2226127"/>
                  <a:pt x="7979677" y="2237485"/>
                </a:cubicBezTo>
                <a:cubicBezTo>
                  <a:pt x="7956953" y="2241271"/>
                  <a:pt x="7938017" y="2263986"/>
                  <a:pt x="7922868" y="2282917"/>
                </a:cubicBezTo>
                <a:cubicBezTo>
                  <a:pt x="7888783" y="2320775"/>
                  <a:pt x="7858485" y="2358634"/>
                  <a:pt x="7835763" y="2407852"/>
                </a:cubicBezTo>
                <a:cubicBezTo>
                  <a:pt x="7828187" y="2419209"/>
                  <a:pt x="7820613" y="2426781"/>
                  <a:pt x="7809251" y="2430567"/>
                </a:cubicBezTo>
                <a:cubicBezTo>
                  <a:pt x="7786528" y="2434353"/>
                  <a:pt x="7775168" y="2445711"/>
                  <a:pt x="7775168" y="2464641"/>
                </a:cubicBezTo>
                <a:cubicBezTo>
                  <a:pt x="7767592" y="2491142"/>
                  <a:pt x="7752443" y="2491142"/>
                  <a:pt x="7729719" y="2487356"/>
                </a:cubicBezTo>
                <a:cubicBezTo>
                  <a:pt x="7718358" y="2487356"/>
                  <a:pt x="7706997" y="2479784"/>
                  <a:pt x="7695635" y="2479784"/>
                </a:cubicBezTo>
                <a:cubicBezTo>
                  <a:pt x="7684273" y="2479784"/>
                  <a:pt x="7680487" y="2479784"/>
                  <a:pt x="7672912" y="2491142"/>
                </a:cubicBezTo>
                <a:cubicBezTo>
                  <a:pt x="7669124" y="2510072"/>
                  <a:pt x="7650188" y="2502500"/>
                  <a:pt x="7638827" y="2513858"/>
                </a:cubicBezTo>
                <a:cubicBezTo>
                  <a:pt x="7604741" y="2529001"/>
                  <a:pt x="7574443" y="2540359"/>
                  <a:pt x="7540359" y="2529001"/>
                </a:cubicBezTo>
                <a:cubicBezTo>
                  <a:pt x="7525209" y="2529001"/>
                  <a:pt x="7517636" y="2540359"/>
                  <a:pt x="7506273" y="2551717"/>
                </a:cubicBezTo>
                <a:cubicBezTo>
                  <a:pt x="7491126" y="2589576"/>
                  <a:pt x="7487337" y="2597148"/>
                  <a:pt x="7445678" y="2589576"/>
                </a:cubicBezTo>
                <a:cubicBezTo>
                  <a:pt x="7434317" y="2589576"/>
                  <a:pt x="7430529" y="2585790"/>
                  <a:pt x="7422955" y="2589576"/>
                </a:cubicBezTo>
                <a:cubicBezTo>
                  <a:pt x="7385083" y="2616078"/>
                  <a:pt x="7347211" y="2631222"/>
                  <a:pt x="7309338" y="2616078"/>
                </a:cubicBezTo>
                <a:cubicBezTo>
                  <a:pt x="7301763" y="2608506"/>
                  <a:pt x="7297977" y="2608506"/>
                  <a:pt x="7290402" y="2608506"/>
                </a:cubicBezTo>
                <a:cubicBezTo>
                  <a:pt x="7237382" y="2619864"/>
                  <a:pt x="7191934" y="2589576"/>
                  <a:pt x="7142701" y="2582005"/>
                </a:cubicBezTo>
                <a:cubicBezTo>
                  <a:pt x="7108616" y="2570647"/>
                  <a:pt x="7070743" y="2585790"/>
                  <a:pt x="7051807" y="2570647"/>
                </a:cubicBezTo>
                <a:cubicBezTo>
                  <a:pt x="7036658" y="2551717"/>
                  <a:pt x="7017722" y="2525216"/>
                  <a:pt x="6991211" y="2513858"/>
                </a:cubicBezTo>
                <a:cubicBezTo>
                  <a:pt x="6945765" y="2494928"/>
                  <a:pt x="6904105" y="2487356"/>
                  <a:pt x="6858659" y="2479784"/>
                </a:cubicBezTo>
                <a:cubicBezTo>
                  <a:pt x="6813212" y="2475998"/>
                  <a:pt x="6786702" y="2460855"/>
                  <a:pt x="6763979" y="2430567"/>
                </a:cubicBezTo>
                <a:cubicBezTo>
                  <a:pt x="6745043" y="2419209"/>
                  <a:pt x="6737468" y="2419209"/>
                  <a:pt x="6718532" y="2415423"/>
                </a:cubicBezTo>
                <a:cubicBezTo>
                  <a:pt x="6657937" y="2396494"/>
                  <a:pt x="6597341" y="2396494"/>
                  <a:pt x="6540532" y="2385136"/>
                </a:cubicBezTo>
                <a:cubicBezTo>
                  <a:pt x="6498873" y="2377564"/>
                  <a:pt x="6453427" y="2366206"/>
                  <a:pt x="6407980" y="2358634"/>
                </a:cubicBezTo>
                <a:cubicBezTo>
                  <a:pt x="6362533" y="2347277"/>
                  <a:pt x="6313300" y="2358634"/>
                  <a:pt x="6275427" y="2324561"/>
                </a:cubicBezTo>
                <a:cubicBezTo>
                  <a:pt x="6241342" y="2301845"/>
                  <a:pt x="6203470" y="2309417"/>
                  <a:pt x="6169385" y="2309417"/>
                </a:cubicBezTo>
                <a:cubicBezTo>
                  <a:pt x="6120151" y="2301845"/>
                  <a:pt x="6070917" y="2301845"/>
                  <a:pt x="6021683" y="2298060"/>
                </a:cubicBezTo>
                <a:cubicBezTo>
                  <a:pt x="5915641" y="2282917"/>
                  <a:pt x="5809599" y="2275344"/>
                  <a:pt x="5703557" y="2290488"/>
                </a:cubicBezTo>
                <a:cubicBezTo>
                  <a:pt x="5665685" y="2298060"/>
                  <a:pt x="5620238" y="2290488"/>
                  <a:pt x="5582366" y="2301845"/>
                </a:cubicBezTo>
                <a:cubicBezTo>
                  <a:pt x="5578578" y="2301845"/>
                  <a:pt x="5563429" y="2309417"/>
                  <a:pt x="5563429" y="2301845"/>
                </a:cubicBezTo>
                <a:cubicBezTo>
                  <a:pt x="5517983" y="2282917"/>
                  <a:pt x="5483898" y="2298060"/>
                  <a:pt x="5442238" y="2309417"/>
                </a:cubicBezTo>
                <a:cubicBezTo>
                  <a:pt x="5393005" y="2324561"/>
                  <a:pt x="5343770" y="2320775"/>
                  <a:pt x="5294537" y="2324561"/>
                </a:cubicBezTo>
                <a:cubicBezTo>
                  <a:pt x="5256665" y="2332133"/>
                  <a:pt x="5215005" y="2343491"/>
                  <a:pt x="5177133" y="2343491"/>
                </a:cubicBezTo>
                <a:cubicBezTo>
                  <a:pt x="5135474" y="2347277"/>
                  <a:pt x="5101389" y="2343491"/>
                  <a:pt x="5059729" y="2343491"/>
                </a:cubicBezTo>
                <a:cubicBezTo>
                  <a:pt x="5037006" y="2343491"/>
                  <a:pt x="5010495" y="2324561"/>
                  <a:pt x="4991559" y="2366206"/>
                </a:cubicBezTo>
                <a:cubicBezTo>
                  <a:pt x="4987772" y="2381350"/>
                  <a:pt x="4961261" y="2381350"/>
                  <a:pt x="4942325" y="2377564"/>
                </a:cubicBezTo>
                <a:cubicBezTo>
                  <a:pt x="4896879" y="2366206"/>
                  <a:pt x="4893091" y="2366206"/>
                  <a:pt x="4862794" y="2377564"/>
                </a:cubicBezTo>
                <a:cubicBezTo>
                  <a:pt x="4813560" y="2385136"/>
                  <a:pt x="4760539" y="2400280"/>
                  <a:pt x="4711304" y="2415423"/>
                </a:cubicBezTo>
                <a:cubicBezTo>
                  <a:pt x="4684794" y="2419209"/>
                  <a:pt x="4654496" y="2426781"/>
                  <a:pt x="4624199" y="2426781"/>
                </a:cubicBezTo>
                <a:cubicBezTo>
                  <a:pt x="4593901" y="2426781"/>
                  <a:pt x="4563603" y="2434353"/>
                  <a:pt x="4544667" y="2445711"/>
                </a:cubicBezTo>
                <a:cubicBezTo>
                  <a:pt x="4487859" y="2475998"/>
                  <a:pt x="4438625" y="2460855"/>
                  <a:pt x="4389391" y="2441925"/>
                </a:cubicBezTo>
                <a:cubicBezTo>
                  <a:pt x="4378029" y="2441925"/>
                  <a:pt x="4370455" y="2434353"/>
                  <a:pt x="4359093" y="2441925"/>
                </a:cubicBezTo>
                <a:cubicBezTo>
                  <a:pt x="4343944" y="2453283"/>
                  <a:pt x="4325008" y="2453283"/>
                  <a:pt x="4309859" y="2445711"/>
                </a:cubicBezTo>
                <a:cubicBezTo>
                  <a:pt x="4302284" y="2441925"/>
                  <a:pt x="4290923" y="2441925"/>
                  <a:pt x="4283349" y="2445711"/>
                </a:cubicBezTo>
                <a:cubicBezTo>
                  <a:pt x="4268199" y="2464641"/>
                  <a:pt x="4249264" y="2464641"/>
                  <a:pt x="4234115" y="2464641"/>
                </a:cubicBezTo>
                <a:cubicBezTo>
                  <a:pt x="4222753" y="2468427"/>
                  <a:pt x="4211391" y="2464641"/>
                  <a:pt x="4222753" y="2479784"/>
                </a:cubicBezTo>
                <a:cubicBezTo>
                  <a:pt x="4226540" y="2491142"/>
                  <a:pt x="4215179" y="2494928"/>
                  <a:pt x="4207604" y="2494928"/>
                </a:cubicBezTo>
                <a:cubicBezTo>
                  <a:pt x="4165945" y="2487356"/>
                  <a:pt x="4131860" y="2502500"/>
                  <a:pt x="4112923" y="2529001"/>
                </a:cubicBezTo>
                <a:cubicBezTo>
                  <a:pt x="4105349" y="2529001"/>
                  <a:pt x="4105349" y="2529001"/>
                  <a:pt x="4105349" y="2536573"/>
                </a:cubicBezTo>
                <a:cubicBezTo>
                  <a:pt x="4086413" y="2547931"/>
                  <a:pt x="4056115" y="2513858"/>
                  <a:pt x="4044754" y="2559289"/>
                </a:cubicBezTo>
                <a:cubicBezTo>
                  <a:pt x="4037179" y="2582005"/>
                  <a:pt x="4010669" y="2585790"/>
                  <a:pt x="3987945" y="2597148"/>
                </a:cubicBezTo>
                <a:cubicBezTo>
                  <a:pt x="3972797" y="2604720"/>
                  <a:pt x="3961435" y="2608506"/>
                  <a:pt x="3942499" y="2616078"/>
                </a:cubicBezTo>
                <a:cubicBezTo>
                  <a:pt x="3908414" y="2616078"/>
                  <a:pt x="3874329" y="2653937"/>
                  <a:pt x="3828881" y="2646365"/>
                </a:cubicBezTo>
                <a:cubicBezTo>
                  <a:pt x="3828881" y="2646365"/>
                  <a:pt x="3825095" y="2646365"/>
                  <a:pt x="3825095" y="2653937"/>
                </a:cubicBezTo>
                <a:cubicBezTo>
                  <a:pt x="3806159" y="2684224"/>
                  <a:pt x="3768286" y="2691797"/>
                  <a:pt x="3745563" y="2714512"/>
                </a:cubicBezTo>
                <a:cubicBezTo>
                  <a:pt x="3719053" y="2741013"/>
                  <a:pt x="3677393" y="2748586"/>
                  <a:pt x="3650883" y="2775087"/>
                </a:cubicBezTo>
                <a:cubicBezTo>
                  <a:pt x="3616798" y="2801589"/>
                  <a:pt x="3578925" y="2812946"/>
                  <a:pt x="3552415" y="2843233"/>
                </a:cubicBezTo>
                <a:cubicBezTo>
                  <a:pt x="3541053" y="2850805"/>
                  <a:pt x="3529692" y="2858378"/>
                  <a:pt x="3518330" y="2858378"/>
                </a:cubicBezTo>
                <a:cubicBezTo>
                  <a:pt x="3495607" y="2869736"/>
                  <a:pt x="3484244" y="2877307"/>
                  <a:pt x="3465309" y="2896236"/>
                </a:cubicBezTo>
                <a:cubicBezTo>
                  <a:pt x="3435011" y="2922739"/>
                  <a:pt x="3400926" y="2953025"/>
                  <a:pt x="3363054" y="2971956"/>
                </a:cubicBezTo>
                <a:cubicBezTo>
                  <a:pt x="3336543" y="2990885"/>
                  <a:pt x="3306246" y="3006028"/>
                  <a:pt x="3291097" y="3036317"/>
                </a:cubicBezTo>
                <a:cubicBezTo>
                  <a:pt x="3291097" y="3040103"/>
                  <a:pt x="3283522" y="3040103"/>
                  <a:pt x="3283522" y="3047674"/>
                </a:cubicBezTo>
                <a:cubicBezTo>
                  <a:pt x="3219139" y="3096892"/>
                  <a:pt x="3158544" y="3157466"/>
                  <a:pt x="3097948" y="3218041"/>
                </a:cubicBezTo>
                <a:cubicBezTo>
                  <a:pt x="3082799" y="3191539"/>
                  <a:pt x="3079012" y="3176395"/>
                  <a:pt x="3101736" y="3149895"/>
                </a:cubicBezTo>
                <a:cubicBezTo>
                  <a:pt x="3166118" y="3089320"/>
                  <a:pt x="3245650" y="3036317"/>
                  <a:pt x="3313820" y="2971956"/>
                </a:cubicBezTo>
                <a:cubicBezTo>
                  <a:pt x="3370628" y="2911380"/>
                  <a:pt x="3438798" y="2850805"/>
                  <a:pt x="3510755" y="2801589"/>
                </a:cubicBezTo>
                <a:cubicBezTo>
                  <a:pt x="3559989" y="2775087"/>
                  <a:pt x="3605435" y="2725870"/>
                  <a:pt x="3669818" y="2714512"/>
                </a:cubicBezTo>
                <a:cubicBezTo>
                  <a:pt x="3673606" y="2706940"/>
                  <a:pt x="3684968" y="2703154"/>
                  <a:pt x="3684968" y="2699368"/>
                </a:cubicBezTo>
                <a:cubicBezTo>
                  <a:pt x="3696329" y="2669081"/>
                  <a:pt x="3722840" y="2665295"/>
                  <a:pt x="3745563" y="2657723"/>
                </a:cubicBezTo>
                <a:cubicBezTo>
                  <a:pt x="3772074" y="2646365"/>
                  <a:pt x="3794796" y="2635008"/>
                  <a:pt x="3813733" y="2616078"/>
                </a:cubicBezTo>
                <a:cubicBezTo>
                  <a:pt x="3828881" y="2597148"/>
                  <a:pt x="3844031" y="2585790"/>
                  <a:pt x="3874329" y="2582005"/>
                </a:cubicBezTo>
                <a:cubicBezTo>
                  <a:pt x="3893264" y="2582005"/>
                  <a:pt x="3915988" y="2570647"/>
                  <a:pt x="3938712" y="2559289"/>
                </a:cubicBezTo>
                <a:cubicBezTo>
                  <a:pt x="3969009" y="2536573"/>
                  <a:pt x="3995520" y="2521430"/>
                  <a:pt x="4029605" y="2525216"/>
                </a:cubicBezTo>
                <a:cubicBezTo>
                  <a:pt x="4044754" y="2525216"/>
                  <a:pt x="4052328" y="2513858"/>
                  <a:pt x="4056115" y="2502500"/>
                </a:cubicBezTo>
                <a:cubicBezTo>
                  <a:pt x="4063690" y="2475998"/>
                  <a:pt x="4078839" y="2468427"/>
                  <a:pt x="4101562" y="2475998"/>
                </a:cubicBezTo>
                <a:cubicBezTo>
                  <a:pt x="4147008" y="2487356"/>
                  <a:pt x="4165945" y="2453283"/>
                  <a:pt x="4188668" y="2430567"/>
                </a:cubicBezTo>
                <a:cubicBezTo>
                  <a:pt x="4196243" y="2426781"/>
                  <a:pt x="4196243" y="2426781"/>
                  <a:pt x="4196243" y="2419209"/>
                </a:cubicBezTo>
                <a:cubicBezTo>
                  <a:pt x="4173519" y="2377564"/>
                  <a:pt x="4215179" y="2381350"/>
                  <a:pt x="4241689" y="2377564"/>
                </a:cubicBezTo>
                <a:cubicBezTo>
                  <a:pt x="4256838" y="2369992"/>
                  <a:pt x="4275774" y="2366206"/>
                  <a:pt x="4302284" y="2351063"/>
                </a:cubicBezTo>
                <a:cubicBezTo>
                  <a:pt x="4317434" y="2343491"/>
                  <a:pt x="4336370" y="2335919"/>
                  <a:pt x="4359093" y="2343491"/>
                </a:cubicBezTo>
                <a:cubicBezTo>
                  <a:pt x="4393178" y="2351063"/>
                  <a:pt x="4427263" y="2335919"/>
                  <a:pt x="4461348" y="2332133"/>
                </a:cubicBezTo>
                <a:cubicBezTo>
                  <a:pt x="4487859" y="2324561"/>
                  <a:pt x="4499220" y="2298060"/>
                  <a:pt x="4506795" y="2271558"/>
                </a:cubicBezTo>
                <a:cubicBezTo>
                  <a:pt x="4453774" y="2275344"/>
                  <a:pt x="4412114" y="2282917"/>
                  <a:pt x="4359093" y="2290488"/>
                </a:cubicBezTo>
                <a:cubicBezTo>
                  <a:pt x="4268199" y="2313203"/>
                  <a:pt x="4177306" y="2358634"/>
                  <a:pt x="4082625" y="2385136"/>
                </a:cubicBezTo>
                <a:cubicBezTo>
                  <a:pt x="4018242" y="2400280"/>
                  <a:pt x="3957647" y="2434353"/>
                  <a:pt x="3893264" y="2464641"/>
                </a:cubicBezTo>
                <a:cubicBezTo>
                  <a:pt x="3878116" y="2475998"/>
                  <a:pt x="3855393" y="2487356"/>
                  <a:pt x="3832669" y="2491142"/>
                </a:cubicBezTo>
                <a:cubicBezTo>
                  <a:pt x="3813733" y="2494928"/>
                  <a:pt x="3783435" y="2510072"/>
                  <a:pt x="3768286" y="2529001"/>
                </a:cubicBezTo>
                <a:cubicBezTo>
                  <a:pt x="3764499" y="2540359"/>
                  <a:pt x="3749350" y="2551717"/>
                  <a:pt x="3734201" y="2540359"/>
                </a:cubicBezTo>
                <a:cubicBezTo>
                  <a:pt x="3734201" y="2540359"/>
                  <a:pt x="3722840" y="2540359"/>
                  <a:pt x="3722840" y="2547931"/>
                </a:cubicBezTo>
                <a:cubicBezTo>
                  <a:pt x="3673606" y="2589576"/>
                  <a:pt x="3609223" y="2604720"/>
                  <a:pt x="3556202" y="2635008"/>
                </a:cubicBezTo>
                <a:cubicBezTo>
                  <a:pt x="3499394" y="2672867"/>
                  <a:pt x="3457734" y="2718298"/>
                  <a:pt x="3404713" y="2759943"/>
                </a:cubicBezTo>
                <a:cubicBezTo>
                  <a:pt x="3306246" y="2824304"/>
                  <a:pt x="3222927" y="2911380"/>
                  <a:pt x="3139607" y="2998457"/>
                </a:cubicBezTo>
                <a:cubicBezTo>
                  <a:pt x="3079012" y="3055246"/>
                  <a:pt x="3033566" y="3123392"/>
                  <a:pt x="2984332" y="3191539"/>
                </a:cubicBezTo>
                <a:cubicBezTo>
                  <a:pt x="2938885" y="3252114"/>
                  <a:pt x="2889651" y="3312689"/>
                  <a:pt x="2855566" y="3384622"/>
                </a:cubicBezTo>
                <a:cubicBezTo>
                  <a:pt x="2794971" y="3422481"/>
                  <a:pt x="2779822" y="3494414"/>
                  <a:pt x="2757098" y="3558775"/>
                </a:cubicBezTo>
                <a:cubicBezTo>
                  <a:pt x="2719226" y="3668567"/>
                  <a:pt x="2692716" y="3782145"/>
                  <a:pt x="2681354" y="3899509"/>
                </a:cubicBezTo>
                <a:cubicBezTo>
                  <a:pt x="2673779" y="3960084"/>
                  <a:pt x="2692716" y="4009301"/>
                  <a:pt x="2719226" y="4062304"/>
                </a:cubicBezTo>
                <a:cubicBezTo>
                  <a:pt x="2794971" y="4198596"/>
                  <a:pt x="2908587" y="4289459"/>
                  <a:pt x="3063863" y="4327318"/>
                </a:cubicBezTo>
                <a:cubicBezTo>
                  <a:pt x="3211565" y="4368963"/>
                  <a:pt x="3366841" y="4387893"/>
                  <a:pt x="3518330" y="4403037"/>
                </a:cubicBezTo>
                <a:cubicBezTo>
                  <a:pt x="3779648" y="4433324"/>
                  <a:pt x="4037179" y="4437110"/>
                  <a:pt x="4302284" y="4433324"/>
                </a:cubicBezTo>
                <a:cubicBezTo>
                  <a:pt x="4487859" y="4429538"/>
                  <a:pt x="4684794" y="4421967"/>
                  <a:pt x="4870368" y="4410609"/>
                </a:cubicBezTo>
                <a:cubicBezTo>
                  <a:pt x="4991559" y="4403037"/>
                  <a:pt x="5116537" y="4403037"/>
                  <a:pt x="5237729" y="4418181"/>
                </a:cubicBezTo>
                <a:cubicBezTo>
                  <a:pt x="5389217" y="4433324"/>
                  <a:pt x="5536919" y="4448468"/>
                  <a:pt x="5688407" y="4478756"/>
                </a:cubicBezTo>
                <a:cubicBezTo>
                  <a:pt x="5911854" y="4516615"/>
                  <a:pt x="6131513" y="4546902"/>
                  <a:pt x="6354959" y="4615049"/>
                </a:cubicBezTo>
                <a:cubicBezTo>
                  <a:pt x="6453427" y="4641551"/>
                  <a:pt x="6540532" y="4686981"/>
                  <a:pt x="6635213" y="4736199"/>
                </a:cubicBezTo>
                <a:cubicBezTo>
                  <a:pt x="6820787" y="4830847"/>
                  <a:pt x="7002573" y="4944425"/>
                  <a:pt x="7161637" y="5084504"/>
                </a:cubicBezTo>
                <a:cubicBezTo>
                  <a:pt x="7358572" y="5247299"/>
                  <a:pt x="7517636" y="5440381"/>
                  <a:pt x="7635039" y="5671323"/>
                </a:cubicBezTo>
                <a:cubicBezTo>
                  <a:pt x="7691847" y="5781115"/>
                  <a:pt x="7756231" y="5887121"/>
                  <a:pt x="7801677" y="5996913"/>
                </a:cubicBezTo>
                <a:cubicBezTo>
                  <a:pt x="7858485" y="6140779"/>
                  <a:pt x="7919081" y="6284644"/>
                  <a:pt x="7938017" y="6436081"/>
                </a:cubicBezTo>
                <a:cubicBezTo>
                  <a:pt x="7968315" y="6648093"/>
                  <a:pt x="7979677" y="6863891"/>
                  <a:pt x="7956953" y="7079689"/>
                </a:cubicBezTo>
                <a:cubicBezTo>
                  <a:pt x="7938017" y="7212197"/>
                  <a:pt x="7919081" y="7344704"/>
                  <a:pt x="7873634" y="7473425"/>
                </a:cubicBezTo>
                <a:cubicBezTo>
                  <a:pt x="7858485" y="7522643"/>
                  <a:pt x="7839549" y="7571860"/>
                  <a:pt x="7813039" y="7617291"/>
                </a:cubicBezTo>
                <a:cubicBezTo>
                  <a:pt x="7744870" y="7704367"/>
                  <a:pt x="7699422" y="7810373"/>
                  <a:pt x="7646402" y="7905021"/>
                </a:cubicBezTo>
                <a:cubicBezTo>
                  <a:pt x="7589593" y="7995884"/>
                  <a:pt x="7536571" y="8082961"/>
                  <a:pt x="7468401" y="8166251"/>
                </a:cubicBezTo>
                <a:cubicBezTo>
                  <a:pt x="7434317" y="8211682"/>
                  <a:pt x="7407806" y="8253327"/>
                  <a:pt x="7366148" y="8298759"/>
                </a:cubicBezTo>
                <a:cubicBezTo>
                  <a:pt x="7313125" y="8370691"/>
                  <a:pt x="7252530" y="8450196"/>
                  <a:pt x="7191934" y="8514556"/>
                </a:cubicBezTo>
                <a:cubicBezTo>
                  <a:pt x="7146487" y="8567559"/>
                  <a:pt x="7097253" y="8605419"/>
                  <a:pt x="7048021" y="8650850"/>
                </a:cubicBezTo>
                <a:cubicBezTo>
                  <a:pt x="6968488" y="8726568"/>
                  <a:pt x="6885169" y="8794715"/>
                  <a:pt x="6798063" y="8859076"/>
                </a:cubicBezTo>
                <a:cubicBezTo>
                  <a:pt x="6680660" y="8953724"/>
                  <a:pt x="6551894" y="9037015"/>
                  <a:pt x="6423129" y="9116519"/>
                </a:cubicBezTo>
                <a:cubicBezTo>
                  <a:pt x="6301938" y="9180880"/>
                  <a:pt x="6180747" y="9241455"/>
                  <a:pt x="6059556" y="9302030"/>
                </a:cubicBezTo>
                <a:cubicBezTo>
                  <a:pt x="5961088" y="9355033"/>
                  <a:pt x="5847471" y="9385320"/>
                  <a:pt x="5741429" y="9430751"/>
                </a:cubicBezTo>
                <a:cubicBezTo>
                  <a:pt x="5658110" y="9464825"/>
                  <a:pt x="5578578" y="9498898"/>
                  <a:pt x="5487685" y="9525400"/>
                </a:cubicBezTo>
                <a:cubicBezTo>
                  <a:pt x="5427090" y="9548115"/>
                  <a:pt x="5366494" y="9563259"/>
                  <a:pt x="5305899" y="9585974"/>
                </a:cubicBezTo>
                <a:cubicBezTo>
                  <a:pt x="5215005" y="9620048"/>
                  <a:pt x="5120324" y="9646549"/>
                  <a:pt x="5025644" y="9657907"/>
                </a:cubicBezTo>
                <a:cubicBezTo>
                  <a:pt x="4927176" y="9673051"/>
                  <a:pt x="4832496" y="9699552"/>
                  <a:pt x="4737815" y="9718482"/>
                </a:cubicBezTo>
                <a:cubicBezTo>
                  <a:pt x="4673432" y="9729840"/>
                  <a:pt x="4605262" y="9729840"/>
                  <a:pt x="4533305" y="9748769"/>
                </a:cubicBezTo>
                <a:cubicBezTo>
                  <a:pt x="4419689" y="9767699"/>
                  <a:pt x="4306072" y="9782843"/>
                  <a:pt x="4196243" y="9797987"/>
                </a:cubicBezTo>
                <a:cubicBezTo>
                  <a:pt x="4112923" y="9801772"/>
                  <a:pt x="4029605" y="9824488"/>
                  <a:pt x="3938712" y="9824488"/>
                </a:cubicBezTo>
                <a:cubicBezTo>
                  <a:pt x="3874329" y="9824488"/>
                  <a:pt x="3813733" y="9816916"/>
                  <a:pt x="3745563" y="9835846"/>
                </a:cubicBezTo>
                <a:cubicBezTo>
                  <a:pt x="3722840" y="9835846"/>
                  <a:pt x="3696329" y="9835846"/>
                  <a:pt x="3673606" y="9835846"/>
                </a:cubicBezTo>
                <a:cubicBezTo>
                  <a:pt x="3552415" y="9832060"/>
                  <a:pt x="3423649" y="9847204"/>
                  <a:pt x="3302458" y="9847204"/>
                </a:cubicBezTo>
                <a:cubicBezTo>
                  <a:pt x="3268373" y="9850990"/>
                  <a:pt x="3241863" y="9843418"/>
                  <a:pt x="3207778" y="9835846"/>
                </a:cubicBezTo>
                <a:cubicBezTo>
                  <a:pt x="3177480" y="9832060"/>
                  <a:pt x="3150969" y="9832060"/>
                  <a:pt x="3124459" y="9847204"/>
                </a:cubicBezTo>
                <a:cubicBezTo>
                  <a:pt x="3097948" y="9858561"/>
                  <a:pt x="3090374" y="9850990"/>
                  <a:pt x="3063863" y="9816916"/>
                </a:cubicBezTo>
                <a:cubicBezTo>
                  <a:pt x="3056289" y="9809344"/>
                  <a:pt x="3041139" y="9801772"/>
                  <a:pt x="3041139" y="9786629"/>
                </a:cubicBezTo>
                <a:cubicBezTo>
                  <a:pt x="3041139" y="9775271"/>
                  <a:pt x="3029778" y="9775271"/>
                  <a:pt x="3018417" y="9775271"/>
                </a:cubicBezTo>
                <a:cubicBezTo>
                  <a:pt x="3003268" y="9782843"/>
                  <a:pt x="2984332" y="9786629"/>
                  <a:pt x="2965396" y="9786629"/>
                </a:cubicBezTo>
                <a:cubicBezTo>
                  <a:pt x="2965396" y="9809344"/>
                  <a:pt x="3003268" y="9809344"/>
                  <a:pt x="2980544" y="9832060"/>
                </a:cubicBezTo>
                <a:cubicBezTo>
                  <a:pt x="2972970" y="9835846"/>
                  <a:pt x="2972970" y="9850990"/>
                  <a:pt x="2957821" y="9850990"/>
                </a:cubicBezTo>
                <a:cubicBezTo>
                  <a:pt x="2946459" y="9850990"/>
                  <a:pt x="2931311" y="9858561"/>
                  <a:pt x="2923736" y="9835846"/>
                </a:cubicBezTo>
                <a:cubicBezTo>
                  <a:pt x="2923736" y="9813130"/>
                  <a:pt x="2908587" y="9816916"/>
                  <a:pt x="2897226" y="9816916"/>
                </a:cubicBezTo>
                <a:cubicBezTo>
                  <a:pt x="2885863" y="9824488"/>
                  <a:pt x="2874502" y="9824488"/>
                  <a:pt x="2870715" y="9824488"/>
                </a:cubicBezTo>
                <a:cubicBezTo>
                  <a:pt x="2817693" y="9835846"/>
                  <a:pt x="2813907" y="9835846"/>
                  <a:pt x="2779822" y="9797987"/>
                </a:cubicBezTo>
                <a:cubicBezTo>
                  <a:pt x="2806332" y="9786629"/>
                  <a:pt x="2829056" y="9797987"/>
                  <a:pt x="2855566" y="9801772"/>
                </a:cubicBezTo>
                <a:cubicBezTo>
                  <a:pt x="2870715" y="9801772"/>
                  <a:pt x="2885863" y="9801772"/>
                  <a:pt x="2897226" y="9801772"/>
                </a:cubicBezTo>
                <a:cubicBezTo>
                  <a:pt x="2901013" y="9801772"/>
                  <a:pt x="2908587" y="9797987"/>
                  <a:pt x="2908587" y="9797987"/>
                </a:cubicBezTo>
                <a:cubicBezTo>
                  <a:pt x="2908587" y="9794201"/>
                  <a:pt x="2908587" y="9786629"/>
                  <a:pt x="2901013" y="9782843"/>
                </a:cubicBezTo>
                <a:cubicBezTo>
                  <a:pt x="2885863" y="9767699"/>
                  <a:pt x="2863141" y="9752555"/>
                  <a:pt x="2836630" y="9763913"/>
                </a:cubicBezTo>
                <a:cubicBezTo>
                  <a:pt x="2794971" y="9775271"/>
                  <a:pt x="2749524" y="9763913"/>
                  <a:pt x="2711652" y="9763913"/>
                </a:cubicBezTo>
                <a:cubicBezTo>
                  <a:pt x="2681354" y="9767699"/>
                  <a:pt x="2662417" y="9737412"/>
                  <a:pt x="2635907" y="9729840"/>
                </a:cubicBezTo>
                <a:cubicBezTo>
                  <a:pt x="2632119" y="9729840"/>
                  <a:pt x="2624546" y="9718482"/>
                  <a:pt x="2616971" y="9726054"/>
                </a:cubicBezTo>
                <a:cubicBezTo>
                  <a:pt x="2590460" y="9737412"/>
                  <a:pt x="2563950" y="9726054"/>
                  <a:pt x="2537439" y="9707124"/>
                </a:cubicBezTo>
                <a:cubicBezTo>
                  <a:pt x="2522290" y="9707124"/>
                  <a:pt x="2518503" y="9714696"/>
                  <a:pt x="2510929" y="9718482"/>
                </a:cubicBezTo>
                <a:cubicBezTo>
                  <a:pt x="2503354" y="9737412"/>
                  <a:pt x="2491993" y="9729840"/>
                  <a:pt x="2480631" y="9718482"/>
                </a:cubicBezTo>
                <a:cubicBezTo>
                  <a:pt x="2480631" y="9748769"/>
                  <a:pt x="2510929" y="9748769"/>
                  <a:pt x="2507141" y="9767699"/>
                </a:cubicBezTo>
                <a:cubicBezTo>
                  <a:pt x="2503354" y="9775271"/>
                  <a:pt x="2495780" y="9767699"/>
                  <a:pt x="2488205" y="9767699"/>
                </a:cubicBezTo>
                <a:cubicBezTo>
                  <a:pt x="2469269" y="9763913"/>
                  <a:pt x="2469269" y="9767699"/>
                  <a:pt x="2473056" y="9782843"/>
                </a:cubicBezTo>
                <a:cubicBezTo>
                  <a:pt x="2473056" y="9786629"/>
                  <a:pt x="2488205" y="9794201"/>
                  <a:pt x="2473056" y="9797987"/>
                </a:cubicBezTo>
                <a:cubicBezTo>
                  <a:pt x="2461695" y="9801772"/>
                  <a:pt x="2461695" y="9797987"/>
                  <a:pt x="2457908" y="9786629"/>
                </a:cubicBezTo>
                <a:cubicBezTo>
                  <a:pt x="2457908" y="9767699"/>
                  <a:pt x="2454120" y="9760127"/>
                  <a:pt x="2435184" y="9748769"/>
                </a:cubicBezTo>
                <a:cubicBezTo>
                  <a:pt x="2423823" y="9748769"/>
                  <a:pt x="2412461" y="9737412"/>
                  <a:pt x="2420035" y="9726054"/>
                </a:cubicBezTo>
                <a:cubicBezTo>
                  <a:pt x="2431397" y="9691981"/>
                  <a:pt x="2401099" y="9699552"/>
                  <a:pt x="2378376" y="9688195"/>
                </a:cubicBezTo>
                <a:cubicBezTo>
                  <a:pt x="2329142" y="9657907"/>
                  <a:pt x="2268546" y="9654121"/>
                  <a:pt x="2223100" y="9612476"/>
                </a:cubicBezTo>
                <a:cubicBezTo>
                  <a:pt x="2219312" y="9608690"/>
                  <a:pt x="2215525" y="9604904"/>
                  <a:pt x="2204164" y="9608690"/>
                </a:cubicBezTo>
                <a:cubicBezTo>
                  <a:pt x="2196589" y="9612476"/>
                  <a:pt x="2192802" y="9620048"/>
                  <a:pt x="2196589" y="9631406"/>
                </a:cubicBezTo>
                <a:cubicBezTo>
                  <a:pt x="2204164" y="9635192"/>
                  <a:pt x="2204164" y="9646549"/>
                  <a:pt x="2207951" y="9657907"/>
                </a:cubicBezTo>
                <a:cubicBezTo>
                  <a:pt x="2185227" y="9680623"/>
                  <a:pt x="2162504" y="9657907"/>
                  <a:pt x="2128419" y="9669265"/>
                </a:cubicBezTo>
                <a:cubicBezTo>
                  <a:pt x="2162504" y="9673051"/>
                  <a:pt x="2185227" y="9688195"/>
                  <a:pt x="2207951" y="9703338"/>
                </a:cubicBezTo>
                <a:cubicBezTo>
                  <a:pt x="2207951" y="9714696"/>
                  <a:pt x="2185227" y="9707124"/>
                  <a:pt x="2185227" y="9726054"/>
                </a:cubicBezTo>
                <a:cubicBezTo>
                  <a:pt x="2264759" y="9737412"/>
                  <a:pt x="2340503" y="9748769"/>
                  <a:pt x="2412461" y="9775271"/>
                </a:cubicBezTo>
                <a:cubicBezTo>
                  <a:pt x="2348078" y="9782843"/>
                  <a:pt x="2272333" y="9767699"/>
                  <a:pt x="2207951" y="9782843"/>
                </a:cubicBezTo>
                <a:cubicBezTo>
                  <a:pt x="2253397" y="9794201"/>
                  <a:pt x="2298844" y="9801772"/>
                  <a:pt x="2348078" y="9824488"/>
                </a:cubicBezTo>
                <a:cubicBezTo>
                  <a:pt x="2313993" y="9835846"/>
                  <a:pt x="2291270" y="9816916"/>
                  <a:pt x="2264759" y="9813130"/>
                </a:cubicBezTo>
                <a:cubicBezTo>
                  <a:pt x="2257185" y="9843418"/>
                  <a:pt x="2279908" y="9835846"/>
                  <a:pt x="2298844" y="9847204"/>
                </a:cubicBezTo>
                <a:cubicBezTo>
                  <a:pt x="2306418" y="9850990"/>
                  <a:pt x="2329142" y="9850990"/>
                  <a:pt x="2329142" y="9881277"/>
                </a:cubicBezTo>
                <a:cubicBezTo>
                  <a:pt x="2306418" y="9885063"/>
                  <a:pt x="2279908" y="9877491"/>
                  <a:pt x="2257185" y="9862347"/>
                </a:cubicBezTo>
                <a:cubicBezTo>
                  <a:pt x="2253397" y="9858561"/>
                  <a:pt x="2253397" y="9850990"/>
                  <a:pt x="2249610" y="9847204"/>
                </a:cubicBezTo>
                <a:cubicBezTo>
                  <a:pt x="2223100" y="9835846"/>
                  <a:pt x="2207951" y="9847204"/>
                  <a:pt x="2185227" y="9847204"/>
                </a:cubicBezTo>
                <a:cubicBezTo>
                  <a:pt x="2162504" y="9843418"/>
                  <a:pt x="2170079" y="9809344"/>
                  <a:pt x="2139781" y="9813130"/>
                </a:cubicBezTo>
                <a:cubicBezTo>
                  <a:pt x="2124632" y="9816916"/>
                  <a:pt x="2113270" y="9809344"/>
                  <a:pt x="2109483" y="9794201"/>
                </a:cubicBezTo>
                <a:cubicBezTo>
                  <a:pt x="2098121" y="9775271"/>
                  <a:pt x="2079185" y="9767699"/>
                  <a:pt x="2060249" y="9767699"/>
                </a:cubicBezTo>
                <a:cubicBezTo>
                  <a:pt x="2029951" y="9767699"/>
                  <a:pt x="2011015" y="9767699"/>
                  <a:pt x="1984505" y="9752555"/>
                </a:cubicBezTo>
                <a:cubicBezTo>
                  <a:pt x="1969356" y="9737412"/>
                  <a:pt x="1935271" y="9752555"/>
                  <a:pt x="1920122" y="9763913"/>
                </a:cubicBezTo>
                <a:cubicBezTo>
                  <a:pt x="1889824" y="9782843"/>
                  <a:pt x="1874675" y="9775271"/>
                  <a:pt x="1851952" y="9760127"/>
                </a:cubicBezTo>
                <a:cubicBezTo>
                  <a:pt x="1840590" y="9752555"/>
                  <a:pt x="1836803" y="9752555"/>
                  <a:pt x="1825442" y="9763913"/>
                </a:cubicBezTo>
                <a:cubicBezTo>
                  <a:pt x="1802718" y="9794201"/>
                  <a:pt x="1764846" y="9786629"/>
                  <a:pt x="1745910" y="9760127"/>
                </a:cubicBezTo>
                <a:cubicBezTo>
                  <a:pt x="1730761" y="9729840"/>
                  <a:pt x="1704251" y="9718482"/>
                  <a:pt x="1681527" y="9741198"/>
                </a:cubicBezTo>
                <a:cubicBezTo>
                  <a:pt x="1670166" y="9760127"/>
                  <a:pt x="1658804" y="9752555"/>
                  <a:pt x="1651229" y="9741198"/>
                </a:cubicBezTo>
                <a:cubicBezTo>
                  <a:pt x="1643655" y="9729840"/>
                  <a:pt x="1624718" y="9726054"/>
                  <a:pt x="1609570" y="9726054"/>
                </a:cubicBezTo>
                <a:cubicBezTo>
                  <a:pt x="1541400" y="9726054"/>
                  <a:pt x="1480804" y="9699552"/>
                  <a:pt x="1412634" y="9699552"/>
                </a:cubicBezTo>
                <a:cubicBezTo>
                  <a:pt x="1386124" y="9699552"/>
                  <a:pt x="1359613" y="9688195"/>
                  <a:pt x="1336890" y="9657907"/>
                </a:cubicBezTo>
                <a:cubicBezTo>
                  <a:pt x="1374762" y="9657907"/>
                  <a:pt x="1408847" y="9673051"/>
                  <a:pt x="1446719" y="9654121"/>
                </a:cubicBezTo>
                <a:cubicBezTo>
                  <a:pt x="1431570" y="9635192"/>
                  <a:pt x="1412634" y="9623834"/>
                  <a:pt x="1393698" y="9620048"/>
                </a:cubicBezTo>
                <a:cubicBezTo>
                  <a:pt x="1314167" y="9604904"/>
                  <a:pt x="1234635" y="9585974"/>
                  <a:pt x="1166465" y="9563259"/>
                </a:cubicBezTo>
                <a:cubicBezTo>
                  <a:pt x="1113444" y="9548115"/>
                  <a:pt x="1064210" y="9548115"/>
                  <a:pt x="1014976" y="9525400"/>
                </a:cubicBezTo>
                <a:cubicBezTo>
                  <a:pt x="1011189" y="9521614"/>
                  <a:pt x="996040" y="9521614"/>
                  <a:pt x="992252" y="9525400"/>
                </a:cubicBezTo>
                <a:cubicBezTo>
                  <a:pt x="977104" y="9536757"/>
                  <a:pt x="961955" y="9521614"/>
                  <a:pt x="946806" y="9514042"/>
                </a:cubicBezTo>
                <a:cubicBezTo>
                  <a:pt x="935444" y="9510256"/>
                  <a:pt x="935444" y="9502684"/>
                  <a:pt x="943019" y="9491326"/>
                </a:cubicBezTo>
                <a:cubicBezTo>
                  <a:pt x="943019" y="9487540"/>
                  <a:pt x="954380" y="9487540"/>
                  <a:pt x="961955" y="9491326"/>
                </a:cubicBezTo>
                <a:cubicBezTo>
                  <a:pt x="988465" y="9502684"/>
                  <a:pt x="1014976" y="9498898"/>
                  <a:pt x="1041487" y="9502684"/>
                </a:cubicBezTo>
                <a:cubicBezTo>
                  <a:pt x="1045274" y="9502684"/>
                  <a:pt x="1056635" y="9502684"/>
                  <a:pt x="1056635" y="9498898"/>
                </a:cubicBezTo>
                <a:cubicBezTo>
                  <a:pt x="1060423" y="9491326"/>
                  <a:pt x="1056635" y="9479968"/>
                  <a:pt x="1045274" y="9479968"/>
                </a:cubicBezTo>
                <a:cubicBezTo>
                  <a:pt x="1011189" y="9479968"/>
                  <a:pt x="992252" y="9449681"/>
                  <a:pt x="965742" y="9426965"/>
                </a:cubicBezTo>
                <a:cubicBezTo>
                  <a:pt x="935444" y="9408036"/>
                  <a:pt x="901359" y="9415608"/>
                  <a:pt x="871062" y="9404250"/>
                </a:cubicBezTo>
                <a:cubicBezTo>
                  <a:pt x="840764" y="9396678"/>
                  <a:pt x="821827" y="9385320"/>
                  <a:pt x="791530" y="9370176"/>
                </a:cubicBezTo>
                <a:cubicBezTo>
                  <a:pt x="825615" y="9370176"/>
                  <a:pt x="833189" y="9320959"/>
                  <a:pt x="871062" y="9332317"/>
                </a:cubicBezTo>
                <a:cubicBezTo>
                  <a:pt x="874849" y="9332317"/>
                  <a:pt x="886210" y="9317173"/>
                  <a:pt x="886210" y="9309602"/>
                </a:cubicBezTo>
                <a:cubicBezTo>
                  <a:pt x="893785" y="9298244"/>
                  <a:pt x="882423" y="9290672"/>
                  <a:pt x="871062" y="9286886"/>
                </a:cubicBezTo>
                <a:cubicBezTo>
                  <a:pt x="852126" y="9283100"/>
                  <a:pt x="836976" y="9275528"/>
                  <a:pt x="821827" y="9271742"/>
                </a:cubicBezTo>
                <a:cubicBezTo>
                  <a:pt x="848338" y="9241455"/>
                  <a:pt x="882423" y="9252813"/>
                  <a:pt x="927870" y="9252813"/>
                </a:cubicBezTo>
                <a:cubicBezTo>
                  <a:pt x="893785" y="9230097"/>
                  <a:pt x="916508" y="9211167"/>
                  <a:pt x="927870" y="9188452"/>
                </a:cubicBezTo>
                <a:cubicBezTo>
                  <a:pt x="893785" y="9177094"/>
                  <a:pt x="871062" y="9158164"/>
                  <a:pt x="867274" y="9120305"/>
                </a:cubicBezTo>
                <a:cubicBezTo>
                  <a:pt x="859700" y="9093804"/>
                  <a:pt x="836976" y="9078660"/>
                  <a:pt x="806679" y="9071088"/>
                </a:cubicBezTo>
                <a:cubicBezTo>
                  <a:pt x="787743" y="9071088"/>
                  <a:pt x="772594" y="9063516"/>
                  <a:pt x="753658" y="9048372"/>
                </a:cubicBezTo>
                <a:cubicBezTo>
                  <a:pt x="738509" y="9037015"/>
                  <a:pt x="738509" y="9037015"/>
                  <a:pt x="749871" y="9025657"/>
                </a:cubicBezTo>
                <a:cubicBezTo>
                  <a:pt x="753658" y="9021871"/>
                  <a:pt x="765019" y="9014299"/>
                  <a:pt x="772594" y="9002941"/>
                </a:cubicBezTo>
                <a:cubicBezTo>
                  <a:pt x="799104" y="8968868"/>
                  <a:pt x="802891" y="8957510"/>
                  <a:pt x="772594" y="8931009"/>
                </a:cubicBezTo>
                <a:cubicBezTo>
                  <a:pt x="749871" y="8908293"/>
                  <a:pt x="727147" y="8889363"/>
                  <a:pt x="693062" y="8889363"/>
                </a:cubicBezTo>
                <a:cubicBezTo>
                  <a:pt x="655190" y="8881792"/>
                  <a:pt x="613530" y="8855290"/>
                  <a:pt x="579445" y="8847718"/>
                </a:cubicBezTo>
                <a:cubicBezTo>
                  <a:pt x="560509" y="8843932"/>
                  <a:pt x="545360" y="8813645"/>
                  <a:pt x="537786" y="8794715"/>
                </a:cubicBezTo>
                <a:cubicBezTo>
                  <a:pt x="533999" y="8787143"/>
                  <a:pt x="545360" y="8764428"/>
                  <a:pt x="560509" y="8775785"/>
                </a:cubicBezTo>
                <a:cubicBezTo>
                  <a:pt x="579445" y="8783357"/>
                  <a:pt x="587020" y="8783357"/>
                  <a:pt x="594594" y="8772000"/>
                </a:cubicBezTo>
                <a:cubicBezTo>
                  <a:pt x="583233" y="8753070"/>
                  <a:pt x="568084" y="8737926"/>
                  <a:pt x="560509" y="8718997"/>
                </a:cubicBezTo>
                <a:cubicBezTo>
                  <a:pt x="552935" y="8715211"/>
                  <a:pt x="549148" y="8711425"/>
                  <a:pt x="537786" y="8711425"/>
                </a:cubicBezTo>
                <a:cubicBezTo>
                  <a:pt x="511275" y="8711425"/>
                  <a:pt x="484765" y="8700067"/>
                  <a:pt x="465829" y="8669779"/>
                </a:cubicBezTo>
                <a:cubicBezTo>
                  <a:pt x="458254" y="8665994"/>
                  <a:pt x="454467" y="8669779"/>
                  <a:pt x="443105" y="8669779"/>
                </a:cubicBezTo>
                <a:cubicBezTo>
                  <a:pt x="409020" y="8681137"/>
                  <a:pt x="374936" y="8677351"/>
                  <a:pt x="344638" y="8658422"/>
                </a:cubicBezTo>
                <a:cubicBezTo>
                  <a:pt x="321914" y="8643278"/>
                  <a:pt x="314340" y="8624348"/>
                  <a:pt x="314340" y="8605419"/>
                </a:cubicBezTo>
                <a:cubicBezTo>
                  <a:pt x="321914" y="8559987"/>
                  <a:pt x="321914" y="8559987"/>
                  <a:pt x="276468" y="8556202"/>
                </a:cubicBezTo>
                <a:cubicBezTo>
                  <a:pt x="272681" y="8556202"/>
                  <a:pt x="272681" y="8556202"/>
                  <a:pt x="265106" y="8559987"/>
                </a:cubicBezTo>
                <a:cubicBezTo>
                  <a:pt x="253744" y="8571345"/>
                  <a:pt x="265106" y="8582703"/>
                  <a:pt x="272681" y="8586489"/>
                </a:cubicBezTo>
                <a:cubicBezTo>
                  <a:pt x="276468" y="8609205"/>
                  <a:pt x="265106" y="8620562"/>
                  <a:pt x="253744" y="8631920"/>
                </a:cubicBezTo>
                <a:cubicBezTo>
                  <a:pt x="249957" y="8635706"/>
                  <a:pt x="246170" y="8635706"/>
                  <a:pt x="231021" y="8631920"/>
                </a:cubicBezTo>
                <a:cubicBezTo>
                  <a:pt x="227234" y="8631920"/>
                  <a:pt x="227234" y="8620562"/>
                  <a:pt x="227234" y="8616776"/>
                </a:cubicBezTo>
                <a:cubicBezTo>
                  <a:pt x="238595" y="8582703"/>
                  <a:pt x="227234" y="8548630"/>
                  <a:pt x="265106" y="8522128"/>
                </a:cubicBezTo>
                <a:cubicBezTo>
                  <a:pt x="231021" y="8510770"/>
                  <a:pt x="204510" y="8499413"/>
                  <a:pt x="178000" y="8491841"/>
                </a:cubicBezTo>
                <a:cubicBezTo>
                  <a:pt x="170425" y="8480483"/>
                  <a:pt x="178000" y="8472911"/>
                  <a:pt x="181787" y="8461553"/>
                </a:cubicBezTo>
                <a:cubicBezTo>
                  <a:pt x="181787" y="8453981"/>
                  <a:pt x="181787" y="8450196"/>
                  <a:pt x="178000" y="8442624"/>
                </a:cubicBezTo>
                <a:cubicBezTo>
                  <a:pt x="143915" y="8427480"/>
                  <a:pt x="121192" y="8385835"/>
                  <a:pt x="75745" y="8393407"/>
                </a:cubicBezTo>
                <a:cubicBezTo>
                  <a:pt x="68170" y="8393407"/>
                  <a:pt x="49234" y="8382049"/>
                  <a:pt x="56809" y="8370691"/>
                </a:cubicBezTo>
                <a:cubicBezTo>
                  <a:pt x="60596" y="8355547"/>
                  <a:pt x="75745" y="8355547"/>
                  <a:pt x="87107" y="8363119"/>
                </a:cubicBezTo>
                <a:lnTo>
                  <a:pt x="94681" y="8363119"/>
                </a:lnTo>
                <a:cubicBezTo>
                  <a:pt x="117404" y="8385835"/>
                  <a:pt x="136340" y="8385835"/>
                  <a:pt x="155276" y="8366905"/>
                </a:cubicBezTo>
                <a:cubicBezTo>
                  <a:pt x="178000" y="8378263"/>
                  <a:pt x="155276" y="8397192"/>
                  <a:pt x="178000" y="8412336"/>
                </a:cubicBezTo>
                <a:cubicBezTo>
                  <a:pt x="185574" y="8393407"/>
                  <a:pt x="185574" y="8370691"/>
                  <a:pt x="200723" y="8347975"/>
                </a:cubicBezTo>
                <a:cubicBezTo>
                  <a:pt x="170425" y="8347975"/>
                  <a:pt x="151489" y="8347975"/>
                  <a:pt x="128766" y="8344189"/>
                </a:cubicBezTo>
                <a:cubicBezTo>
                  <a:pt x="121192" y="8344189"/>
                  <a:pt x="117404" y="8336617"/>
                  <a:pt x="117404" y="8332831"/>
                </a:cubicBezTo>
                <a:cubicBezTo>
                  <a:pt x="117404" y="8321474"/>
                  <a:pt x="121192" y="8317688"/>
                  <a:pt x="132553" y="8321474"/>
                </a:cubicBezTo>
                <a:cubicBezTo>
                  <a:pt x="143915" y="8321474"/>
                  <a:pt x="155276" y="8329045"/>
                  <a:pt x="166638" y="8321474"/>
                </a:cubicBezTo>
                <a:cubicBezTo>
                  <a:pt x="185574" y="8310116"/>
                  <a:pt x="185574" y="8298759"/>
                  <a:pt x="178000" y="8276043"/>
                </a:cubicBezTo>
                <a:cubicBezTo>
                  <a:pt x="170425" y="8272257"/>
                  <a:pt x="170425" y="8272257"/>
                  <a:pt x="170425" y="8260899"/>
                </a:cubicBezTo>
                <a:cubicBezTo>
                  <a:pt x="178000" y="8234397"/>
                  <a:pt x="155276" y="8226825"/>
                  <a:pt x="136340" y="8234397"/>
                </a:cubicBezTo>
                <a:cubicBezTo>
                  <a:pt x="117404" y="8241969"/>
                  <a:pt x="106043" y="8223039"/>
                  <a:pt x="87107" y="8215468"/>
                </a:cubicBezTo>
                <a:cubicBezTo>
                  <a:pt x="60596" y="8204110"/>
                  <a:pt x="60596" y="8188967"/>
                  <a:pt x="60596" y="8166251"/>
                </a:cubicBezTo>
                <a:cubicBezTo>
                  <a:pt x="56809" y="8132177"/>
                  <a:pt x="41660" y="8098104"/>
                  <a:pt x="0" y="8105676"/>
                </a:cubicBezTo>
                <a:cubicBezTo>
                  <a:pt x="0" y="8079175"/>
                  <a:pt x="11362" y="8060245"/>
                  <a:pt x="26511" y="8048887"/>
                </a:cubicBezTo>
                <a:cubicBezTo>
                  <a:pt x="49234" y="8011027"/>
                  <a:pt x="71958" y="7976955"/>
                  <a:pt x="87107" y="7939095"/>
                </a:cubicBezTo>
                <a:cubicBezTo>
                  <a:pt x="102255" y="7901235"/>
                  <a:pt x="102255" y="7893664"/>
                  <a:pt x="68170" y="7870948"/>
                </a:cubicBezTo>
                <a:cubicBezTo>
                  <a:pt x="56809" y="7859591"/>
                  <a:pt x="56809" y="7855805"/>
                  <a:pt x="60596" y="7852019"/>
                </a:cubicBezTo>
                <a:cubicBezTo>
                  <a:pt x="68170" y="7833089"/>
                  <a:pt x="75745" y="7810373"/>
                  <a:pt x="87107" y="7795229"/>
                </a:cubicBezTo>
                <a:cubicBezTo>
                  <a:pt x="109830" y="7757371"/>
                  <a:pt x="128766" y="7715725"/>
                  <a:pt x="143915" y="7677866"/>
                </a:cubicBezTo>
                <a:cubicBezTo>
                  <a:pt x="162851" y="7628649"/>
                  <a:pt x="170425" y="7583217"/>
                  <a:pt x="215872" y="7545359"/>
                </a:cubicBezTo>
                <a:cubicBezTo>
                  <a:pt x="231021" y="7534001"/>
                  <a:pt x="238595" y="7507499"/>
                  <a:pt x="246170" y="7477211"/>
                </a:cubicBezTo>
                <a:cubicBezTo>
                  <a:pt x="253744" y="7458282"/>
                  <a:pt x="261319" y="7435567"/>
                  <a:pt x="280255" y="7424209"/>
                </a:cubicBezTo>
                <a:cubicBezTo>
                  <a:pt x="299191" y="7416637"/>
                  <a:pt x="299191" y="7401493"/>
                  <a:pt x="306766" y="7390135"/>
                </a:cubicBezTo>
                <a:cubicBezTo>
                  <a:pt x="325701" y="7356062"/>
                  <a:pt x="340851" y="7356062"/>
                  <a:pt x="371148" y="7378777"/>
                </a:cubicBezTo>
                <a:cubicBezTo>
                  <a:pt x="374936" y="7382563"/>
                  <a:pt x="382510" y="7390135"/>
                  <a:pt x="390084" y="7393921"/>
                </a:cubicBezTo>
                <a:cubicBezTo>
                  <a:pt x="409020" y="7409065"/>
                  <a:pt x="420382" y="7409065"/>
                  <a:pt x="435531" y="7382563"/>
                </a:cubicBezTo>
                <a:cubicBezTo>
                  <a:pt x="443105" y="7348490"/>
                  <a:pt x="454467" y="7321989"/>
                  <a:pt x="465829" y="7287915"/>
                </a:cubicBezTo>
                <a:cubicBezTo>
                  <a:pt x="469616" y="7272771"/>
                  <a:pt x="477190" y="7253841"/>
                  <a:pt x="492339" y="7250055"/>
                </a:cubicBezTo>
                <a:cubicBezTo>
                  <a:pt x="511275" y="7253841"/>
                  <a:pt x="515063" y="7272771"/>
                  <a:pt x="526424" y="7284129"/>
                </a:cubicBezTo>
                <a:cubicBezTo>
                  <a:pt x="552935" y="7321989"/>
                  <a:pt x="587020" y="7333346"/>
                  <a:pt x="632467" y="7318203"/>
                </a:cubicBezTo>
                <a:cubicBezTo>
                  <a:pt x="658977" y="7306845"/>
                  <a:pt x="681700" y="7306845"/>
                  <a:pt x="696849" y="7333346"/>
                </a:cubicBezTo>
                <a:cubicBezTo>
                  <a:pt x="704424" y="7344704"/>
                  <a:pt x="723360" y="7348490"/>
                  <a:pt x="730934" y="7340918"/>
                </a:cubicBezTo>
                <a:lnTo>
                  <a:pt x="806679" y="7299273"/>
                </a:lnTo>
                <a:cubicBezTo>
                  <a:pt x="836976" y="7287915"/>
                  <a:pt x="859700" y="7268985"/>
                  <a:pt x="886210" y="7265199"/>
                </a:cubicBezTo>
                <a:cubicBezTo>
                  <a:pt x="901359" y="7265199"/>
                  <a:pt x="920295" y="7253841"/>
                  <a:pt x="931657" y="7246270"/>
                </a:cubicBezTo>
                <a:cubicBezTo>
                  <a:pt x="954380" y="7231126"/>
                  <a:pt x="977104" y="7231126"/>
                  <a:pt x="1003614" y="7231126"/>
                </a:cubicBezTo>
                <a:cubicBezTo>
                  <a:pt x="1037699" y="7234912"/>
                  <a:pt x="1056635" y="7238698"/>
                  <a:pt x="1056635" y="7272771"/>
                </a:cubicBezTo>
                <a:cubicBezTo>
                  <a:pt x="1060423" y="7295487"/>
                  <a:pt x="1079359" y="7306845"/>
                  <a:pt x="1105869" y="7306845"/>
                </a:cubicBezTo>
                <a:cubicBezTo>
                  <a:pt x="1132380" y="7299273"/>
                  <a:pt x="1166465" y="7314417"/>
                  <a:pt x="1192976" y="7318203"/>
                </a:cubicBezTo>
                <a:cubicBezTo>
                  <a:pt x="1200550" y="7321989"/>
                  <a:pt x="1204337" y="7321989"/>
                  <a:pt x="1208124" y="7321989"/>
                </a:cubicBezTo>
                <a:cubicBezTo>
                  <a:pt x="1268720" y="7318203"/>
                  <a:pt x="1317954" y="7348490"/>
                  <a:pt x="1374762" y="7363633"/>
                </a:cubicBezTo>
                <a:cubicBezTo>
                  <a:pt x="1465655" y="7374991"/>
                  <a:pt x="1548974" y="7401493"/>
                  <a:pt x="1636081" y="7409065"/>
                </a:cubicBezTo>
                <a:cubicBezTo>
                  <a:pt x="1651229" y="7409065"/>
                  <a:pt x="1662591" y="7409065"/>
                  <a:pt x="1677740" y="7412851"/>
                </a:cubicBezTo>
                <a:cubicBezTo>
                  <a:pt x="1692889" y="7416637"/>
                  <a:pt x="1708037" y="7416637"/>
                  <a:pt x="1726974" y="7412851"/>
                </a:cubicBezTo>
                <a:cubicBezTo>
                  <a:pt x="1882250" y="7378777"/>
                  <a:pt x="1923909" y="7390135"/>
                  <a:pt x="2086760" y="7401493"/>
                </a:cubicBezTo>
                <a:cubicBezTo>
                  <a:pt x="2219312" y="7412851"/>
                  <a:pt x="2359440" y="7412851"/>
                  <a:pt x="2491993" y="7416637"/>
                </a:cubicBezTo>
                <a:cubicBezTo>
                  <a:pt x="2681354" y="7416637"/>
                  <a:pt x="2870715" y="7416637"/>
                  <a:pt x="3052502" y="7409065"/>
                </a:cubicBezTo>
                <a:cubicBezTo>
                  <a:pt x="3196415" y="7393921"/>
                  <a:pt x="3340331" y="7378777"/>
                  <a:pt x="3484244" y="7363633"/>
                </a:cubicBezTo>
                <a:cubicBezTo>
                  <a:pt x="3575138" y="7348490"/>
                  <a:pt x="3669818" y="7344704"/>
                  <a:pt x="3756925" y="7333346"/>
                </a:cubicBezTo>
                <a:cubicBezTo>
                  <a:pt x="3817520" y="7329561"/>
                  <a:pt x="3874329" y="7318203"/>
                  <a:pt x="3934924" y="7306845"/>
                </a:cubicBezTo>
                <a:cubicBezTo>
                  <a:pt x="3969009" y="7295487"/>
                  <a:pt x="4010669" y="7295487"/>
                  <a:pt x="4052328" y="7287915"/>
                </a:cubicBezTo>
                <a:cubicBezTo>
                  <a:pt x="4173519" y="7280343"/>
                  <a:pt x="4290923" y="7238698"/>
                  <a:pt x="4412114" y="7212197"/>
                </a:cubicBezTo>
                <a:cubicBezTo>
                  <a:pt x="4419689" y="7204625"/>
                  <a:pt x="4438625" y="7200839"/>
                  <a:pt x="4446199" y="7197053"/>
                </a:cubicBezTo>
                <a:cubicBezTo>
                  <a:pt x="4461348" y="7174337"/>
                  <a:pt x="4484071" y="7174337"/>
                  <a:pt x="4506795" y="7162979"/>
                </a:cubicBezTo>
                <a:cubicBezTo>
                  <a:pt x="4510582" y="7162979"/>
                  <a:pt x="4521943" y="7162979"/>
                  <a:pt x="4529518" y="7155407"/>
                </a:cubicBezTo>
                <a:cubicBezTo>
                  <a:pt x="4544667" y="7144049"/>
                  <a:pt x="4544667" y="7140264"/>
                  <a:pt x="4521943" y="7117548"/>
                </a:cubicBezTo>
                <a:cubicBezTo>
                  <a:pt x="4559816" y="7117548"/>
                  <a:pt x="4590114" y="7117548"/>
                  <a:pt x="4616624" y="7091047"/>
                </a:cubicBezTo>
                <a:cubicBezTo>
                  <a:pt x="4639347" y="7075903"/>
                  <a:pt x="4673432" y="7075903"/>
                  <a:pt x="4699943" y="7060759"/>
                </a:cubicBezTo>
                <a:cubicBezTo>
                  <a:pt x="4877942" y="7000185"/>
                  <a:pt x="5040793" y="6935823"/>
                  <a:pt x="5215005" y="6863891"/>
                </a:cubicBezTo>
                <a:cubicBezTo>
                  <a:pt x="5230154" y="6856319"/>
                  <a:pt x="5275600" y="6863891"/>
                  <a:pt x="5256665" y="6818459"/>
                </a:cubicBezTo>
                <a:cubicBezTo>
                  <a:pt x="5256665" y="6810888"/>
                  <a:pt x="5264239" y="6810888"/>
                  <a:pt x="5271814" y="6807102"/>
                </a:cubicBezTo>
                <a:cubicBezTo>
                  <a:pt x="5298324" y="6788173"/>
                  <a:pt x="5339984" y="6788173"/>
                  <a:pt x="5370281" y="6769243"/>
                </a:cubicBezTo>
                <a:cubicBezTo>
                  <a:pt x="5563429" y="6667023"/>
                  <a:pt x="5756578" y="6572375"/>
                  <a:pt x="5945939" y="6458797"/>
                </a:cubicBezTo>
                <a:cubicBezTo>
                  <a:pt x="6070917" y="6375506"/>
                  <a:pt x="6184534" y="6292216"/>
                  <a:pt x="6294363" y="6186210"/>
                </a:cubicBezTo>
                <a:cubicBezTo>
                  <a:pt x="6358746" y="6106705"/>
                  <a:pt x="6423129" y="6030987"/>
                  <a:pt x="6479937" y="5947696"/>
                </a:cubicBezTo>
                <a:cubicBezTo>
                  <a:pt x="6506447" y="5902265"/>
                  <a:pt x="6540532" y="5864406"/>
                  <a:pt x="6563256" y="5822760"/>
                </a:cubicBezTo>
                <a:cubicBezTo>
                  <a:pt x="6608703" y="5758400"/>
                  <a:pt x="6631426" y="5686467"/>
                  <a:pt x="6635213" y="5610748"/>
                </a:cubicBezTo>
                <a:cubicBezTo>
                  <a:pt x="6642788" y="5580461"/>
                  <a:pt x="6635213" y="5565317"/>
                  <a:pt x="6612490" y="5546388"/>
                </a:cubicBezTo>
                <a:cubicBezTo>
                  <a:pt x="6563256" y="5504742"/>
                  <a:pt x="6517809" y="5459311"/>
                  <a:pt x="6464788" y="5413880"/>
                </a:cubicBezTo>
                <a:cubicBezTo>
                  <a:pt x="6407980" y="5372235"/>
                  <a:pt x="6343597" y="5338161"/>
                  <a:pt x="6267853" y="5307874"/>
                </a:cubicBezTo>
                <a:cubicBezTo>
                  <a:pt x="6214832" y="5288944"/>
                  <a:pt x="6154236" y="5258657"/>
                  <a:pt x="6097427" y="5232155"/>
                </a:cubicBezTo>
                <a:cubicBezTo>
                  <a:pt x="6089853" y="5232155"/>
                  <a:pt x="6086066" y="5228369"/>
                  <a:pt x="6082279" y="5228369"/>
                </a:cubicBezTo>
                <a:cubicBezTo>
                  <a:pt x="5976237" y="5209440"/>
                  <a:pt x="5892918" y="5137507"/>
                  <a:pt x="5790663" y="5107220"/>
                </a:cubicBezTo>
                <a:cubicBezTo>
                  <a:pt x="5783088" y="5103434"/>
                  <a:pt x="5771727" y="5099648"/>
                  <a:pt x="5756578" y="5092076"/>
                </a:cubicBezTo>
                <a:cubicBezTo>
                  <a:pt x="5688407" y="5050431"/>
                  <a:pt x="5608876" y="5008785"/>
                  <a:pt x="5525557" y="4974712"/>
                </a:cubicBezTo>
                <a:cubicBezTo>
                  <a:pt x="5487685" y="4959568"/>
                  <a:pt x="5453600" y="4944425"/>
                  <a:pt x="5415728" y="4925496"/>
                </a:cubicBezTo>
                <a:cubicBezTo>
                  <a:pt x="5275600" y="4861134"/>
                  <a:pt x="5131686" y="4845991"/>
                  <a:pt x="4983985" y="4830847"/>
                </a:cubicBezTo>
                <a:cubicBezTo>
                  <a:pt x="4930963" y="4827061"/>
                  <a:pt x="4881730" y="4827061"/>
                  <a:pt x="4836283" y="4838419"/>
                </a:cubicBezTo>
                <a:cubicBezTo>
                  <a:pt x="4828709" y="4845991"/>
                  <a:pt x="4813560" y="4845991"/>
                  <a:pt x="4798411" y="4845991"/>
                </a:cubicBezTo>
                <a:cubicBezTo>
                  <a:pt x="4688581" y="4838419"/>
                  <a:pt x="4582539" y="4853562"/>
                  <a:pt x="4480284" y="4864920"/>
                </a:cubicBezTo>
                <a:cubicBezTo>
                  <a:pt x="4446199" y="4872493"/>
                  <a:pt x="4412114" y="4864920"/>
                  <a:pt x="4385604" y="4864920"/>
                </a:cubicBezTo>
                <a:cubicBezTo>
                  <a:pt x="4336370" y="4864920"/>
                  <a:pt x="4283349" y="4872493"/>
                  <a:pt x="4234115" y="4876278"/>
                </a:cubicBezTo>
                <a:cubicBezTo>
                  <a:pt x="4196243" y="4876278"/>
                  <a:pt x="4150796" y="4880064"/>
                  <a:pt x="4112923" y="4876278"/>
                </a:cubicBezTo>
                <a:cubicBezTo>
                  <a:pt x="4022030" y="4872493"/>
                  <a:pt x="3927350" y="4880064"/>
                  <a:pt x="3840244" y="4872493"/>
                </a:cubicBezTo>
                <a:cubicBezTo>
                  <a:pt x="3764499" y="4864920"/>
                  <a:pt x="3684968" y="4876278"/>
                  <a:pt x="3605435" y="4861134"/>
                </a:cubicBezTo>
                <a:cubicBezTo>
                  <a:pt x="3590287" y="4853562"/>
                  <a:pt x="3575138" y="4861134"/>
                  <a:pt x="3556202" y="4864920"/>
                </a:cubicBezTo>
                <a:cubicBezTo>
                  <a:pt x="3541053" y="4872493"/>
                  <a:pt x="3522117" y="4872493"/>
                  <a:pt x="3506968" y="4864920"/>
                </a:cubicBezTo>
                <a:cubicBezTo>
                  <a:pt x="3484244" y="4864920"/>
                  <a:pt x="3457734" y="4853562"/>
                  <a:pt x="3435011" y="4880064"/>
                </a:cubicBezTo>
                <a:cubicBezTo>
                  <a:pt x="3431224" y="4895208"/>
                  <a:pt x="3416074" y="4887636"/>
                  <a:pt x="3404713" y="4887636"/>
                </a:cubicBezTo>
                <a:cubicBezTo>
                  <a:pt x="3313820" y="4876278"/>
                  <a:pt x="3219139" y="4872493"/>
                  <a:pt x="3124459" y="4853562"/>
                </a:cubicBezTo>
                <a:cubicBezTo>
                  <a:pt x="3082799" y="4849776"/>
                  <a:pt x="3041139" y="4849776"/>
                  <a:pt x="2995693" y="4845991"/>
                </a:cubicBezTo>
                <a:cubicBezTo>
                  <a:pt x="2931311" y="4838419"/>
                  <a:pt x="2870715" y="4815704"/>
                  <a:pt x="2802545" y="4811918"/>
                </a:cubicBezTo>
                <a:cubicBezTo>
                  <a:pt x="2749524" y="4811918"/>
                  <a:pt x="2700290" y="4800559"/>
                  <a:pt x="2651056" y="4800559"/>
                </a:cubicBezTo>
                <a:cubicBezTo>
                  <a:pt x="2613184" y="4800559"/>
                  <a:pt x="2579099" y="4800559"/>
                  <a:pt x="2541226" y="4800559"/>
                </a:cubicBezTo>
                <a:cubicBezTo>
                  <a:pt x="2503354" y="4804345"/>
                  <a:pt x="2461695" y="4792987"/>
                  <a:pt x="2431397" y="4781630"/>
                </a:cubicBezTo>
                <a:cubicBezTo>
                  <a:pt x="2351865" y="4758915"/>
                  <a:pt x="2279908" y="4732413"/>
                  <a:pt x="2207951" y="4709697"/>
                </a:cubicBezTo>
                <a:cubicBezTo>
                  <a:pt x="2120845" y="4683196"/>
                  <a:pt x="2029951" y="4641551"/>
                  <a:pt x="1950420" y="4599905"/>
                </a:cubicBezTo>
                <a:cubicBezTo>
                  <a:pt x="1859527" y="4546902"/>
                  <a:pt x="1776207" y="4497685"/>
                  <a:pt x="1696676" y="4429538"/>
                </a:cubicBezTo>
                <a:cubicBezTo>
                  <a:pt x="1681527" y="4410609"/>
                  <a:pt x="1658804" y="4387893"/>
                  <a:pt x="1636081" y="4372749"/>
                </a:cubicBezTo>
                <a:cubicBezTo>
                  <a:pt x="1613357" y="4361392"/>
                  <a:pt x="1598208" y="4338676"/>
                  <a:pt x="1583059" y="4323532"/>
                </a:cubicBezTo>
                <a:cubicBezTo>
                  <a:pt x="1552761" y="4289459"/>
                  <a:pt x="1526251" y="4255385"/>
                  <a:pt x="1492166" y="4225098"/>
                </a:cubicBezTo>
                <a:cubicBezTo>
                  <a:pt x="1465655" y="4198596"/>
                  <a:pt x="1442932" y="4160737"/>
                  <a:pt x="1442932" y="4115306"/>
                </a:cubicBezTo>
                <a:cubicBezTo>
                  <a:pt x="1442932" y="4100162"/>
                  <a:pt x="1431570" y="4077447"/>
                  <a:pt x="1420208" y="4062304"/>
                </a:cubicBezTo>
                <a:cubicBezTo>
                  <a:pt x="1412634" y="4050945"/>
                  <a:pt x="1408847" y="4039587"/>
                  <a:pt x="1405060" y="4028230"/>
                </a:cubicBezTo>
                <a:cubicBezTo>
                  <a:pt x="1352039" y="3899509"/>
                  <a:pt x="1329315" y="3763214"/>
                  <a:pt x="1314167" y="3626921"/>
                </a:cubicBezTo>
                <a:cubicBezTo>
                  <a:pt x="1295231" y="3441411"/>
                  <a:pt x="1302805" y="3252114"/>
                  <a:pt x="1314167" y="3062817"/>
                </a:cubicBezTo>
                <a:cubicBezTo>
                  <a:pt x="1317954" y="3017386"/>
                  <a:pt x="1329315" y="2979528"/>
                  <a:pt x="1348252" y="2937882"/>
                </a:cubicBezTo>
                <a:cubicBezTo>
                  <a:pt x="1363400" y="2892451"/>
                  <a:pt x="1374762" y="2843233"/>
                  <a:pt x="1386124" y="2782659"/>
                </a:cubicBezTo>
                <a:cubicBezTo>
                  <a:pt x="1397485" y="2706940"/>
                  <a:pt x="1423996" y="2631222"/>
                  <a:pt x="1454293" y="2551717"/>
                </a:cubicBezTo>
                <a:cubicBezTo>
                  <a:pt x="1488378" y="2445711"/>
                  <a:pt x="1518676" y="2343491"/>
                  <a:pt x="1567911" y="2241271"/>
                </a:cubicBezTo>
                <a:cubicBezTo>
                  <a:pt x="1586846" y="2203412"/>
                  <a:pt x="1598208" y="2161766"/>
                  <a:pt x="1636081" y="2139051"/>
                </a:cubicBezTo>
                <a:cubicBezTo>
                  <a:pt x="1643655" y="2131479"/>
                  <a:pt x="1643655" y="2131479"/>
                  <a:pt x="1643655" y="2127693"/>
                </a:cubicBezTo>
                <a:cubicBezTo>
                  <a:pt x="1643655" y="2070904"/>
                  <a:pt x="1704251" y="2048188"/>
                  <a:pt x="1719399" y="2002757"/>
                </a:cubicBezTo>
                <a:cubicBezTo>
                  <a:pt x="1742122" y="1957326"/>
                  <a:pt x="1779995" y="1923253"/>
                  <a:pt x="1802718" y="1881607"/>
                </a:cubicBezTo>
                <a:cubicBezTo>
                  <a:pt x="1806505" y="1858892"/>
                  <a:pt x="1836803" y="1847534"/>
                  <a:pt x="1836803" y="1821033"/>
                </a:cubicBezTo>
                <a:cubicBezTo>
                  <a:pt x="1859527" y="1813461"/>
                  <a:pt x="1848165" y="1836176"/>
                  <a:pt x="1859527" y="1836176"/>
                </a:cubicBezTo>
                <a:cubicBezTo>
                  <a:pt x="1889824" y="1809675"/>
                  <a:pt x="1920122" y="1771815"/>
                  <a:pt x="1965568" y="1752886"/>
                </a:cubicBezTo>
                <a:cubicBezTo>
                  <a:pt x="1969356" y="1752886"/>
                  <a:pt x="1976930" y="1752886"/>
                  <a:pt x="1976930" y="1749100"/>
                </a:cubicBezTo>
                <a:cubicBezTo>
                  <a:pt x="1995866" y="1703669"/>
                  <a:pt x="2045100" y="1677167"/>
                  <a:pt x="2079185" y="1635522"/>
                </a:cubicBezTo>
                <a:cubicBezTo>
                  <a:pt x="2192802" y="1525730"/>
                  <a:pt x="2291270" y="1404580"/>
                  <a:pt x="2423823" y="1313718"/>
                </a:cubicBezTo>
                <a:cubicBezTo>
                  <a:pt x="2507141" y="1260715"/>
                  <a:pt x="2579099" y="1192568"/>
                  <a:pt x="2662417" y="1131993"/>
                </a:cubicBezTo>
                <a:cubicBezTo>
                  <a:pt x="2734375" y="1075204"/>
                  <a:pt x="2817693" y="1025987"/>
                  <a:pt x="2897226" y="976770"/>
                </a:cubicBezTo>
                <a:cubicBezTo>
                  <a:pt x="2938885" y="950269"/>
                  <a:pt x="2984332" y="919981"/>
                  <a:pt x="3033566" y="893480"/>
                </a:cubicBezTo>
                <a:cubicBezTo>
                  <a:pt x="3079012" y="870764"/>
                  <a:pt x="3124459" y="836691"/>
                  <a:pt x="3173693" y="821547"/>
                </a:cubicBezTo>
                <a:cubicBezTo>
                  <a:pt x="3188842" y="821547"/>
                  <a:pt x="3200203" y="810189"/>
                  <a:pt x="3211565" y="806403"/>
                </a:cubicBezTo>
                <a:cubicBezTo>
                  <a:pt x="3234288" y="783688"/>
                  <a:pt x="3257012" y="757186"/>
                  <a:pt x="3294883" y="760972"/>
                </a:cubicBezTo>
                <a:cubicBezTo>
                  <a:pt x="3336543" y="715541"/>
                  <a:pt x="3412288" y="726899"/>
                  <a:pt x="3438798" y="666324"/>
                </a:cubicBezTo>
                <a:cubicBezTo>
                  <a:pt x="3484244" y="654966"/>
                  <a:pt x="3518330" y="620893"/>
                  <a:pt x="3567564" y="617107"/>
                </a:cubicBezTo>
                <a:cubicBezTo>
                  <a:pt x="3590287" y="613321"/>
                  <a:pt x="3616798" y="605749"/>
                  <a:pt x="3639520" y="594391"/>
                </a:cubicBezTo>
                <a:cubicBezTo>
                  <a:pt x="3711478" y="567890"/>
                  <a:pt x="3783435" y="533816"/>
                  <a:pt x="3855393" y="511101"/>
                </a:cubicBezTo>
                <a:cubicBezTo>
                  <a:pt x="3923562" y="484599"/>
                  <a:pt x="3995520" y="458098"/>
                  <a:pt x="4063690" y="439168"/>
                </a:cubicBezTo>
                <a:cubicBezTo>
                  <a:pt x="4128073" y="416452"/>
                  <a:pt x="4200030" y="401309"/>
                  <a:pt x="4268199" y="374807"/>
                </a:cubicBezTo>
                <a:cubicBezTo>
                  <a:pt x="4306072" y="348306"/>
                  <a:pt x="4351519" y="348306"/>
                  <a:pt x="4389391" y="329376"/>
                </a:cubicBezTo>
                <a:cubicBezTo>
                  <a:pt x="4415901" y="310447"/>
                  <a:pt x="4446199" y="314233"/>
                  <a:pt x="4472710" y="310447"/>
                </a:cubicBezTo>
                <a:cubicBezTo>
                  <a:pt x="4514369" y="295303"/>
                  <a:pt x="4563603" y="283945"/>
                  <a:pt x="4616624" y="265015"/>
                </a:cubicBezTo>
                <a:cubicBezTo>
                  <a:pt x="4650709" y="253658"/>
                  <a:pt x="4688581" y="246086"/>
                  <a:pt x="4726454" y="238514"/>
                </a:cubicBezTo>
                <a:cubicBezTo>
                  <a:pt x="4949900" y="189297"/>
                  <a:pt x="5169559" y="136294"/>
                  <a:pt x="5393005" y="87077"/>
                </a:cubicBezTo>
                <a:cubicBezTo>
                  <a:pt x="5514196" y="60575"/>
                  <a:pt x="5631600" y="34074"/>
                  <a:pt x="5752790" y="22716"/>
                </a:cubicBezTo>
                <a:cubicBezTo>
                  <a:pt x="5847471" y="18930"/>
                  <a:pt x="5942151" y="11358"/>
                  <a:pt x="6040620" y="7572"/>
                </a:cubicBezTo>
                <a:cubicBezTo>
                  <a:pt x="6123938" y="0"/>
                  <a:pt x="6207257" y="0"/>
                  <a:pt x="62943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3184685" y="4120571"/>
            <a:ext cx="10150980" cy="56960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5741967" y="2028911"/>
            <a:ext cx="7132320" cy="953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609647" y="2028911"/>
            <a:ext cx="7132320" cy="953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477327" y="2028911"/>
            <a:ext cx="7132320" cy="953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01602" y="3794760"/>
            <a:ext cx="7974444" cy="4526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143702" y="3794760"/>
            <a:ext cx="7974444" cy="4526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4473646" y="4415246"/>
            <a:ext cx="7498080" cy="4728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043930" y="4533900"/>
            <a:ext cx="12289790" cy="7566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-6245860" y="4533900"/>
            <a:ext cx="12289790" cy="7566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8333720" y="4533900"/>
            <a:ext cx="12289790" cy="7566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2150723" y="4579554"/>
            <a:ext cx="12226925" cy="6680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8434174" y="5371869"/>
            <a:ext cx="6679466" cy="37854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6352915" y="8991653"/>
            <a:ext cx="1013634" cy="1768937"/>
          </a:xfr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700">
                <a:latin typeface="Calibri Light"/>
                <a:cs typeface="Calibri Light"/>
              </a:defRPr>
            </a:lvl1pPr>
          </a:lstStyle>
          <a:p>
            <a:r>
              <a:rPr lang="id-ID" dirty="0"/>
              <a:t>Picture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4754354" y="7975469"/>
            <a:ext cx="4254887" cy="271244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4235822" y="7821109"/>
            <a:ext cx="2254062" cy="2902541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7691338" y="10138875"/>
            <a:ext cx="441690" cy="557901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1436477" y="4655964"/>
            <a:ext cx="8522208" cy="7450894"/>
          </a:xfrm>
          <a:custGeom>
            <a:avLst/>
            <a:gdLst>
              <a:gd name="connsiteX0" fmla="*/ 4129901 w 10053622"/>
              <a:gd name="connsiteY0" fmla="*/ 8151861 h 8789796"/>
              <a:gd name="connsiteX1" fmla="*/ 4161006 w 10053622"/>
              <a:gd name="connsiteY1" fmla="*/ 8214066 h 8789796"/>
              <a:gd name="connsiteX2" fmla="*/ 4209389 w 10053622"/>
              <a:gd name="connsiteY2" fmla="*/ 8265902 h 8789796"/>
              <a:gd name="connsiteX3" fmla="*/ 4129901 w 10053622"/>
              <a:gd name="connsiteY3" fmla="*/ 8151861 h 8789796"/>
              <a:gd name="connsiteX4" fmla="*/ 5418984 w 10053622"/>
              <a:gd name="connsiteY4" fmla="*/ 5940142 h 8789796"/>
              <a:gd name="connsiteX5" fmla="*/ 5405160 w 10053622"/>
              <a:gd name="connsiteY5" fmla="*/ 5957422 h 8789796"/>
              <a:gd name="connsiteX6" fmla="*/ 5405160 w 10053622"/>
              <a:gd name="connsiteY6" fmla="*/ 5981612 h 8789796"/>
              <a:gd name="connsiteX7" fmla="*/ 5398248 w 10053622"/>
              <a:gd name="connsiteY7" fmla="*/ 6130212 h 8789796"/>
              <a:gd name="connsiteX8" fmla="*/ 5405160 w 10053622"/>
              <a:gd name="connsiteY8" fmla="*/ 6137124 h 8789796"/>
              <a:gd name="connsiteX9" fmla="*/ 5422440 w 10053622"/>
              <a:gd name="connsiteY9" fmla="*/ 6258077 h 8789796"/>
              <a:gd name="connsiteX10" fmla="*/ 5443176 w 10053622"/>
              <a:gd name="connsiteY10" fmla="*/ 6375574 h 8789796"/>
              <a:gd name="connsiteX11" fmla="*/ 5463911 w 10053622"/>
              <a:gd name="connsiteY11" fmla="*/ 6247710 h 8789796"/>
              <a:gd name="connsiteX12" fmla="*/ 5450087 w 10053622"/>
              <a:gd name="connsiteY12" fmla="*/ 6061096 h 8789796"/>
              <a:gd name="connsiteX13" fmla="*/ 5429352 w 10053622"/>
              <a:gd name="connsiteY13" fmla="*/ 6005803 h 8789796"/>
              <a:gd name="connsiteX14" fmla="*/ 5422440 w 10053622"/>
              <a:gd name="connsiteY14" fmla="*/ 5967789 h 8789796"/>
              <a:gd name="connsiteX15" fmla="*/ 5418984 w 10053622"/>
              <a:gd name="connsiteY15" fmla="*/ 5940142 h 8789796"/>
              <a:gd name="connsiteX16" fmla="*/ 1676152 w 10053622"/>
              <a:gd name="connsiteY16" fmla="*/ 5909040 h 8789796"/>
              <a:gd name="connsiteX17" fmla="*/ 1700344 w 10053622"/>
              <a:gd name="connsiteY17" fmla="*/ 6188961 h 8789796"/>
              <a:gd name="connsiteX18" fmla="*/ 1689976 w 10053622"/>
              <a:gd name="connsiteY18" fmla="*/ 6036905 h 8789796"/>
              <a:gd name="connsiteX19" fmla="*/ 1689976 w 10053622"/>
              <a:gd name="connsiteY19" fmla="*/ 5985068 h 8789796"/>
              <a:gd name="connsiteX20" fmla="*/ 1676152 w 10053622"/>
              <a:gd name="connsiteY20" fmla="*/ 5909040 h 8789796"/>
              <a:gd name="connsiteX21" fmla="*/ 1613944 w 10053622"/>
              <a:gd name="connsiteY21" fmla="*/ 5701692 h 8789796"/>
              <a:gd name="connsiteX22" fmla="*/ 1600121 w 10053622"/>
              <a:gd name="connsiteY22" fmla="*/ 5767352 h 8789796"/>
              <a:gd name="connsiteX23" fmla="*/ 1596665 w 10053622"/>
              <a:gd name="connsiteY23" fmla="*/ 5833013 h 8789796"/>
              <a:gd name="connsiteX24" fmla="*/ 1582841 w 10053622"/>
              <a:gd name="connsiteY24" fmla="*/ 5905585 h 8789796"/>
              <a:gd name="connsiteX25" fmla="*/ 1575929 w 10053622"/>
              <a:gd name="connsiteY25" fmla="*/ 5985068 h 8789796"/>
              <a:gd name="connsiteX26" fmla="*/ 1582841 w 10053622"/>
              <a:gd name="connsiteY26" fmla="*/ 6068008 h 8789796"/>
              <a:gd name="connsiteX27" fmla="*/ 1575929 w 10053622"/>
              <a:gd name="connsiteY27" fmla="*/ 6081830 h 8789796"/>
              <a:gd name="connsiteX28" fmla="*/ 1551737 w 10053622"/>
              <a:gd name="connsiteY28" fmla="*/ 6185505 h 8789796"/>
              <a:gd name="connsiteX29" fmla="*/ 1558649 w 10053622"/>
              <a:gd name="connsiteY29" fmla="*/ 6330649 h 8789796"/>
              <a:gd name="connsiteX30" fmla="*/ 1586297 w 10053622"/>
              <a:gd name="connsiteY30" fmla="*/ 6520718 h 8789796"/>
              <a:gd name="connsiteX31" fmla="*/ 1586297 w 10053622"/>
              <a:gd name="connsiteY31" fmla="*/ 6582923 h 8789796"/>
              <a:gd name="connsiteX32" fmla="*/ 1589753 w 10053622"/>
              <a:gd name="connsiteY32" fmla="*/ 6690054 h 8789796"/>
              <a:gd name="connsiteX33" fmla="*/ 1589753 w 10053622"/>
              <a:gd name="connsiteY33" fmla="*/ 6721156 h 8789796"/>
              <a:gd name="connsiteX34" fmla="*/ 1586297 w 10053622"/>
              <a:gd name="connsiteY34" fmla="*/ 6769537 h 8789796"/>
              <a:gd name="connsiteX35" fmla="*/ 1610488 w 10053622"/>
              <a:gd name="connsiteY35" fmla="*/ 6759170 h 8789796"/>
              <a:gd name="connsiteX36" fmla="*/ 1610488 w 10053622"/>
              <a:gd name="connsiteY36" fmla="*/ 6824830 h 8789796"/>
              <a:gd name="connsiteX37" fmla="*/ 1610488 w 10053622"/>
              <a:gd name="connsiteY37" fmla="*/ 6859388 h 8789796"/>
              <a:gd name="connsiteX38" fmla="*/ 1613944 w 10053622"/>
              <a:gd name="connsiteY38" fmla="*/ 6952695 h 8789796"/>
              <a:gd name="connsiteX39" fmla="*/ 1627768 w 10053622"/>
              <a:gd name="connsiteY39" fmla="*/ 7007988 h 8789796"/>
              <a:gd name="connsiteX40" fmla="*/ 1641592 w 10053622"/>
              <a:gd name="connsiteY40" fmla="*/ 7001076 h 8789796"/>
              <a:gd name="connsiteX41" fmla="*/ 1645048 w 10053622"/>
              <a:gd name="connsiteY41" fmla="*/ 7032178 h 8789796"/>
              <a:gd name="connsiteX42" fmla="*/ 1655416 w 10053622"/>
              <a:gd name="connsiteY42" fmla="*/ 7087472 h 8789796"/>
              <a:gd name="connsiteX43" fmla="*/ 1645048 w 10053622"/>
              <a:gd name="connsiteY43" fmla="*/ 7170411 h 8789796"/>
              <a:gd name="connsiteX44" fmla="*/ 1565561 w 10053622"/>
              <a:gd name="connsiteY44" fmla="*/ 6845564 h 8789796"/>
              <a:gd name="connsiteX45" fmla="*/ 1551737 w 10053622"/>
              <a:gd name="connsiteY45" fmla="*/ 6938872 h 8789796"/>
              <a:gd name="connsiteX46" fmla="*/ 1582841 w 10053622"/>
              <a:gd name="connsiteY46" fmla="*/ 7146220 h 8789796"/>
              <a:gd name="connsiteX47" fmla="*/ 1631224 w 10053622"/>
              <a:gd name="connsiteY47" fmla="*/ 7460699 h 8789796"/>
              <a:gd name="connsiteX48" fmla="*/ 1655416 w 10053622"/>
              <a:gd name="connsiteY48" fmla="*/ 7509080 h 8789796"/>
              <a:gd name="connsiteX49" fmla="*/ 1683064 w 10053622"/>
              <a:gd name="connsiteY49" fmla="*/ 7429596 h 8789796"/>
              <a:gd name="connsiteX50" fmla="*/ 1645048 w 10053622"/>
              <a:gd name="connsiteY50" fmla="*/ 7218792 h 8789796"/>
              <a:gd name="connsiteX51" fmla="*/ 1672696 w 10053622"/>
              <a:gd name="connsiteY51" fmla="*/ 7173866 h 8789796"/>
              <a:gd name="connsiteX52" fmla="*/ 1683064 w 10053622"/>
              <a:gd name="connsiteY52" fmla="*/ 7211880 h 8789796"/>
              <a:gd name="connsiteX53" fmla="*/ 1696888 w 10053622"/>
              <a:gd name="connsiteY53" fmla="*/ 7325922 h 8789796"/>
              <a:gd name="connsiteX54" fmla="*/ 1721080 w 10053622"/>
              <a:gd name="connsiteY54" fmla="*/ 7408862 h 8789796"/>
              <a:gd name="connsiteX55" fmla="*/ 1821304 w 10053622"/>
              <a:gd name="connsiteY55" fmla="*/ 7236072 h 8789796"/>
              <a:gd name="connsiteX56" fmla="*/ 1828216 w 10053622"/>
              <a:gd name="connsiteY56" fmla="*/ 7194602 h 8789796"/>
              <a:gd name="connsiteX57" fmla="*/ 1790199 w 10053622"/>
              <a:gd name="connsiteY57" fmla="*/ 6969974 h 8789796"/>
              <a:gd name="connsiteX58" fmla="*/ 1759096 w 10053622"/>
              <a:gd name="connsiteY58" fmla="*/ 6703876 h 8789796"/>
              <a:gd name="connsiteX59" fmla="*/ 1707256 w 10053622"/>
              <a:gd name="connsiteY59" fmla="*/ 6403221 h 8789796"/>
              <a:gd name="connsiteX60" fmla="*/ 1641592 w 10053622"/>
              <a:gd name="connsiteY60" fmla="*/ 5895217 h 8789796"/>
              <a:gd name="connsiteX61" fmla="*/ 1613944 w 10053622"/>
              <a:gd name="connsiteY61" fmla="*/ 5701692 h 8789796"/>
              <a:gd name="connsiteX62" fmla="*/ 5391336 w 10053622"/>
              <a:gd name="connsiteY62" fmla="*/ 5646399 h 8789796"/>
              <a:gd name="connsiteX63" fmla="*/ 5377512 w 10053622"/>
              <a:gd name="connsiteY63" fmla="*/ 5725883 h 8789796"/>
              <a:gd name="connsiteX64" fmla="*/ 5398248 w 10053622"/>
              <a:gd name="connsiteY64" fmla="*/ 5826101 h 8789796"/>
              <a:gd name="connsiteX65" fmla="*/ 5415528 w 10053622"/>
              <a:gd name="connsiteY65" fmla="*/ 5839924 h 8789796"/>
              <a:gd name="connsiteX66" fmla="*/ 5418984 w 10053622"/>
              <a:gd name="connsiteY66" fmla="*/ 5822645 h 8789796"/>
              <a:gd name="connsiteX67" fmla="*/ 5415528 w 10053622"/>
              <a:gd name="connsiteY67" fmla="*/ 5777720 h 8789796"/>
              <a:gd name="connsiteX68" fmla="*/ 5391336 w 10053622"/>
              <a:gd name="connsiteY68" fmla="*/ 5646399 h 8789796"/>
              <a:gd name="connsiteX69" fmla="*/ 9598565 w 10053622"/>
              <a:gd name="connsiteY69" fmla="*/ 37 h 8789796"/>
              <a:gd name="connsiteX70" fmla="*/ 9645653 w 10053622"/>
              <a:gd name="connsiteY70" fmla="*/ 13429 h 8789796"/>
              <a:gd name="connsiteX71" fmla="*/ 9676757 w 10053622"/>
              <a:gd name="connsiteY71" fmla="*/ 13429 h 8789796"/>
              <a:gd name="connsiteX72" fmla="*/ 9732052 w 10053622"/>
              <a:gd name="connsiteY72" fmla="*/ 6517 h 8789796"/>
              <a:gd name="connsiteX73" fmla="*/ 9891028 w 10053622"/>
              <a:gd name="connsiteY73" fmla="*/ 75633 h 8789796"/>
              <a:gd name="connsiteX74" fmla="*/ 9946324 w 10053622"/>
              <a:gd name="connsiteY74" fmla="*/ 137838 h 8789796"/>
              <a:gd name="connsiteX75" fmla="*/ 9977427 w 10053622"/>
              <a:gd name="connsiteY75" fmla="*/ 182763 h 8789796"/>
              <a:gd name="connsiteX76" fmla="*/ 10011987 w 10053622"/>
              <a:gd name="connsiteY76" fmla="*/ 289893 h 8789796"/>
              <a:gd name="connsiteX77" fmla="*/ 10046547 w 10053622"/>
              <a:gd name="connsiteY77" fmla="*/ 410847 h 8789796"/>
              <a:gd name="connsiteX78" fmla="*/ 10032723 w 10053622"/>
              <a:gd name="connsiteY78" fmla="*/ 583637 h 8789796"/>
              <a:gd name="connsiteX79" fmla="*/ 9980883 w 10053622"/>
              <a:gd name="connsiteY79" fmla="*/ 815176 h 8789796"/>
              <a:gd name="connsiteX80" fmla="*/ 9908308 w 10053622"/>
              <a:gd name="connsiteY80" fmla="*/ 984511 h 8789796"/>
              <a:gd name="connsiteX81" fmla="*/ 9794260 w 10053622"/>
              <a:gd name="connsiteY81" fmla="*/ 1202227 h 8789796"/>
              <a:gd name="connsiteX82" fmla="*/ 9604181 w 10053622"/>
              <a:gd name="connsiteY82" fmla="*/ 1464869 h 8789796"/>
              <a:gd name="connsiteX83" fmla="*/ 9493589 w 10053622"/>
              <a:gd name="connsiteY83" fmla="*/ 1620380 h 8789796"/>
              <a:gd name="connsiteX84" fmla="*/ 9386454 w 10053622"/>
              <a:gd name="connsiteY84" fmla="*/ 1803538 h 8789796"/>
              <a:gd name="connsiteX85" fmla="*/ 9317334 w 10053622"/>
              <a:gd name="connsiteY85" fmla="*/ 1910669 h 8789796"/>
              <a:gd name="connsiteX86" fmla="*/ 9244759 w 10053622"/>
              <a:gd name="connsiteY86" fmla="*/ 2035077 h 8789796"/>
              <a:gd name="connsiteX87" fmla="*/ 9230935 w 10053622"/>
              <a:gd name="connsiteY87" fmla="*/ 2048901 h 8789796"/>
              <a:gd name="connsiteX88" fmla="*/ 9175639 w 10053622"/>
              <a:gd name="connsiteY88" fmla="*/ 2135296 h 8789796"/>
              <a:gd name="connsiteX89" fmla="*/ 9151447 w 10053622"/>
              <a:gd name="connsiteY89" fmla="*/ 2197500 h 8789796"/>
              <a:gd name="connsiteX90" fmla="*/ 9065047 w 10053622"/>
              <a:gd name="connsiteY90" fmla="*/ 2321909 h 8789796"/>
              <a:gd name="connsiteX91" fmla="*/ 8964824 w 10053622"/>
              <a:gd name="connsiteY91" fmla="*/ 2525802 h 8789796"/>
              <a:gd name="connsiteX92" fmla="*/ 8933720 w 10053622"/>
              <a:gd name="connsiteY92" fmla="*/ 2615653 h 8789796"/>
              <a:gd name="connsiteX93" fmla="*/ 8847320 w 10053622"/>
              <a:gd name="connsiteY93" fmla="*/ 2764253 h 8789796"/>
              <a:gd name="connsiteX94" fmla="*/ 8850776 w 10053622"/>
              <a:gd name="connsiteY94" fmla="*/ 2781533 h 8789796"/>
              <a:gd name="connsiteX95" fmla="*/ 8850776 w 10053622"/>
              <a:gd name="connsiteY95" fmla="*/ 2805723 h 8789796"/>
              <a:gd name="connsiteX96" fmla="*/ 8757465 w 10053622"/>
              <a:gd name="connsiteY96" fmla="*/ 2975058 h 8789796"/>
              <a:gd name="connsiteX97" fmla="*/ 8726362 w 10053622"/>
              <a:gd name="connsiteY97" fmla="*/ 3033807 h 8789796"/>
              <a:gd name="connsiteX98" fmla="*/ 8664153 w 10053622"/>
              <a:gd name="connsiteY98" fmla="*/ 3199685 h 8789796"/>
              <a:gd name="connsiteX99" fmla="*/ 8601945 w 10053622"/>
              <a:gd name="connsiteY99" fmla="*/ 3327551 h 8789796"/>
              <a:gd name="connsiteX100" fmla="*/ 8522458 w 10053622"/>
              <a:gd name="connsiteY100" fmla="*/ 3517620 h 8789796"/>
              <a:gd name="connsiteX101" fmla="*/ 8467163 w 10053622"/>
              <a:gd name="connsiteY101" fmla="*/ 3628206 h 8789796"/>
              <a:gd name="connsiteX102" fmla="*/ 8442970 w 10053622"/>
              <a:gd name="connsiteY102" fmla="*/ 3690410 h 8789796"/>
              <a:gd name="connsiteX103" fmla="*/ 8370394 w 10053622"/>
              <a:gd name="connsiteY103" fmla="*/ 3866657 h 8789796"/>
              <a:gd name="connsiteX104" fmla="*/ 8349658 w 10053622"/>
              <a:gd name="connsiteY104" fmla="*/ 3897759 h 8789796"/>
              <a:gd name="connsiteX105" fmla="*/ 8328922 w 10053622"/>
              <a:gd name="connsiteY105" fmla="*/ 3939229 h 8789796"/>
              <a:gd name="connsiteX106" fmla="*/ 8346202 w 10053622"/>
              <a:gd name="connsiteY106" fmla="*/ 3959963 h 8789796"/>
              <a:gd name="connsiteX107" fmla="*/ 8366938 w 10053622"/>
              <a:gd name="connsiteY107" fmla="*/ 3994522 h 8789796"/>
              <a:gd name="connsiteX108" fmla="*/ 8280539 w 10053622"/>
              <a:gd name="connsiteY108" fmla="*/ 4201870 h 8789796"/>
              <a:gd name="connsiteX109" fmla="*/ 8235611 w 10053622"/>
              <a:gd name="connsiteY109" fmla="*/ 4312456 h 8789796"/>
              <a:gd name="connsiteX110" fmla="*/ 8138844 w 10053622"/>
              <a:gd name="connsiteY110" fmla="*/ 4537084 h 8789796"/>
              <a:gd name="connsiteX111" fmla="*/ 8066269 w 10053622"/>
              <a:gd name="connsiteY111" fmla="*/ 4668405 h 8789796"/>
              <a:gd name="connsiteX112" fmla="*/ 8062813 w 10053622"/>
              <a:gd name="connsiteY112" fmla="*/ 4692595 h 8789796"/>
              <a:gd name="connsiteX113" fmla="*/ 8042076 w 10053622"/>
              <a:gd name="connsiteY113" fmla="*/ 4751344 h 8789796"/>
              <a:gd name="connsiteX114" fmla="*/ 8024796 w 10053622"/>
              <a:gd name="connsiteY114" fmla="*/ 4785902 h 8789796"/>
              <a:gd name="connsiteX115" fmla="*/ 7948765 w 10053622"/>
              <a:gd name="connsiteY115" fmla="*/ 4910311 h 8789796"/>
              <a:gd name="connsiteX116" fmla="*/ 7910748 w 10053622"/>
              <a:gd name="connsiteY116" fmla="*/ 4955237 h 8789796"/>
              <a:gd name="connsiteX117" fmla="*/ 7879644 w 10053622"/>
              <a:gd name="connsiteY117" fmla="*/ 5013986 h 8789796"/>
              <a:gd name="connsiteX118" fmla="*/ 7845084 w 10053622"/>
              <a:gd name="connsiteY118" fmla="*/ 5083102 h 8789796"/>
              <a:gd name="connsiteX119" fmla="*/ 7748317 w 10053622"/>
              <a:gd name="connsiteY119" fmla="*/ 5259348 h 8789796"/>
              <a:gd name="connsiteX120" fmla="*/ 7644638 w 10053622"/>
              <a:gd name="connsiteY120" fmla="*/ 5432139 h 8789796"/>
              <a:gd name="connsiteX121" fmla="*/ 7596254 w 10053622"/>
              <a:gd name="connsiteY121" fmla="*/ 5525446 h 8789796"/>
              <a:gd name="connsiteX122" fmla="*/ 7523678 w 10053622"/>
              <a:gd name="connsiteY122" fmla="*/ 5636031 h 8789796"/>
              <a:gd name="connsiteX123" fmla="*/ 7478750 w 10053622"/>
              <a:gd name="connsiteY123" fmla="*/ 5722427 h 8789796"/>
              <a:gd name="connsiteX124" fmla="*/ 7468382 w 10053622"/>
              <a:gd name="connsiteY124" fmla="*/ 5767352 h 8789796"/>
              <a:gd name="connsiteX125" fmla="*/ 7458014 w 10053622"/>
              <a:gd name="connsiteY125" fmla="*/ 5853748 h 8789796"/>
              <a:gd name="connsiteX126" fmla="*/ 7426911 w 10053622"/>
              <a:gd name="connsiteY126" fmla="*/ 5888306 h 8789796"/>
              <a:gd name="connsiteX127" fmla="*/ 7451102 w 10053622"/>
              <a:gd name="connsiteY127" fmla="*/ 5808822 h 8789796"/>
              <a:gd name="connsiteX128" fmla="*/ 7399262 w 10053622"/>
              <a:gd name="connsiteY128" fmla="*/ 5867571 h 8789796"/>
              <a:gd name="connsiteX129" fmla="*/ 7302495 w 10053622"/>
              <a:gd name="connsiteY129" fmla="*/ 6071464 h 8789796"/>
              <a:gd name="connsiteX130" fmla="*/ 7281760 w 10053622"/>
              <a:gd name="connsiteY130" fmla="*/ 6261533 h 8789796"/>
              <a:gd name="connsiteX131" fmla="*/ 7271391 w 10053622"/>
              <a:gd name="connsiteY131" fmla="*/ 6292635 h 8789796"/>
              <a:gd name="connsiteX132" fmla="*/ 7077856 w 10053622"/>
              <a:gd name="connsiteY132" fmla="*/ 6638216 h 8789796"/>
              <a:gd name="connsiteX133" fmla="*/ 6756450 w 10053622"/>
              <a:gd name="connsiteY133" fmla="*/ 7139308 h 8789796"/>
              <a:gd name="connsiteX134" fmla="*/ 6597475 w 10053622"/>
              <a:gd name="connsiteY134" fmla="*/ 7391582 h 8789796"/>
              <a:gd name="connsiteX135" fmla="*/ 6517987 w 10053622"/>
              <a:gd name="connsiteY135" fmla="*/ 7512536 h 8789796"/>
              <a:gd name="connsiteX136" fmla="*/ 6452324 w 10053622"/>
              <a:gd name="connsiteY136" fmla="*/ 7630034 h 8789796"/>
              <a:gd name="connsiteX137" fmla="*/ 6314084 w 10053622"/>
              <a:gd name="connsiteY137" fmla="*/ 7833926 h 8789796"/>
              <a:gd name="connsiteX138" fmla="*/ 6061797 w 10053622"/>
              <a:gd name="connsiteY138" fmla="*/ 8120758 h 8789796"/>
              <a:gd name="connsiteX139" fmla="*/ 5823334 w 10053622"/>
              <a:gd name="connsiteY139" fmla="*/ 8297005 h 8789796"/>
              <a:gd name="connsiteX140" fmla="*/ 5667815 w 10053622"/>
              <a:gd name="connsiteY140" fmla="*/ 8414503 h 8789796"/>
              <a:gd name="connsiteX141" fmla="*/ 5650535 w 10053622"/>
              <a:gd name="connsiteY141" fmla="*/ 8435237 h 8789796"/>
              <a:gd name="connsiteX142" fmla="*/ 5609063 w 10053622"/>
              <a:gd name="connsiteY142" fmla="*/ 8469795 h 8789796"/>
              <a:gd name="connsiteX143" fmla="*/ 5605607 w 10053622"/>
              <a:gd name="connsiteY143" fmla="*/ 8476707 h 8789796"/>
              <a:gd name="connsiteX144" fmla="*/ 5495016 w 10053622"/>
              <a:gd name="connsiteY144" fmla="*/ 8532000 h 8789796"/>
              <a:gd name="connsiteX145" fmla="*/ 5443176 w 10053622"/>
              <a:gd name="connsiteY145" fmla="*/ 8632219 h 8789796"/>
              <a:gd name="connsiteX146" fmla="*/ 5391336 w 10053622"/>
              <a:gd name="connsiteY146" fmla="*/ 8687512 h 8789796"/>
              <a:gd name="connsiteX147" fmla="*/ 5273833 w 10053622"/>
              <a:gd name="connsiteY147" fmla="*/ 8701335 h 8789796"/>
              <a:gd name="connsiteX148" fmla="*/ 5246185 w 10053622"/>
              <a:gd name="connsiteY148" fmla="*/ 8701335 h 8789796"/>
              <a:gd name="connsiteX149" fmla="*/ 5201256 w 10053622"/>
              <a:gd name="connsiteY149" fmla="*/ 8718614 h 8789796"/>
              <a:gd name="connsiteX150" fmla="*/ 5145961 w 10053622"/>
              <a:gd name="connsiteY150" fmla="*/ 8739349 h 8789796"/>
              <a:gd name="connsiteX151" fmla="*/ 5007722 w 10053622"/>
              <a:gd name="connsiteY151" fmla="*/ 8711702 h 8789796"/>
              <a:gd name="connsiteX152" fmla="*/ 4886762 w 10053622"/>
              <a:gd name="connsiteY152" fmla="*/ 8670232 h 8789796"/>
              <a:gd name="connsiteX153" fmla="*/ 4644843 w 10053622"/>
              <a:gd name="connsiteY153" fmla="*/ 8614939 h 8789796"/>
              <a:gd name="connsiteX154" fmla="*/ 4427116 w 10053622"/>
              <a:gd name="connsiteY154" fmla="*/ 8545823 h 8789796"/>
              <a:gd name="connsiteX155" fmla="*/ 4167918 w 10053622"/>
              <a:gd name="connsiteY155" fmla="*/ 8390312 h 8789796"/>
              <a:gd name="connsiteX156" fmla="*/ 4154094 w 10053622"/>
              <a:gd name="connsiteY156" fmla="*/ 8369577 h 8789796"/>
              <a:gd name="connsiteX157" fmla="*/ 4091886 w 10053622"/>
              <a:gd name="connsiteY157" fmla="*/ 8276270 h 8789796"/>
              <a:gd name="connsiteX158" fmla="*/ 4050414 w 10053622"/>
              <a:gd name="connsiteY158" fmla="*/ 8189875 h 8789796"/>
              <a:gd name="connsiteX159" fmla="*/ 4050414 w 10053622"/>
              <a:gd name="connsiteY159" fmla="*/ 8172596 h 8789796"/>
              <a:gd name="connsiteX160" fmla="*/ 3984750 w 10053622"/>
              <a:gd name="connsiteY160" fmla="*/ 8010172 h 8789796"/>
              <a:gd name="connsiteX161" fmla="*/ 3953647 w 10053622"/>
              <a:gd name="connsiteY161" fmla="*/ 7899587 h 8789796"/>
              <a:gd name="connsiteX162" fmla="*/ 3998574 w 10053622"/>
              <a:gd name="connsiteY162" fmla="*/ 7975614 h 8789796"/>
              <a:gd name="connsiteX163" fmla="*/ 3995118 w 10053622"/>
              <a:gd name="connsiteY163" fmla="*/ 7934145 h 8789796"/>
              <a:gd name="connsiteX164" fmla="*/ 3946735 w 10053622"/>
              <a:gd name="connsiteY164" fmla="*/ 7761354 h 8789796"/>
              <a:gd name="connsiteX165" fmla="*/ 3929455 w 10053622"/>
              <a:gd name="connsiteY165" fmla="*/ 7657680 h 8789796"/>
              <a:gd name="connsiteX166" fmla="*/ 3915631 w 10053622"/>
              <a:gd name="connsiteY166" fmla="*/ 7616210 h 8789796"/>
              <a:gd name="connsiteX167" fmla="*/ 3908719 w 10053622"/>
              <a:gd name="connsiteY167" fmla="*/ 7592020 h 8789796"/>
              <a:gd name="connsiteX168" fmla="*/ 3860334 w 10053622"/>
              <a:gd name="connsiteY168" fmla="*/ 7319010 h 8789796"/>
              <a:gd name="connsiteX169" fmla="*/ 3798127 w 10053622"/>
              <a:gd name="connsiteY169" fmla="*/ 6987253 h 8789796"/>
              <a:gd name="connsiteX170" fmla="*/ 3763567 w 10053622"/>
              <a:gd name="connsiteY170" fmla="*/ 6714244 h 8789796"/>
              <a:gd name="connsiteX171" fmla="*/ 3746287 w 10053622"/>
              <a:gd name="connsiteY171" fmla="*/ 6634760 h 8789796"/>
              <a:gd name="connsiteX172" fmla="*/ 3722095 w 10053622"/>
              <a:gd name="connsiteY172" fmla="*/ 6347928 h 8789796"/>
              <a:gd name="connsiteX173" fmla="*/ 3701360 w 10053622"/>
              <a:gd name="connsiteY173" fmla="*/ 6202784 h 8789796"/>
              <a:gd name="connsiteX174" fmla="*/ 3697904 w 10053622"/>
              <a:gd name="connsiteY174" fmla="*/ 6157858 h 8789796"/>
              <a:gd name="connsiteX175" fmla="*/ 3680624 w 10053622"/>
              <a:gd name="connsiteY175" fmla="*/ 5967789 h 8789796"/>
              <a:gd name="connsiteX176" fmla="*/ 3656432 w 10053622"/>
              <a:gd name="connsiteY176" fmla="*/ 5781175 h 8789796"/>
              <a:gd name="connsiteX177" fmla="*/ 3642608 w 10053622"/>
              <a:gd name="connsiteY177" fmla="*/ 5722427 h 8789796"/>
              <a:gd name="connsiteX178" fmla="*/ 3632240 w 10053622"/>
              <a:gd name="connsiteY178" fmla="*/ 5680957 h 8789796"/>
              <a:gd name="connsiteX179" fmla="*/ 3621872 w 10053622"/>
              <a:gd name="connsiteY179" fmla="*/ 5539269 h 8789796"/>
              <a:gd name="connsiteX180" fmla="*/ 3611503 w 10053622"/>
              <a:gd name="connsiteY180" fmla="*/ 5587650 h 8789796"/>
              <a:gd name="connsiteX181" fmla="*/ 3614959 w 10053622"/>
              <a:gd name="connsiteY181" fmla="*/ 5701692 h 8789796"/>
              <a:gd name="connsiteX182" fmla="*/ 3604591 w 10053622"/>
              <a:gd name="connsiteY182" fmla="*/ 5483976 h 8789796"/>
              <a:gd name="connsiteX183" fmla="*/ 3614959 w 10053622"/>
              <a:gd name="connsiteY183" fmla="*/ 5501255 h 8789796"/>
              <a:gd name="connsiteX184" fmla="*/ 3611503 w 10053622"/>
              <a:gd name="connsiteY184" fmla="*/ 5397581 h 8789796"/>
              <a:gd name="connsiteX185" fmla="*/ 3590768 w 10053622"/>
              <a:gd name="connsiteY185" fmla="*/ 5159130 h 8789796"/>
              <a:gd name="connsiteX186" fmla="*/ 3580400 w 10053622"/>
              <a:gd name="connsiteY186" fmla="*/ 5072734 h 8789796"/>
              <a:gd name="connsiteX187" fmla="*/ 3573488 w 10053622"/>
              <a:gd name="connsiteY187" fmla="*/ 4778991 h 8789796"/>
              <a:gd name="connsiteX188" fmla="*/ 3563120 w 10053622"/>
              <a:gd name="connsiteY188" fmla="*/ 4692595 h 8789796"/>
              <a:gd name="connsiteX189" fmla="*/ 3556208 w 10053622"/>
              <a:gd name="connsiteY189" fmla="*/ 4716786 h 8789796"/>
              <a:gd name="connsiteX190" fmla="*/ 3545840 w 10053622"/>
              <a:gd name="connsiteY190" fmla="*/ 4702963 h 8789796"/>
              <a:gd name="connsiteX191" fmla="*/ 3528560 w 10053622"/>
              <a:gd name="connsiteY191" fmla="*/ 4630391 h 8789796"/>
              <a:gd name="connsiteX192" fmla="*/ 3535472 w 10053622"/>
              <a:gd name="connsiteY192" fmla="*/ 4616567 h 8789796"/>
              <a:gd name="connsiteX193" fmla="*/ 3549296 w 10053622"/>
              <a:gd name="connsiteY193" fmla="*/ 4550907 h 8789796"/>
              <a:gd name="connsiteX194" fmla="*/ 3500913 w 10053622"/>
              <a:gd name="connsiteY194" fmla="*/ 4699507 h 8789796"/>
              <a:gd name="connsiteX195" fmla="*/ 3473264 w 10053622"/>
              <a:gd name="connsiteY195" fmla="*/ 4744432 h 8789796"/>
              <a:gd name="connsiteX196" fmla="*/ 3459440 w 10053622"/>
              <a:gd name="connsiteY196" fmla="*/ 4761712 h 8789796"/>
              <a:gd name="connsiteX197" fmla="*/ 3417969 w 10053622"/>
              <a:gd name="connsiteY197" fmla="*/ 4851563 h 8789796"/>
              <a:gd name="connsiteX198" fmla="*/ 3417969 w 10053622"/>
              <a:gd name="connsiteY198" fmla="*/ 4893032 h 8789796"/>
              <a:gd name="connsiteX199" fmla="*/ 3414513 w 10053622"/>
              <a:gd name="connsiteY199" fmla="*/ 4969060 h 8789796"/>
              <a:gd name="connsiteX200" fmla="*/ 3386865 w 10053622"/>
              <a:gd name="connsiteY200" fmla="*/ 4934502 h 8789796"/>
              <a:gd name="connsiteX201" fmla="*/ 3352304 w 10053622"/>
              <a:gd name="connsiteY201" fmla="*/ 4993251 h 8789796"/>
              <a:gd name="connsiteX202" fmla="*/ 3355760 w 10053622"/>
              <a:gd name="connsiteY202" fmla="*/ 5034721 h 8789796"/>
              <a:gd name="connsiteX203" fmla="*/ 3338481 w 10053622"/>
              <a:gd name="connsiteY203" fmla="*/ 5145306 h 8789796"/>
              <a:gd name="connsiteX204" fmla="*/ 3317745 w 10053622"/>
              <a:gd name="connsiteY204" fmla="*/ 5224790 h 8789796"/>
              <a:gd name="connsiteX205" fmla="*/ 3276274 w 10053622"/>
              <a:gd name="connsiteY205" fmla="*/ 5283539 h 8789796"/>
              <a:gd name="connsiteX206" fmla="*/ 3269362 w 10053622"/>
              <a:gd name="connsiteY206" fmla="*/ 5311185 h 8789796"/>
              <a:gd name="connsiteX207" fmla="*/ 3224434 w 10053622"/>
              <a:gd name="connsiteY207" fmla="*/ 5432139 h 8789796"/>
              <a:gd name="connsiteX208" fmla="*/ 3214065 w 10053622"/>
              <a:gd name="connsiteY208" fmla="*/ 5459785 h 8789796"/>
              <a:gd name="connsiteX209" fmla="*/ 3158770 w 10053622"/>
              <a:gd name="connsiteY209" fmla="*/ 5577283 h 8789796"/>
              <a:gd name="connsiteX210" fmla="*/ 3138034 w 10053622"/>
              <a:gd name="connsiteY210" fmla="*/ 5615297 h 8789796"/>
              <a:gd name="connsiteX211" fmla="*/ 3089650 w 10053622"/>
              <a:gd name="connsiteY211" fmla="*/ 5722427 h 8789796"/>
              <a:gd name="connsiteX212" fmla="*/ 3013619 w 10053622"/>
              <a:gd name="connsiteY212" fmla="*/ 5888306 h 8789796"/>
              <a:gd name="connsiteX213" fmla="*/ 3003251 w 10053622"/>
              <a:gd name="connsiteY213" fmla="*/ 5936686 h 8789796"/>
              <a:gd name="connsiteX214" fmla="*/ 3003251 w 10053622"/>
              <a:gd name="connsiteY214" fmla="*/ 5950510 h 8789796"/>
              <a:gd name="connsiteX215" fmla="*/ 2972147 w 10053622"/>
              <a:gd name="connsiteY215" fmla="*/ 6016170 h 8789796"/>
              <a:gd name="connsiteX216" fmla="*/ 2947954 w 10053622"/>
              <a:gd name="connsiteY216" fmla="*/ 6029994 h 8789796"/>
              <a:gd name="connsiteX217" fmla="*/ 2941042 w 10053622"/>
              <a:gd name="connsiteY217" fmla="*/ 6043817 h 8789796"/>
              <a:gd name="connsiteX218" fmla="*/ 2916851 w 10053622"/>
              <a:gd name="connsiteY218" fmla="*/ 6099110 h 8789796"/>
              <a:gd name="connsiteX219" fmla="*/ 2871923 w 10053622"/>
              <a:gd name="connsiteY219" fmla="*/ 6216608 h 8789796"/>
              <a:gd name="connsiteX220" fmla="*/ 2858099 w 10053622"/>
              <a:gd name="connsiteY220" fmla="*/ 6237342 h 8789796"/>
              <a:gd name="connsiteX221" fmla="*/ 2847731 w 10053622"/>
              <a:gd name="connsiteY221" fmla="*/ 6261533 h 8789796"/>
              <a:gd name="connsiteX222" fmla="*/ 2820084 w 10053622"/>
              <a:gd name="connsiteY222" fmla="*/ 6334105 h 8789796"/>
              <a:gd name="connsiteX223" fmla="*/ 2795891 w 10053622"/>
              <a:gd name="connsiteY223" fmla="*/ 6372119 h 8789796"/>
              <a:gd name="connsiteX224" fmla="*/ 2761332 w 10053622"/>
              <a:gd name="connsiteY224" fmla="*/ 6465426 h 8789796"/>
              <a:gd name="connsiteX225" fmla="*/ 2733683 w 10053622"/>
              <a:gd name="connsiteY225" fmla="*/ 6503440 h 8789796"/>
              <a:gd name="connsiteX226" fmla="*/ 2709492 w 10053622"/>
              <a:gd name="connsiteY226" fmla="*/ 6534542 h 8789796"/>
              <a:gd name="connsiteX227" fmla="*/ 2674932 w 10053622"/>
              <a:gd name="connsiteY227" fmla="*/ 6641672 h 8789796"/>
              <a:gd name="connsiteX228" fmla="*/ 2661108 w 10053622"/>
              <a:gd name="connsiteY228" fmla="*/ 6724612 h 8789796"/>
              <a:gd name="connsiteX229" fmla="*/ 2654196 w 10053622"/>
              <a:gd name="connsiteY229" fmla="*/ 6755714 h 8789796"/>
              <a:gd name="connsiteX230" fmla="*/ 2643828 w 10053622"/>
              <a:gd name="connsiteY230" fmla="*/ 6728067 h 8789796"/>
              <a:gd name="connsiteX231" fmla="*/ 2630004 w 10053622"/>
              <a:gd name="connsiteY231" fmla="*/ 6759170 h 8789796"/>
              <a:gd name="connsiteX232" fmla="*/ 2585076 w 10053622"/>
              <a:gd name="connsiteY232" fmla="*/ 6921592 h 8789796"/>
              <a:gd name="connsiteX233" fmla="*/ 2502133 w 10053622"/>
              <a:gd name="connsiteY233" fmla="*/ 7056369 h 8789796"/>
              <a:gd name="connsiteX234" fmla="*/ 2484853 w 10053622"/>
              <a:gd name="connsiteY234" fmla="*/ 7087472 h 8789796"/>
              <a:gd name="connsiteX235" fmla="*/ 2436469 w 10053622"/>
              <a:gd name="connsiteY235" fmla="*/ 7170411 h 8789796"/>
              <a:gd name="connsiteX236" fmla="*/ 2429557 w 10053622"/>
              <a:gd name="connsiteY236" fmla="*/ 7180778 h 8789796"/>
              <a:gd name="connsiteX237" fmla="*/ 2374261 w 10053622"/>
              <a:gd name="connsiteY237" fmla="*/ 7294820 h 8789796"/>
              <a:gd name="connsiteX238" fmla="*/ 2339701 w 10053622"/>
              <a:gd name="connsiteY238" fmla="*/ 7325922 h 8789796"/>
              <a:gd name="connsiteX239" fmla="*/ 2318965 w 10053622"/>
              <a:gd name="connsiteY239" fmla="*/ 7367392 h 8789796"/>
              <a:gd name="connsiteX240" fmla="*/ 2312053 w 10053622"/>
              <a:gd name="connsiteY240" fmla="*/ 7419229 h 8789796"/>
              <a:gd name="connsiteX241" fmla="*/ 2163446 w 10053622"/>
              <a:gd name="connsiteY241" fmla="*/ 7716429 h 8789796"/>
              <a:gd name="connsiteX242" fmla="*/ 2080503 w 10053622"/>
              <a:gd name="connsiteY242" fmla="*/ 7885764 h 8789796"/>
              <a:gd name="connsiteX243" fmla="*/ 2049398 w 10053622"/>
              <a:gd name="connsiteY243" fmla="*/ 7947968 h 8789796"/>
              <a:gd name="connsiteX244" fmla="*/ 1976823 w 10053622"/>
              <a:gd name="connsiteY244" fmla="*/ 8141494 h 8789796"/>
              <a:gd name="connsiteX245" fmla="*/ 1814392 w 10053622"/>
              <a:gd name="connsiteY245" fmla="*/ 8414503 h 8789796"/>
              <a:gd name="connsiteX246" fmla="*/ 1772920 w 10053622"/>
              <a:gd name="connsiteY246" fmla="*/ 8507809 h 8789796"/>
              <a:gd name="connsiteX247" fmla="*/ 1714168 w 10053622"/>
              <a:gd name="connsiteY247" fmla="*/ 8538912 h 8789796"/>
              <a:gd name="connsiteX248" fmla="*/ 1627768 w 10053622"/>
              <a:gd name="connsiteY248" fmla="*/ 8528544 h 8789796"/>
              <a:gd name="connsiteX249" fmla="*/ 1645048 w 10053622"/>
              <a:gd name="connsiteY249" fmla="*/ 8570014 h 8789796"/>
              <a:gd name="connsiteX250" fmla="*/ 1589753 w 10053622"/>
              <a:gd name="connsiteY250" fmla="*/ 8659865 h 8789796"/>
              <a:gd name="connsiteX251" fmla="*/ 1589753 w 10053622"/>
              <a:gd name="connsiteY251" fmla="*/ 8680600 h 8789796"/>
              <a:gd name="connsiteX252" fmla="*/ 1558649 w 10053622"/>
              <a:gd name="connsiteY252" fmla="*/ 8739349 h 8789796"/>
              <a:gd name="connsiteX253" fmla="*/ 1510265 w 10053622"/>
              <a:gd name="connsiteY253" fmla="*/ 8732437 h 8789796"/>
              <a:gd name="connsiteX254" fmla="*/ 1437689 w 10053622"/>
              <a:gd name="connsiteY254" fmla="*/ 8715158 h 8789796"/>
              <a:gd name="connsiteX255" fmla="*/ 1413498 w 10053622"/>
              <a:gd name="connsiteY255" fmla="*/ 8728981 h 8789796"/>
              <a:gd name="connsiteX256" fmla="*/ 1392761 w 10053622"/>
              <a:gd name="connsiteY256" fmla="*/ 8749716 h 8789796"/>
              <a:gd name="connsiteX257" fmla="*/ 1327098 w 10053622"/>
              <a:gd name="connsiteY257" fmla="*/ 8770451 h 8789796"/>
              <a:gd name="connsiteX258" fmla="*/ 1295994 w 10053622"/>
              <a:gd name="connsiteY258" fmla="*/ 8763539 h 8789796"/>
              <a:gd name="connsiteX259" fmla="*/ 1230330 w 10053622"/>
              <a:gd name="connsiteY259" fmla="*/ 8780818 h 8789796"/>
              <a:gd name="connsiteX260" fmla="*/ 1178491 w 10053622"/>
              <a:gd name="connsiteY260" fmla="*/ 8787730 h 8789796"/>
              <a:gd name="connsiteX261" fmla="*/ 1074811 w 10053622"/>
              <a:gd name="connsiteY261" fmla="*/ 8715158 h 8789796"/>
              <a:gd name="connsiteX262" fmla="*/ 912380 w 10053622"/>
              <a:gd name="connsiteY262" fmla="*/ 8608028 h 8789796"/>
              <a:gd name="connsiteX263" fmla="*/ 825980 w 10053622"/>
              <a:gd name="connsiteY263" fmla="*/ 8563102 h 8789796"/>
              <a:gd name="connsiteX264" fmla="*/ 760316 w 10053622"/>
              <a:gd name="connsiteY264" fmla="*/ 8476707 h 8789796"/>
              <a:gd name="connsiteX265" fmla="*/ 756860 w 10053622"/>
              <a:gd name="connsiteY265" fmla="*/ 8462884 h 8789796"/>
              <a:gd name="connsiteX266" fmla="*/ 639357 w 10053622"/>
              <a:gd name="connsiteY266" fmla="*/ 8324652 h 8789796"/>
              <a:gd name="connsiteX267" fmla="*/ 411262 w 10053622"/>
              <a:gd name="connsiteY267" fmla="*/ 8010172 h 8789796"/>
              <a:gd name="connsiteX268" fmla="*/ 380158 w 10053622"/>
              <a:gd name="connsiteY268" fmla="*/ 7961792 h 8789796"/>
              <a:gd name="connsiteX269" fmla="*/ 352510 w 10053622"/>
              <a:gd name="connsiteY269" fmla="*/ 7802824 h 8789796"/>
              <a:gd name="connsiteX270" fmla="*/ 435454 w 10053622"/>
              <a:gd name="connsiteY270" fmla="*/ 7985982 h 8789796"/>
              <a:gd name="connsiteX271" fmla="*/ 438910 w 10053622"/>
              <a:gd name="connsiteY271" fmla="*/ 7941056 h 8789796"/>
              <a:gd name="connsiteX272" fmla="*/ 431998 w 10053622"/>
              <a:gd name="connsiteY272" fmla="*/ 7899587 h 8789796"/>
              <a:gd name="connsiteX273" fmla="*/ 307582 w 10053622"/>
              <a:gd name="connsiteY273" fmla="*/ 7477978 h 8789796"/>
              <a:gd name="connsiteX274" fmla="*/ 214270 w 10053622"/>
              <a:gd name="connsiteY274" fmla="*/ 7028722 h 8789796"/>
              <a:gd name="connsiteX275" fmla="*/ 141695 w 10053622"/>
              <a:gd name="connsiteY275" fmla="*/ 6652040 h 8789796"/>
              <a:gd name="connsiteX276" fmla="*/ 107135 w 10053622"/>
              <a:gd name="connsiteY276" fmla="*/ 6392854 h 8789796"/>
              <a:gd name="connsiteX277" fmla="*/ 72575 w 10053622"/>
              <a:gd name="connsiteY277" fmla="*/ 6112933 h 8789796"/>
              <a:gd name="connsiteX278" fmla="*/ 72575 w 10053622"/>
              <a:gd name="connsiteY278" fmla="*/ 6026538 h 8789796"/>
              <a:gd name="connsiteX279" fmla="*/ 55295 w 10053622"/>
              <a:gd name="connsiteY279" fmla="*/ 5881394 h 8789796"/>
              <a:gd name="connsiteX280" fmla="*/ 34559 w 10053622"/>
              <a:gd name="connsiteY280" fmla="*/ 5622208 h 8789796"/>
              <a:gd name="connsiteX281" fmla="*/ 27647 w 10053622"/>
              <a:gd name="connsiteY281" fmla="*/ 5601473 h 8789796"/>
              <a:gd name="connsiteX282" fmla="*/ 44927 w 10053622"/>
              <a:gd name="connsiteY282" fmla="*/ 5888306 h 8789796"/>
              <a:gd name="connsiteX283" fmla="*/ 34559 w 10053622"/>
              <a:gd name="connsiteY283" fmla="*/ 5888306 h 8789796"/>
              <a:gd name="connsiteX284" fmla="*/ 13824 w 10053622"/>
              <a:gd name="connsiteY284" fmla="*/ 5632576 h 8789796"/>
              <a:gd name="connsiteX285" fmla="*/ 0 w 10053622"/>
              <a:gd name="connsiteY285" fmla="*/ 5152218 h 8789796"/>
              <a:gd name="connsiteX286" fmla="*/ 3456 w 10053622"/>
              <a:gd name="connsiteY286" fmla="*/ 4799725 h 8789796"/>
              <a:gd name="connsiteX287" fmla="*/ 3456 w 10053622"/>
              <a:gd name="connsiteY287" fmla="*/ 4505982 h 8789796"/>
              <a:gd name="connsiteX288" fmla="*/ 13824 w 10053622"/>
              <a:gd name="connsiteY288" fmla="*/ 4264075 h 8789796"/>
              <a:gd name="connsiteX289" fmla="*/ 20735 w 10053622"/>
              <a:gd name="connsiteY289" fmla="*/ 4112019 h 8789796"/>
              <a:gd name="connsiteX290" fmla="*/ 34559 w 10053622"/>
              <a:gd name="connsiteY290" fmla="*/ 3804453 h 8789796"/>
              <a:gd name="connsiteX291" fmla="*/ 44927 w 10053622"/>
              <a:gd name="connsiteY291" fmla="*/ 3586736 h 8789796"/>
              <a:gd name="connsiteX292" fmla="*/ 65663 w 10053622"/>
              <a:gd name="connsiteY292" fmla="*/ 3327551 h 8789796"/>
              <a:gd name="connsiteX293" fmla="*/ 107135 w 10053622"/>
              <a:gd name="connsiteY293" fmla="*/ 2788444 h 8789796"/>
              <a:gd name="connsiteX294" fmla="*/ 148607 w 10053622"/>
              <a:gd name="connsiteY294" fmla="*/ 2477422 h 8789796"/>
              <a:gd name="connsiteX295" fmla="*/ 162431 w 10053622"/>
              <a:gd name="connsiteY295" fmla="*/ 2349556 h 8789796"/>
              <a:gd name="connsiteX296" fmla="*/ 176255 w 10053622"/>
              <a:gd name="connsiteY296" fmla="*/ 2252793 h 8789796"/>
              <a:gd name="connsiteX297" fmla="*/ 196991 w 10053622"/>
              <a:gd name="connsiteY297" fmla="*/ 2111105 h 8789796"/>
              <a:gd name="connsiteX298" fmla="*/ 228094 w 10053622"/>
              <a:gd name="connsiteY298" fmla="*/ 1924491 h 8789796"/>
              <a:gd name="connsiteX299" fmla="*/ 248830 w 10053622"/>
              <a:gd name="connsiteY299" fmla="*/ 1793171 h 8789796"/>
              <a:gd name="connsiteX300" fmla="*/ 273022 w 10053622"/>
              <a:gd name="connsiteY300" fmla="*/ 1630748 h 8789796"/>
              <a:gd name="connsiteX301" fmla="*/ 324862 w 10053622"/>
              <a:gd name="connsiteY301" fmla="*/ 1371562 h 8789796"/>
              <a:gd name="connsiteX302" fmla="*/ 366334 w 10053622"/>
              <a:gd name="connsiteY302" fmla="*/ 1178037 h 8789796"/>
              <a:gd name="connsiteX303" fmla="*/ 414718 w 10053622"/>
              <a:gd name="connsiteY303" fmla="*/ 987967 h 8789796"/>
              <a:gd name="connsiteX304" fmla="*/ 466557 w 10053622"/>
              <a:gd name="connsiteY304" fmla="*/ 846279 h 8789796"/>
              <a:gd name="connsiteX305" fmla="*/ 508029 w 10053622"/>
              <a:gd name="connsiteY305" fmla="*/ 773707 h 8789796"/>
              <a:gd name="connsiteX306" fmla="*/ 511485 w 10053622"/>
              <a:gd name="connsiteY306" fmla="*/ 759884 h 8789796"/>
              <a:gd name="connsiteX307" fmla="*/ 525309 w 10053622"/>
              <a:gd name="connsiteY307" fmla="*/ 708046 h 8789796"/>
              <a:gd name="connsiteX308" fmla="*/ 608253 w 10053622"/>
              <a:gd name="connsiteY308" fmla="*/ 694223 h 8789796"/>
              <a:gd name="connsiteX309" fmla="*/ 718844 w 10053622"/>
              <a:gd name="connsiteY309" fmla="*/ 683856 h 8789796"/>
              <a:gd name="connsiteX310" fmla="*/ 839804 w 10053622"/>
              <a:gd name="connsiteY310" fmla="*/ 663121 h 8789796"/>
              <a:gd name="connsiteX311" fmla="*/ 946939 w 10053622"/>
              <a:gd name="connsiteY311" fmla="*/ 628563 h 8789796"/>
              <a:gd name="connsiteX312" fmla="*/ 1022971 w 10053622"/>
              <a:gd name="connsiteY312" fmla="*/ 611284 h 8789796"/>
              <a:gd name="connsiteX313" fmla="*/ 1064443 w 10053622"/>
              <a:gd name="connsiteY313" fmla="*/ 635474 h 8789796"/>
              <a:gd name="connsiteX314" fmla="*/ 1161211 w 10053622"/>
              <a:gd name="connsiteY314" fmla="*/ 673488 h 8789796"/>
              <a:gd name="connsiteX315" fmla="*/ 1251066 w 10053622"/>
              <a:gd name="connsiteY315" fmla="*/ 690767 h 8789796"/>
              <a:gd name="connsiteX316" fmla="*/ 1316730 w 10053622"/>
              <a:gd name="connsiteY316" fmla="*/ 683856 h 8789796"/>
              <a:gd name="connsiteX317" fmla="*/ 1372025 w 10053622"/>
              <a:gd name="connsiteY317" fmla="*/ 694223 h 8789796"/>
              <a:gd name="connsiteX318" fmla="*/ 1441145 w 10053622"/>
              <a:gd name="connsiteY318" fmla="*/ 728781 h 8789796"/>
              <a:gd name="connsiteX319" fmla="*/ 1569017 w 10053622"/>
              <a:gd name="connsiteY319" fmla="*/ 752972 h 8789796"/>
              <a:gd name="connsiteX320" fmla="*/ 1631224 w 10053622"/>
              <a:gd name="connsiteY320" fmla="*/ 759884 h 8789796"/>
              <a:gd name="connsiteX321" fmla="*/ 1669240 w 10053622"/>
              <a:gd name="connsiteY321" fmla="*/ 766795 h 8789796"/>
              <a:gd name="connsiteX322" fmla="*/ 1817848 w 10053622"/>
              <a:gd name="connsiteY322" fmla="*/ 877381 h 8789796"/>
              <a:gd name="connsiteX323" fmla="*/ 1969911 w 10053622"/>
              <a:gd name="connsiteY323" fmla="*/ 967232 h 8789796"/>
              <a:gd name="connsiteX324" fmla="*/ 2156534 w 10053622"/>
              <a:gd name="connsiteY324" fmla="*/ 1088185 h 8789796"/>
              <a:gd name="connsiteX325" fmla="*/ 2225654 w 10053622"/>
              <a:gd name="connsiteY325" fmla="*/ 1236785 h 8789796"/>
              <a:gd name="connsiteX326" fmla="*/ 2236022 w 10053622"/>
              <a:gd name="connsiteY326" fmla="*/ 1274799 h 8789796"/>
              <a:gd name="connsiteX327" fmla="*/ 2239478 w 10053622"/>
              <a:gd name="connsiteY327" fmla="*/ 1326636 h 8789796"/>
              <a:gd name="connsiteX328" fmla="*/ 2225654 w 10053622"/>
              <a:gd name="connsiteY328" fmla="*/ 1527073 h 8789796"/>
              <a:gd name="connsiteX329" fmla="*/ 2198006 w 10053622"/>
              <a:gd name="connsiteY329" fmla="*/ 1672217 h 8789796"/>
              <a:gd name="connsiteX330" fmla="*/ 2194550 w 10053622"/>
              <a:gd name="connsiteY330" fmla="*/ 1686041 h 8789796"/>
              <a:gd name="connsiteX331" fmla="*/ 2142710 w 10053622"/>
              <a:gd name="connsiteY331" fmla="*/ 1924491 h 8789796"/>
              <a:gd name="connsiteX332" fmla="*/ 2121974 w 10053622"/>
              <a:gd name="connsiteY332" fmla="*/ 2086914 h 8789796"/>
              <a:gd name="connsiteX333" fmla="*/ 2070134 w 10053622"/>
              <a:gd name="connsiteY333" fmla="*/ 2467054 h 8789796"/>
              <a:gd name="connsiteX334" fmla="*/ 2045942 w 10053622"/>
              <a:gd name="connsiteY334" fmla="*/ 2670947 h 8789796"/>
              <a:gd name="connsiteX335" fmla="*/ 2045942 w 10053622"/>
              <a:gd name="connsiteY335" fmla="*/ 2684770 h 8789796"/>
              <a:gd name="connsiteX336" fmla="*/ 2004471 w 10053622"/>
              <a:gd name="connsiteY336" fmla="*/ 3044175 h 8789796"/>
              <a:gd name="connsiteX337" fmla="*/ 1956087 w 10053622"/>
              <a:gd name="connsiteY337" fmla="*/ 3382843 h 8789796"/>
              <a:gd name="connsiteX338" fmla="*/ 1931895 w 10053622"/>
              <a:gd name="connsiteY338" fmla="*/ 3458872 h 8789796"/>
              <a:gd name="connsiteX339" fmla="*/ 1900791 w 10053622"/>
              <a:gd name="connsiteY339" fmla="*/ 3721513 h 8789796"/>
              <a:gd name="connsiteX340" fmla="*/ 1883511 w 10053622"/>
              <a:gd name="connsiteY340" fmla="*/ 3814819 h 8789796"/>
              <a:gd name="connsiteX341" fmla="*/ 1883511 w 10053622"/>
              <a:gd name="connsiteY341" fmla="*/ 3894304 h 8789796"/>
              <a:gd name="connsiteX342" fmla="*/ 1873143 w 10053622"/>
              <a:gd name="connsiteY342" fmla="*/ 3977243 h 8789796"/>
              <a:gd name="connsiteX343" fmla="*/ 1869687 w 10053622"/>
              <a:gd name="connsiteY343" fmla="*/ 4004890 h 8789796"/>
              <a:gd name="connsiteX344" fmla="*/ 1817848 w 10053622"/>
              <a:gd name="connsiteY344" fmla="*/ 4222605 h 8789796"/>
              <a:gd name="connsiteX345" fmla="*/ 1786743 w 10053622"/>
              <a:gd name="connsiteY345" fmla="*/ 4343559 h 8789796"/>
              <a:gd name="connsiteX346" fmla="*/ 1769464 w 10053622"/>
              <a:gd name="connsiteY346" fmla="*/ 4461056 h 8789796"/>
              <a:gd name="connsiteX347" fmla="*/ 1762552 w 10053622"/>
              <a:gd name="connsiteY347" fmla="*/ 4537084 h 8789796"/>
              <a:gd name="connsiteX348" fmla="*/ 1738360 w 10053622"/>
              <a:gd name="connsiteY348" fmla="*/ 4768623 h 8789796"/>
              <a:gd name="connsiteX349" fmla="*/ 1700344 w 10053622"/>
              <a:gd name="connsiteY349" fmla="*/ 5041632 h 8789796"/>
              <a:gd name="connsiteX350" fmla="*/ 1689976 w 10053622"/>
              <a:gd name="connsiteY350" fmla="*/ 5027809 h 8789796"/>
              <a:gd name="connsiteX351" fmla="*/ 1686520 w 10053622"/>
              <a:gd name="connsiteY351" fmla="*/ 5034721 h 8789796"/>
              <a:gd name="connsiteX352" fmla="*/ 1683064 w 10053622"/>
              <a:gd name="connsiteY352" fmla="*/ 5141851 h 8789796"/>
              <a:gd name="connsiteX353" fmla="*/ 1683064 w 10053622"/>
              <a:gd name="connsiteY353" fmla="*/ 5345743 h 8789796"/>
              <a:gd name="connsiteX354" fmla="*/ 1676152 w 10053622"/>
              <a:gd name="connsiteY354" fmla="*/ 5376846 h 8789796"/>
              <a:gd name="connsiteX355" fmla="*/ 1655416 w 10053622"/>
              <a:gd name="connsiteY355" fmla="*/ 5452874 h 8789796"/>
              <a:gd name="connsiteX356" fmla="*/ 1645048 w 10053622"/>
              <a:gd name="connsiteY356" fmla="*/ 5601473 h 8789796"/>
              <a:gd name="connsiteX357" fmla="*/ 1651960 w 10053622"/>
              <a:gd name="connsiteY357" fmla="*/ 5670590 h 8789796"/>
              <a:gd name="connsiteX358" fmla="*/ 1683064 w 10053622"/>
              <a:gd name="connsiteY358" fmla="*/ 5556548 h 8789796"/>
              <a:gd name="connsiteX359" fmla="*/ 1689976 w 10053622"/>
              <a:gd name="connsiteY359" fmla="*/ 5625664 h 8789796"/>
              <a:gd name="connsiteX360" fmla="*/ 1689976 w 10053622"/>
              <a:gd name="connsiteY360" fmla="*/ 5680957 h 8789796"/>
              <a:gd name="connsiteX361" fmla="*/ 1689976 w 10053622"/>
              <a:gd name="connsiteY361" fmla="*/ 5788087 h 8789796"/>
              <a:gd name="connsiteX362" fmla="*/ 1696888 w 10053622"/>
              <a:gd name="connsiteY362" fmla="*/ 5812278 h 8789796"/>
              <a:gd name="connsiteX363" fmla="*/ 1707256 w 10053622"/>
              <a:gd name="connsiteY363" fmla="*/ 5864115 h 8789796"/>
              <a:gd name="connsiteX364" fmla="*/ 1721080 w 10053622"/>
              <a:gd name="connsiteY364" fmla="*/ 6071464 h 8789796"/>
              <a:gd name="connsiteX365" fmla="*/ 1741816 w 10053622"/>
              <a:gd name="connsiteY365" fmla="*/ 6275356 h 8789796"/>
              <a:gd name="connsiteX366" fmla="*/ 1738360 w 10053622"/>
              <a:gd name="connsiteY366" fmla="*/ 6379030 h 8789796"/>
              <a:gd name="connsiteX367" fmla="*/ 1741816 w 10053622"/>
              <a:gd name="connsiteY367" fmla="*/ 6496528 h 8789796"/>
              <a:gd name="connsiteX368" fmla="*/ 1752184 w 10053622"/>
              <a:gd name="connsiteY368" fmla="*/ 6506896 h 8789796"/>
              <a:gd name="connsiteX369" fmla="*/ 1769464 w 10053622"/>
              <a:gd name="connsiteY369" fmla="*/ 6510351 h 8789796"/>
              <a:gd name="connsiteX370" fmla="*/ 1769464 w 10053622"/>
              <a:gd name="connsiteY370" fmla="*/ 6624393 h 8789796"/>
              <a:gd name="connsiteX371" fmla="*/ 1776376 w 10053622"/>
              <a:gd name="connsiteY371" fmla="*/ 6658951 h 8789796"/>
              <a:gd name="connsiteX372" fmla="*/ 1783288 w 10053622"/>
              <a:gd name="connsiteY372" fmla="*/ 6672774 h 8789796"/>
              <a:gd name="connsiteX373" fmla="*/ 1786743 w 10053622"/>
              <a:gd name="connsiteY373" fmla="*/ 6766081 h 8789796"/>
              <a:gd name="connsiteX374" fmla="*/ 1804023 w 10053622"/>
              <a:gd name="connsiteY374" fmla="*/ 6855932 h 8789796"/>
              <a:gd name="connsiteX375" fmla="*/ 1800567 w 10053622"/>
              <a:gd name="connsiteY375" fmla="*/ 6900858 h 8789796"/>
              <a:gd name="connsiteX376" fmla="*/ 1828216 w 10053622"/>
              <a:gd name="connsiteY376" fmla="*/ 7132397 h 8789796"/>
              <a:gd name="connsiteX377" fmla="*/ 1845496 w 10053622"/>
              <a:gd name="connsiteY377" fmla="*/ 7187690 h 8789796"/>
              <a:gd name="connsiteX378" fmla="*/ 1869687 w 10053622"/>
              <a:gd name="connsiteY378" fmla="*/ 7156588 h 8789796"/>
              <a:gd name="connsiteX379" fmla="*/ 2294773 w 10053622"/>
              <a:gd name="connsiteY379" fmla="*/ 6372119 h 8789796"/>
              <a:gd name="connsiteX380" fmla="*/ 2529780 w 10053622"/>
              <a:gd name="connsiteY380" fmla="*/ 5929775 h 8789796"/>
              <a:gd name="connsiteX381" fmla="*/ 2591988 w 10053622"/>
              <a:gd name="connsiteY381" fmla="*/ 5808822 h 8789796"/>
              <a:gd name="connsiteX382" fmla="*/ 2692212 w 10053622"/>
              <a:gd name="connsiteY382" fmla="*/ 5608385 h 8789796"/>
              <a:gd name="connsiteX383" fmla="*/ 2795891 w 10053622"/>
              <a:gd name="connsiteY383" fmla="*/ 5397581 h 8789796"/>
              <a:gd name="connsiteX384" fmla="*/ 2909939 w 10053622"/>
              <a:gd name="connsiteY384" fmla="*/ 5166041 h 8789796"/>
              <a:gd name="connsiteX385" fmla="*/ 2958323 w 10053622"/>
              <a:gd name="connsiteY385" fmla="*/ 5058911 h 8789796"/>
              <a:gd name="connsiteX386" fmla="*/ 3155314 w 10053622"/>
              <a:gd name="connsiteY386" fmla="*/ 4613112 h 8789796"/>
              <a:gd name="connsiteX387" fmla="*/ 3338481 w 10053622"/>
              <a:gd name="connsiteY387" fmla="*/ 4194959 h 8789796"/>
              <a:gd name="connsiteX388" fmla="*/ 3393777 w 10053622"/>
              <a:gd name="connsiteY388" fmla="*/ 4080917 h 8789796"/>
              <a:gd name="connsiteX389" fmla="*/ 3442161 w 10053622"/>
              <a:gd name="connsiteY389" fmla="*/ 3959963 h 8789796"/>
              <a:gd name="connsiteX390" fmla="*/ 3525104 w 10053622"/>
              <a:gd name="connsiteY390" fmla="*/ 3814819 h 8789796"/>
              <a:gd name="connsiteX391" fmla="*/ 3559664 w 10053622"/>
              <a:gd name="connsiteY391" fmla="*/ 3711146 h 8789796"/>
              <a:gd name="connsiteX392" fmla="*/ 3604591 w 10053622"/>
              <a:gd name="connsiteY392" fmla="*/ 3621295 h 8789796"/>
              <a:gd name="connsiteX393" fmla="*/ 3625328 w 10053622"/>
              <a:gd name="connsiteY393" fmla="*/ 3555634 h 8789796"/>
              <a:gd name="connsiteX394" fmla="*/ 3656432 w 10053622"/>
              <a:gd name="connsiteY394" fmla="*/ 3223876 h 8789796"/>
              <a:gd name="connsiteX395" fmla="*/ 3666800 w 10053622"/>
              <a:gd name="connsiteY395" fmla="*/ 3068364 h 8789796"/>
              <a:gd name="connsiteX396" fmla="*/ 3656432 w 10053622"/>
              <a:gd name="connsiteY396" fmla="*/ 3002704 h 8789796"/>
              <a:gd name="connsiteX397" fmla="*/ 3666800 w 10053622"/>
              <a:gd name="connsiteY397" fmla="*/ 2892119 h 8789796"/>
              <a:gd name="connsiteX398" fmla="*/ 3697904 w 10053622"/>
              <a:gd name="connsiteY398" fmla="*/ 2657123 h 8789796"/>
              <a:gd name="connsiteX399" fmla="*/ 3732463 w 10053622"/>
              <a:gd name="connsiteY399" fmla="*/ 2456686 h 8789796"/>
              <a:gd name="connsiteX400" fmla="*/ 3735920 w 10053622"/>
              <a:gd name="connsiteY400" fmla="*/ 2394482 h 8789796"/>
              <a:gd name="connsiteX401" fmla="*/ 3780847 w 10053622"/>
              <a:gd name="connsiteY401" fmla="*/ 1969417 h 8789796"/>
              <a:gd name="connsiteX402" fmla="*/ 3898351 w 10053622"/>
              <a:gd name="connsiteY402" fmla="*/ 1340459 h 8789796"/>
              <a:gd name="connsiteX403" fmla="*/ 4060782 w 10053622"/>
              <a:gd name="connsiteY403" fmla="*/ 825544 h 8789796"/>
              <a:gd name="connsiteX404" fmla="*/ 4081518 w 10053622"/>
              <a:gd name="connsiteY404" fmla="*/ 780618 h 8789796"/>
              <a:gd name="connsiteX405" fmla="*/ 4136813 w 10053622"/>
              <a:gd name="connsiteY405" fmla="*/ 714958 h 8789796"/>
              <a:gd name="connsiteX406" fmla="*/ 4199021 w 10053622"/>
              <a:gd name="connsiteY406" fmla="*/ 683856 h 8789796"/>
              <a:gd name="connsiteX407" fmla="*/ 4209389 w 10053622"/>
              <a:gd name="connsiteY407" fmla="*/ 673488 h 8789796"/>
              <a:gd name="connsiteX408" fmla="*/ 4285421 w 10053622"/>
              <a:gd name="connsiteY408" fmla="*/ 607828 h 8789796"/>
              <a:gd name="connsiteX409" fmla="*/ 4375277 w 10053622"/>
              <a:gd name="connsiteY409" fmla="*/ 552535 h 8789796"/>
              <a:gd name="connsiteX410" fmla="*/ 4434028 w 10053622"/>
              <a:gd name="connsiteY410" fmla="*/ 448861 h 8789796"/>
              <a:gd name="connsiteX411" fmla="*/ 4447852 w 10053622"/>
              <a:gd name="connsiteY411" fmla="*/ 431582 h 8789796"/>
              <a:gd name="connsiteX412" fmla="*/ 4492780 w 10053622"/>
              <a:gd name="connsiteY412" fmla="*/ 403935 h 8789796"/>
              <a:gd name="connsiteX413" fmla="*/ 4613740 w 10053622"/>
              <a:gd name="connsiteY413" fmla="*/ 386656 h 8789796"/>
              <a:gd name="connsiteX414" fmla="*/ 4952426 w 10053622"/>
              <a:gd name="connsiteY414" fmla="*/ 393568 h 8789796"/>
              <a:gd name="connsiteX415" fmla="*/ 5187433 w 10053622"/>
              <a:gd name="connsiteY415" fmla="*/ 417758 h 8789796"/>
              <a:gd name="connsiteX416" fmla="*/ 5387880 w 10053622"/>
              <a:gd name="connsiteY416" fmla="*/ 445405 h 8789796"/>
              <a:gd name="connsiteX417" fmla="*/ 5571047 w 10053622"/>
              <a:gd name="connsiteY417" fmla="*/ 521432 h 8789796"/>
              <a:gd name="connsiteX418" fmla="*/ 5591783 w 10053622"/>
              <a:gd name="connsiteY418" fmla="*/ 531800 h 8789796"/>
              <a:gd name="connsiteX419" fmla="*/ 5788774 w 10053622"/>
              <a:gd name="connsiteY419" fmla="*/ 649298 h 8789796"/>
              <a:gd name="connsiteX420" fmla="*/ 5930470 w 10053622"/>
              <a:gd name="connsiteY420" fmla="*/ 749516 h 8789796"/>
              <a:gd name="connsiteX421" fmla="*/ 5982309 w 10053622"/>
              <a:gd name="connsiteY421" fmla="*/ 839367 h 8789796"/>
              <a:gd name="connsiteX422" fmla="*/ 6044517 w 10053622"/>
              <a:gd name="connsiteY422" fmla="*/ 1019069 h 8789796"/>
              <a:gd name="connsiteX423" fmla="*/ 6051429 w 10053622"/>
              <a:gd name="connsiteY423" fmla="*/ 1088185 h 8789796"/>
              <a:gd name="connsiteX424" fmla="*/ 6013413 w 10053622"/>
              <a:gd name="connsiteY424" fmla="*/ 1340459 h 8789796"/>
              <a:gd name="connsiteX425" fmla="*/ 5996134 w 10053622"/>
              <a:gd name="connsiteY425" fmla="*/ 1568543 h 8789796"/>
              <a:gd name="connsiteX426" fmla="*/ 5958118 w 10053622"/>
              <a:gd name="connsiteY426" fmla="*/ 1744789 h 8789796"/>
              <a:gd name="connsiteX427" fmla="*/ 5888998 w 10053622"/>
              <a:gd name="connsiteY427" fmla="*/ 2062724 h 8789796"/>
              <a:gd name="connsiteX428" fmla="*/ 5868262 w 10053622"/>
              <a:gd name="connsiteY428" fmla="*/ 2128384 h 8789796"/>
              <a:gd name="connsiteX429" fmla="*/ 5850982 w 10053622"/>
              <a:gd name="connsiteY429" fmla="*/ 2228603 h 8789796"/>
              <a:gd name="connsiteX430" fmla="*/ 5809510 w 10053622"/>
              <a:gd name="connsiteY430" fmla="*/ 2422128 h 8789796"/>
              <a:gd name="connsiteX431" fmla="*/ 5781862 w 10053622"/>
              <a:gd name="connsiteY431" fmla="*/ 2594918 h 8789796"/>
              <a:gd name="connsiteX432" fmla="*/ 5723110 w 10053622"/>
              <a:gd name="connsiteY432" fmla="*/ 2926676 h 8789796"/>
              <a:gd name="connsiteX433" fmla="*/ 5685095 w 10053622"/>
              <a:gd name="connsiteY433" fmla="*/ 3151304 h 8789796"/>
              <a:gd name="connsiteX434" fmla="*/ 5653991 w 10053622"/>
              <a:gd name="connsiteY434" fmla="*/ 3237700 h 8789796"/>
              <a:gd name="connsiteX435" fmla="*/ 5664359 w 10053622"/>
              <a:gd name="connsiteY435" fmla="*/ 3299904 h 8789796"/>
              <a:gd name="connsiteX436" fmla="*/ 5653991 w 10053622"/>
              <a:gd name="connsiteY436" fmla="*/ 3362108 h 8789796"/>
              <a:gd name="connsiteX437" fmla="*/ 5591783 w 10053622"/>
              <a:gd name="connsiteY437" fmla="*/ 3486517 h 8789796"/>
              <a:gd name="connsiteX438" fmla="*/ 5577959 w 10053622"/>
              <a:gd name="connsiteY438" fmla="*/ 3527987 h 8789796"/>
              <a:gd name="connsiteX439" fmla="*/ 5564135 w 10053622"/>
              <a:gd name="connsiteY439" fmla="*/ 3631662 h 8789796"/>
              <a:gd name="connsiteX440" fmla="*/ 5560679 w 10053622"/>
              <a:gd name="connsiteY440" fmla="*/ 3648941 h 8789796"/>
              <a:gd name="connsiteX441" fmla="*/ 5550311 w 10053622"/>
              <a:gd name="connsiteY441" fmla="*/ 3718057 h 8789796"/>
              <a:gd name="connsiteX442" fmla="*/ 5529576 w 10053622"/>
              <a:gd name="connsiteY442" fmla="*/ 3766438 h 8789796"/>
              <a:gd name="connsiteX443" fmla="*/ 5522664 w 10053622"/>
              <a:gd name="connsiteY443" fmla="*/ 3735336 h 8789796"/>
              <a:gd name="connsiteX444" fmla="*/ 5529576 w 10053622"/>
              <a:gd name="connsiteY444" fmla="*/ 3711146 h 8789796"/>
              <a:gd name="connsiteX445" fmla="*/ 5522664 w 10053622"/>
              <a:gd name="connsiteY445" fmla="*/ 3628206 h 8789796"/>
              <a:gd name="connsiteX446" fmla="*/ 5529576 w 10053622"/>
              <a:gd name="connsiteY446" fmla="*/ 3514164 h 8789796"/>
              <a:gd name="connsiteX447" fmla="*/ 5519208 w 10053622"/>
              <a:gd name="connsiteY447" fmla="*/ 3486517 h 8789796"/>
              <a:gd name="connsiteX448" fmla="*/ 5505384 w 10053622"/>
              <a:gd name="connsiteY448" fmla="*/ 3527987 h 8789796"/>
              <a:gd name="connsiteX449" fmla="*/ 5495016 w 10053622"/>
              <a:gd name="connsiteY449" fmla="*/ 3673132 h 8789796"/>
              <a:gd name="connsiteX450" fmla="*/ 5484648 w 10053622"/>
              <a:gd name="connsiteY450" fmla="*/ 3908126 h 8789796"/>
              <a:gd name="connsiteX451" fmla="*/ 5467367 w 10053622"/>
              <a:gd name="connsiteY451" fmla="*/ 4108563 h 8789796"/>
              <a:gd name="connsiteX452" fmla="*/ 5467367 w 10053622"/>
              <a:gd name="connsiteY452" fmla="*/ 4188048 h 8789796"/>
              <a:gd name="connsiteX453" fmla="*/ 5474280 w 10053622"/>
              <a:gd name="connsiteY453" fmla="*/ 4212238 h 8789796"/>
              <a:gd name="connsiteX454" fmla="*/ 5460455 w 10053622"/>
              <a:gd name="connsiteY454" fmla="*/ 4353926 h 8789796"/>
              <a:gd name="connsiteX455" fmla="*/ 5460455 w 10053622"/>
              <a:gd name="connsiteY455" fmla="*/ 4512893 h 8789796"/>
              <a:gd name="connsiteX456" fmla="*/ 5453543 w 10053622"/>
              <a:gd name="connsiteY456" fmla="*/ 4647670 h 8789796"/>
              <a:gd name="connsiteX457" fmla="*/ 5453543 w 10053622"/>
              <a:gd name="connsiteY457" fmla="*/ 4785902 h 8789796"/>
              <a:gd name="connsiteX458" fmla="*/ 5450087 w 10053622"/>
              <a:gd name="connsiteY458" fmla="*/ 4896488 h 8789796"/>
              <a:gd name="connsiteX459" fmla="*/ 5432808 w 10053622"/>
              <a:gd name="connsiteY459" fmla="*/ 4927590 h 8789796"/>
              <a:gd name="connsiteX460" fmla="*/ 5429352 w 10053622"/>
              <a:gd name="connsiteY460" fmla="*/ 4979428 h 8789796"/>
              <a:gd name="connsiteX461" fmla="*/ 5453543 w 10053622"/>
              <a:gd name="connsiteY461" fmla="*/ 4955237 h 8789796"/>
              <a:gd name="connsiteX462" fmla="*/ 5460455 w 10053622"/>
              <a:gd name="connsiteY462" fmla="*/ 5003618 h 8789796"/>
              <a:gd name="connsiteX463" fmla="*/ 5474280 w 10053622"/>
              <a:gd name="connsiteY463" fmla="*/ 5266260 h 8789796"/>
              <a:gd name="connsiteX464" fmla="*/ 5463911 w 10053622"/>
              <a:gd name="connsiteY464" fmla="*/ 5432139 h 8789796"/>
              <a:gd name="connsiteX465" fmla="*/ 5474280 w 10053622"/>
              <a:gd name="connsiteY465" fmla="*/ 5470153 h 8789796"/>
              <a:gd name="connsiteX466" fmla="*/ 5467367 w 10053622"/>
              <a:gd name="connsiteY466" fmla="*/ 5504711 h 8789796"/>
              <a:gd name="connsiteX467" fmla="*/ 5474280 w 10053622"/>
              <a:gd name="connsiteY467" fmla="*/ 5580739 h 8789796"/>
              <a:gd name="connsiteX468" fmla="*/ 5491560 w 10053622"/>
              <a:gd name="connsiteY468" fmla="*/ 5639487 h 8789796"/>
              <a:gd name="connsiteX469" fmla="*/ 5477736 w 10053622"/>
              <a:gd name="connsiteY469" fmla="*/ 5736250 h 8789796"/>
              <a:gd name="connsiteX470" fmla="*/ 5484648 w 10053622"/>
              <a:gd name="connsiteY470" fmla="*/ 5767352 h 8789796"/>
              <a:gd name="connsiteX471" fmla="*/ 5491560 w 10053622"/>
              <a:gd name="connsiteY471" fmla="*/ 5874482 h 8789796"/>
              <a:gd name="connsiteX472" fmla="*/ 5491560 w 10053622"/>
              <a:gd name="connsiteY472" fmla="*/ 5988524 h 8789796"/>
              <a:gd name="connsiteX473" fmla="*/ 5495016 w 10053622"/>
              <a:gd name="connsiteY473" fmla="*/ 6074919 h 8789796"/>
              <a:gd name="connsiteX474" fmla="*/ 5474280 w 10053622"/>
              <a:gd name="connsiteY474" fmla="*/ 6099110 h 8789796"/>
              <a:gd name="connsiteX475" fmla="*/ 5474280 w 10053622"/>
              <a:gd name="connsiteY475" fmla="*/ 6116389 h 8789796"/>
              <a:gd name="connsiteX476" fmla="*/ 5491560 w 10053622"/>
              <a:gd name="connsiteY476" fmla="*/ 6157858 h 8789796"/>
              <a:gd name="connsiteX477" fmla="*/ 5498472 w 10053622"/>
              <a:gd name="connsiteY477" fmla="*/ 6202784 h 8789796"/>
              <a:gd name="connsiteX478" fmla="*/ 5498472 w 10053622"/>
              <a:gd name="connsiteY478" fmla="*/ 6223519 h 8789796"/>
              <a:gd name="connsiteX479" fmla="*/ 5491560 w 10053622"/>
              <a:gd name="connsiteY479" fmla="*/ 6278812 h 8789796"/>
              <a:gd name="connsiteX480" fmla="*/ 5474280 w 10053622"/>
              <a:gd name="connsiteY480" fmla="*/ 6344472 h 8789796"/>
              <a:gd name="connsiteX481" fmla="*/ 5463911 w 10053622"/>
              <a:gd name="connsiteY481" fmla="*/ 6392854 h 8789796"/>
              <a:gd name="connsiteX482" fmla="*/ 5460455 w 10053622"/>
              <a:gd name="connsiteY482" fmla="*/ 6510351 h 8789796"/>
              <a:gd name="connsiteX483" fmla="*/ 5474280 w 10053622"/>
              <a:gd name="connsiteY483" fmla="*/ 6607114 h 8789796"/>
              <a:gd name="connsiteX484" fmla="*/ 5477736 w 10053622"/>
              <a:gd name="connsiteY484" fmla="*/ 6648584 h 8789796"/>
              <a:gd name="connsiteX485" fmla="*/ 5505384 w 10053622"/>
              <a:gd name="connsiteY485" fmla="*/ 6821374 h 8789796"/>
              <a:gd name="connsiteX486" fmla="*/ 5505384 w 10053622"/>
              <a:gd name="connsiteY486" fmla="*/ 6890490 h 8789796"/>
              <a:gd name="connsiteX487" fmla="*/ 5519208 w 10053622"/>
              <a:gd name="connsiteY487" fmla="*/ 6963062 h 8789796"/>
              <a:gd name="connsiteX488" fmla="*/ 5515752 w 10053622"/>
              <a:gd name="connsiteY488" fmla="*/ 6983797 h 8789796"/>
              <a:gd name="connsiteX489" fmla="*/ 5505384 w 10053622"/>
              <a:gd name="connsiteY489" fmla="*/ 7039090 h 8789796"/>
              <a:gd name="connsiteX490" fmla="*/ 5498472 w 10053622"/>
              <a:gd name="connsiteY490" fmla="*/ 7049458 h 8789796"/>
              <a:gd name="connsiteX491" fmla="*/ 5467367 w 10053622"/>
              <a:gd name="connsiteY491" fmla="*/ 7128941 h 8789796"/>
              <a:gd name="connsiteX492" fmla="*/ 5477736 w 10053622"/>
              <a:gd name="connsiteY492" fmla="*/ 7149676 h 8789796"/>
              <a:gd name="connsiteX493" fmla="*/ 5484648 w 10053622"/>
              <a:gd name="connsiteY493" fmla="*/ 7125486 h 8789796"/>
              <a:gd name="connsiteX494" fmla="*/ 5505384 w 10053622"/>
              <a:gd name="connsiteY494" fmla="*/ 7115118 h 8789796"/>
              <a:gd name="connsiteX495" fmla="*/ 5515752 w 10053622"/>
              <a:gd name="connsiteY495" fmla="*/ 7108206 h 8789796"/>
              <a:gd name="connsiteX496" fmla="*/ 5529576 w 10053622"/>
              <a:gd name="connsiteY496" fmla="*/ 7063281 h 8789796"/>
              <a:gd name="connsiteX497" fmla="*/ 5529576 w 10053622"/>
              <a:gd name="connsiteY497" fmla="*/ 7018355 h 8789796"/>
              <a:gd name="connsiteX498" fmla="*/ 5564135 w 10053622"/>
              <a:gd name="connsiteY498" fmla="*/ 7160044 h 8789796"/>
              <a:gd name="connsiteX499" fmla="*/ 5602151 w 10053622"/>
              <a:gd name="connsiteY499" fmla="*/ 7256806 h 8789796"/>
              <a:gd name="connsiteX500" fmla="*/ 5709286 w 10053622"/>
              <a:gd name="connsiteY500" fmla="*/ 7160044 h 8789796"/>
              <a:gd name="connsiteX501" fmla="*/ 6072165 w 10053622"/>
              <a:gd name="connsiteY501" fmla="*/ 6710788 h 8789796"/>
              <a:gd name="connsiteX502" fmla="*/ 6269156 w 10053622"/>
              <a:gd name="connsiteY502" fmla="*/ 6434324 h 8789796"/>
              <a:gd name="connsiteX503" fmla="*/ 6549091 w 10053622"/>
              <a:gd name="connsiteY503" fmla="*/ 6005803 h 8789796"/>
              <a:gd name="connsiteX504" fmla="*/ 6846306 w 10053622"/>
              <a:gd name="connsiteY504" fmla="*/ 5518534 h 8789796"/>
              <a:gd name="connsiteX505" fmla="*/ 7032929 w 10053622"/>
              <a:gd name="connsiteY505" fmla="*/ 5197144 h 8789796"/>
              <a:gd name="connsiteX506" fmla="*/ 7261023 w 10053622"/>
              <a:gd name="connsiteY506" fmla="*/ 4785902 h 8789796"/>
              <a:gd name="connsiteX507" fmla="*/ 7468382 w 10053622"/>
              <a:gd name="connsiteY507" fmla="*/ 4364293 h 8789796"/>
              <a:gd name="connsiteX508" fmla="*/ 7616990 w 10053622"/>
              <a:gd name="connsiteY508" fmla="*/ 4063638 h 8789796"/>
              <a:gd name="connsiteX509" fmla="*/ 7786333 w 10053622"/>
              <a:gd name="connsiteY509" fmla="*/ 3700778 h 8789796"/>
              <a:gd name="connsiteX510" fmla="*/ 7966044 w 10053622"/>
              <a:gd name="connsiteY510" fmla="*/ 3331006 h 8789796"/>
              <a:gd name="connsiteX511" fmla="*/ 8104284 w 10053622"/>
              <a:gd name="connsiteY511" fmla="*/ 3044175 h 8789796"/>
              <a:gd name="connsiteX512" fmla="*/ 8290906 w 10053622"/>
              <a:gd name="connsiteY512" fmla="*/ 2612198 h 8789796"/>
              <a:gd name="connsiteX513" fmla="*/ 8664153 w 10053622"/>
              <a:gd name="connsiteY513" fmla="*/ 1651483 h 8789796"/>
              <a:gd name="connsiteX514" fmla="*/ 8757465 w 10053622"/>
              <a:gd name="connsiteY514" fmla="*/ 1305902 h 8789796"/>
              <a:gd name="connsiteX515" fmla="*/ 8792025 w 10053622"/>
              <a:gd name="connsiteY515" fmla="*/ 953409 h 8789796"/>
              <a:gd name="connsiteX516" fmla="*/ 8809304 w 10053622"/>
              <a:gd name="connsiteY516" fmla="*/ 780618 h 8789796"/>
              <a:gd name="connsiteX517" fmla="*/ 8857688 w 10053622"/>
              <a:gd name="connsiteY517" fmla="*/ 666577 h 8789796"/>
              <a:gd name="connsiteX518" fmla="*/ 8871513 w 10053622"/>
              <a:gd name="connsiteY518" fmla="*/ 618195 h 8789796"/>
              <a:gd name="connsiteX519" fmla="*/ 8902616 w 10053622"/>
              <a:gd name="connsiteY519" fmla="*/ 566358 h 8789796"/>
              <a:gd name="connsiteX520" fmla="*/ 8926808 w 10053622"/>
              <a:gd name="connsiteY520" fmla="*/ 552535 h 8789796"/>
              <a:gd name="connsiteX521" fmla="*/ 8982104 w 10053622"/>
              <a:gd name="connsiteY521" fmla="*/ 462684 h 8789796"/>
              <a:gd name="connsiteX522" fmla="*/ 9054679 w 10053622"/>
              <a:gd name="connsiteY522" fmla="*/ 334819 h 8789796"/>
              <a:gd name="connsiteX523" fmla="*/ 9082327 w 10053622"/>
              <a:gd name="connsiteY523" fmla="*/ 272614 h 8789796"/>
              <a:gd name="connsiteX524" fmla="*/ 9144535 w 10053622"/>
              <a:gd name="connsiteY524" fmla="*/ 203498 h 8789796"/>
              <a:gd name="connsiteX525" fmla="*/ 9317334 w 10053622"/>
              <a:gd name="connsiteY525" fmla="*/ 96368 h 8789796"/>
              <a:gd name="connsiteX526" fmla="*/ 9372630 w 10053622"/>
              <a:gd name="connsiteY526" fmla="*/ 68722 h 8789796"/>
              <a:gd name="connsiteX527" fmla="*/ 9427926 w 10053622"/>
              <a:gd name="connsiteY527" fmla="*/ 44531 h 8789796"/>
              <a:gd name="connsiteX528" fmla="*/ 9548885 w 10053622"/>
              <a:gd name="connsiteY528" fmla="*/ 9973 h 8789796"/>
              <a:gd name="connsiteX529" fmla="*/ 9598565 w 10053622"/>
              <a:gd name="connsiteY529" fmla="*/ 37 h 878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</a:cxnLst>
            <a:rect l="l" t="t" r="r" b="b"/>
            <a:pathLst>
              <a:path w="10053622" h="8789796">
                <a:moveTo>
                  <a:pt x="4129901" y="8151861"/>
                </a:moveTo>
                <a:cubicBezTo>
                  <a:pt x="4147182" y="8165684"/>
                  <a:pt x="4143726" y="8196786"/>
                  <a:pt x="4161006" y="8214066"/>
                </a:cubicBezTo>
                <a:cubicBezTo>
                  <a:pt x="4181742" y="8227889"/>
                  <a:pt x="4181742" y="8252080"/>
                  <a:pt x="4209389" y="8265902"/>
                </a:cubicBezTo>
                <a:cubicBezTo>
                  <a:pt x="4199021" y="8217522"/>
                  <a:pt x="4167918" y="8189875"/>
                  <a:pt x="4129901" y="8151861"/>
                </a:cubicBezTo>
                <a:close/>
                <a:moveTo>
                  <a:pt x="5418984" y="5940142"/>
                </a:moveTo>
                <a:cubicBezTo>
                  <a:pt x="5408616" y="5940142"/>
                  <a:pt x="5405160" y="5950510"/>
                  <a:pt x="5405160" y="5957422"/>
                </a:cubicBezTo>
                <a:cubicBezTo>
                  <a:pt x="5405160" y="5967789"/>
                  <a:pt x="5405160" y="5971245"/>
                  <a:pt x="5405160" y="5981612"/>
                </a:cubicBezTo>
                <a:cubicBezTo>
                  <a:pt x="5391336" y="6029994"/>
                  <a:pt x="5422440" y="6081830"/>
                  <a:pt x="5398248" y="6130212"/>
                </a:cubicBezTo>
                <a:cubicBezTo>
                  <a:pt x="5398248" y="6130212"/>
                  <a:pt x="5405160" y="6130212"/>
                  <a:pt x="5405160" y="6137124"/>
                </a:cubicBezTo>
                <a:cubicBezTo>
                  <a:pt x="5418984" y="6171682"/>
                  <a:pt x="5415528" y="6216608"/>
                  <a:pt x="5422440" y="6258077"/>
                </a:cubicBezTo>
                <a:cubicBezTo>
                  <a:pt x="5429352" y="6292635"/>
                  <a:pt x="5418984" y="6334105"/>
                  <a:pt x="5443176" y="6375574"/>
                </a:cubicBezTo>
                <a:cubicBezTo>
                  <a:pt x="5467367" y="6330649"/>
                  <a:pt x="5460455" y="6289180"/>
                  <a:pt x="5463911" y="6247710"/>
                </a:cubicBezTo>
                <a:cubicBezTo>
                  <a:pt x="5463911" y="6188961"/>
                  <a:pt x="5450087" y="6126756"/>
                  <a:pt x="5450087" y="6061096"/>
                </a:cubicBezTo>
                <a:cubicBezTo>
                  <a:pt x="5450087" y="6040361"/>
                  <a:pt x="5450087" y="6019626"/>
                  <a:pt x="5429352" y="6005803"/>
                </a:cubicBezTo>
                <a:cubicBezTo>
                  <a:pt x="5415528" y="5995436"/>
                  <a:pt x="5415528" y="5981612"/>
                  <a:pt x="5422440" y="5967789"/>
                </a:cubicBezTo>
                <a:cubicBezTo>
                  <a:pt x="5429352" y="5953966"/>
                  <a:pt x="5429352" y="5943598"/>
                  <a:pt x="5418984" y="5940142"/>
                </a:cubicBezTo>
                <a:close/>
                <a:moveTo>
                  <a:pt x="1676152" y="5909040"/>
                </a:moveTo>
                <a:cubicBezTo>
                  <a:pt x="1683064" y="5998892"/>
                  <a:pt x="1683064" y="6099110"/>
                  <a:pt x="1700344" y="6188961"/>
                </a:cubicBezTo>
                <a:cubicBezTo>
                  <a:pt x="1707256" y="6137124"/>
                  <a:pt x="1707256" y="6085286"/>
                  <a:pt x="1689976" y="6036905"/>
                </a:cubicBezTo>
                <a:cubicBezTo>
                  <a:pt x="1686520" y="6019626"/>
                  <a:pt x="1686520" y="6005803"/>
                  <a:pt x="1689976" y="5985068"/>
                </a:cubicBezTo>
                <a:cubicBezTo>
                  <a:pt x="1696888" y="5957422"/>
                  <a:pt x="1689976" y="5936686"/>
                  <a:pt x="1676152" y="5909040"/>
                </a:cubicBezTo>
                <a:close/>
                <a:moveTo>
                  <a:pt x="1613944" y="5701692"/>
                </a:moveTo>
                <a:cubicBezTo>
                  <a:pt x="1589753" y="5725883"/>
                  <a:pt x="1600121" y="5750073"/>
                  <a:pt x="1600121" y="5767352"/>
                </a:cubicBezTo>
                <a:cubicBezTo>
                  <a:pt x="1600121" y="5794999"/>
                  <a:pt x="1610488" y="5819189"/>
                  <a:pt x="1596665" y="5833013"/>
                </a:cubicBezTo>
                <a:cubicBezTo>
                  <a:pt x="1575929" y="5857203"/>
                  <a:pt x="1575929" y="5881394"/>
                  <a:pt x="1582841" y="5905585"/>
                </a:cubicBezTo>
                <a:cubicBezTo>
                  <a:pt x="1586297" y="5936686"/>
                  <a:pt x="1582841" y="5957422"/>
                  <a:pt x="1575929" y="5985068"/>
                </a:cubicBezTo>
                <a:cubicBezTo>
                  <a:pt x="1575929" y="6012714"/>
                  <a:pt x="1555193" y="6040361"/>
                  <a:pt x="1582841" y="6068008"/>
                </a:cubicBezTo>
                <a:cubicBezTo>
                  <a:pt x="1582841" y="6071464"/>
                  <a:pt x="1575929" y="6074919"/>
                  <a:pt x="1575929" y="6081830"/>
                </a:cubicBezTo>
                <a:cubicBezTo>
                  <a:pt x="1565561" y="6116389"/>
                  <a:pt x="1544825" y="6147491"/>
                  <a:pt x="1551737" y="6185505"/>
                </a:cubicBezTo>
                <a:cubicBezTo>
                  <a:pt x="1555193" y="6233886"/>
                  <a:pt x="1551737" y="6285724"/>
                  <a:pt x="1558649" y="6330649"/>
                </a:cubicBezTo>
                <a:cubicBezTo>
                  <a:pt x="1582841" y="6389398"/>
                  <a:pt x="1569017" y="6461970"/>
                  <a:pt x="1586297" y="6520718"/>
                </a:cubicBezTo>
                <a:cubicBezTo>
                  <a:pt x="1589753" y="6541454"/>
                  <a:pt x="1586297" y="6562188"/>
                  <a:pt x="1586297" y="6582923"/>
                </a:cubicBezTo>
                <a:cubicBezTo>
                  <a:pt x="1586297" y="6620937"/>
                  <a:pt x="1555193" y="6658951"/>
                  <a:pt x="1589753" y="6690054"/>
                </a:cubicBezTo>
                <a:cubicBezTo>
                  <a:pt x="1600121" y="6696965"/>
                  <a:pt x="1589753" y="6710788"/>
                  <a:pt x="1589753" y="6721156"/>
                </a:cubicBezTo>
                <a:cubicBezTo>
                  <a:pt x="1582841" y="6734979"/>
                  <a:pt x="1582841" y="6752258"/>
                  <a:pt x="1586297" y="6769537"/>
                </a:cubicBezTo>
                <a:cubicBezTo>
                  <a:pt x="1600121" y="6776448"/>
                  <a:pt x="1596665" y="6755714"/>
                  <a:pt x="1610488" y="6759170"/>
                </a:cubicBezTo>
                <a:cubicBezTo>
                  <a:pt x="1610488" y="6779904"/>
                  <a:pt x="1613944" y="6807551"/>
                  <a:pt x="1610488" y="6824830"/>
                </a:cubicBezTo>
                <a:cubicBezTo>
                  <a:pt x="1607032" y="6838653"/>
                  <a:pt x="1607032" y="6845564"/>
                  <a:pt x="1610488" y="6859388"/>
                </a:cubicBezTo>
                <a:cubicBezTo>
                  <a:pt x="1620856" y="6887034"/>
                  <a:pt x="1641592" y="6914681"/>
                  <a:pt x="1613944" y="6952695"/>
                </a:cubicBezTo>
                <a:cubicBezTo>
                  <a:pt x="1607032" y="6969974"/>
                  <a:pt x="1613944" y="6994164"/>
                  <a:pt x="1627768" y="7007988"/>
                </a:cubicBezTo>
                <a:cubicBezTo>
                  <a:pt x="1631224" y="7018355"/>
                  <a:pt x="1638136" y="6997620"/>
                  <a:pt x="1641592" y="7001076"/>
                </a:cubicBezTo>
                <a:cubicBezTo>
                  <a:pt x="1645048" y="7014900"/>
                  <a:pt x="1645048" y="7025267"/>
                  <a:pt x="1645048" y="7032178"/>
                </a:cubicBezTo>
                <a:cubicBezTo>
                  <a:pt x="1641592" y="7056369"/>
                  <a:pt x="1645048" y="7070192"/>
                  <a:pt x="1655416" y="7087472"/>
                </a:cubicBezTo>
                <a:cubicBezTo>
                  <a:pt x="1669240" y="7115118"/>
                  <a:pt x="1658872" y="7139308"/>
                  <a:pt x="1645048" y="7170411"/>
                </a:cubicBezTo>
                <a:cubicBezTo>
                  <a:pt x="1610488" y="7059825"/>
                  <a:pt x="1600121" y="6945783"/>
                  <a:pt x="1565561" y="6845564"/>
                </a:cubicBezTo>
                <a:cubicBezTo>
                  <a:pt x="1555193" y="6876667"/>
                  <a:pt x="1544825" y="6907770"/>
                  <a:pt x="1551737" y="6938872"/>
                </a:cubicBezTo>
                <a:cubicBezTo>
                  <a:pt x="1558649" y="7007988"/>
                  <a:pt x="1569017" y="7077104"/>
                  <a:pt x="1582841" y="7146220"/>
                </a:cubicBezTo>
                <a:cubicBezTo>
                  <a:pt x="1596665" y="7249894"/>
                  <a:pt x="1620856" y="7353569"/>
                  <a:pt x="1631224" y="7460699"/>
                </a:cubicBezTo>
                <a:cubicBezTo>
                  <a:pt x="1638136" y="7474522"/>
                  <a:pt x="1638136" y="7495257"/>
                  <a:pt x="1655416" y="7509080"/>
                </a:cubicBezTo>
                <a:cubicBezTo>
                  <a:pt x="1683064" y="7484890"/>
                  <a:pt x="1689976" y="7464154"/>
                  <a:pt x="1683064" y="7429596"/>
                </a:cubicBezTo>
                <a:cubicBezTo>
                  <a:pt x="1658872" y="7363936"/>
                  <a:pt x="1658872" y="7291364"/>
                  <a:pt x="1645048" y="7218792"/>
                </a:cubicBezTo>
                <a:cubicBezTo>
                  <a:pt x="1641592" y="7201513"/>
                  <a:pt x="1645048" y="7187690"/>
                  <a:pt x="1672696" y="7173866"/>
                </a:cubicBezTo>
                <a:cubicBezTo>
                  <a:pt x="1676152" y="7191146"/>
                  <a:pt x="1676152" y="7201513"/>
                  <a:pt x="1683064" y="7211880"/>
                </a:cubicBezTo>
                <a:cubicBezTo>
                  <a:pt x="1686520" y="7249894"/>
                  <a:pt x="1700344" y="7291364"/>
                  <a:pt x="1696888" y="7325922"/>
                </a:cubicBezTo>
                <a:cubicBezTo>
                  <a:pt x="1689976" y="7363936"/>
                  <a:pt x="1707256" y="7377760"/>
                  <a:pt x="1721080" y="7408862"/>
                </a:cubicBezTo>
                <a:cubicBezTo>
                  <a:pt x="1762552" y="7346657"/>
                  <a:pt x="1790199" y="7291364"/>
                  <a:pt x="1821304" y="7236072"/>
                </a:cubicBezTo>
                <a:cubicBezTo>
                  <a:pt x="1831672" y="7218792"/>
                  <a:pt x="1828216" y="7211880"/>
                  <a:pt x="1828216" y="7194602"/>
                </a:cubicBezTo>
                <a:cubicBezTo>
                  <a:pt x="1821304" y="7118574"/>
                  <a:pt x="1804023" y="7042546"/>
                  <a:pt x="1790199" y="6969974"/>
                </a:cubicBezTo>
                <a:cubicBezTo>
                  <a:pt x="1783288" y="6883578"/>
                  <a:pt x="1769464" y="6790272"/>
                  <a:pt x="1759096" y="6703876"/>
                </a:cubicBezTo>
                <a:cubicBezTo>
                  <a:pt x="1741816" y="6603658"/>
                  <a:pt x="1717624" y="6503440"/>
                  <a:pt x="1707256" y="6403221"/>
                </a:cubicBezTo>
                <a:cubicBezTo>
                  <a:pt x="1683064" y="6233886"/>
                  <a:pt x="1658872" y="6068008"/>
                  <a:pt x="1641592" y="5895217"/>
                </a:cubicBezTo>
                <a:cubicBezTo>
                  <a:pt x="1638136" y="5833013"/>
                  <a:pt x="1631224" y="5767352"/>
                  <a:pt x="1613944" y="5701692"/>
                </a:cubicBezTo>
                <a:close/>
                <a:moveTo>
                  <a:pt x="5391336" y="5646399"/>
                </a:moveTo>
                <a:cubicBezTo>
                  <a:pt x="5374056" y="5677501"/>
                  <a:pt x="5384424" y="5701692"/>
                  <a:pt x="5377512" y="5725883"/>
                </a:cubicBezTo>
                <a:cubicBezTo>
                  <a:pt x="5377512" y="5763896"/>
                  <a:pt x="5384424" y="5794999"/>
                  <a:pt x="5398248" y="5826101"/>
                </a:cubicBezTo>
                <a:cubicBezTo>
                  <a:pt x="5398248" y="5833013"/>
                  <a:pt x="5405160" y="5839924"/>
                  <a:pt x="5415528" y="5839924"/>
                </a:cubicBezTo>
                <a:cubicBezTo>
                  <a:pt x="5418984" y="5833013"/>
                  <a:pt x="5422440" y="5822645"/>
                  <a:pt x="5418984" y="5822645"/>
                </a:cubicBezTo>
                <a:cubicBezTo>
                  <a:pt x="5408616" y="5808822"/>
                  <a:pt x="5408616" y="5794999"/>
                  <a:pt x="5415528" y="5777720"/>
                </a:cubicBezTo>
                <a:cubicBezTo>
                  <a:pt x="5422440" y="5732794"/>
                  <a:pt x="5405160" y="5691324"/>
                  <a:pt x="5391336" y="5646399"/>
                </a:cubicBezTo>
                <a:close/>
                <a:moveTo>
                  <a:pt x="9598565" y="37"/>
                </a:moveTo>
                <a:cubicBezTo>
                  <a:pt x="9615413" y="469"/>
                  <a:pt x="9631829" y="4789"/>
                  <a:pt x="9645653" y="13429"/>
                </a:cubicBezTo>
                <a:cubicBezTo>
                  <a:pt x="9659478" y="20340"/>
                  <a:pt x="9666389" y="20340"/>
                  <a:pt x="9676757" y="13429"/>
                </a:cubicBezTo>
                <a:cubicBezTo>
                  <a:pt x="9690581" y="9973"/>
                  <a:pt x="9711316" y="9973"/>
                  <a:pt x="9732052" y="6517"/>
                </a:cubicBezTo>
                <a:cubicBezTo>
                  <a:pt x="9797717" y="-10762"/>
                  <a:pt x="9849556" y="13429"/>
                  <a:pt x="9891028" y="75633"/>
                </a:cubicBezTo>
                <a:cubicBezTo>
                  <a:pt x="9904852" y="96368"/>
                  <a:pt x="9922133" y="120559"/>
                  <a:pt x="9946324" y="137838"/>
                </a:cubicBezTo>
                <a:cubicBezTo>
                  <a:pt x="9967059" y="141294"/>
                  <a:pt x="9970515" y="162028"/>
                  <a:pt x="9977427" y="182763"/>
                </a:cubicBezTo>
                <a:cubicBezTo>
                  <a:pt x="9980883" y="217321"/>
                  <a:pt x="9991251" y="255335"/>
                  <a:pt x="10011987" y="289893"/>
                </a:cubicBezTo>
                <a:cubicBezTo>
                  <a:pt x="10036179" y="324452"/>
                  <a:pt x="10032723" y="369377"/>
                  <a:pt x="10046547" y="410847"/>
                </a:cubicBezTo>
                <a:cubicBezTo>
                  <a:pt x="10067284" y="473051"/>
                  <a:pt x="10036179" y="524888"/>
                  <a:pt x="10032723" y="583637"/>
                </a:cubicBezTo>
                <a:cubicBezTo>
                  <a:pt x="10022355" y="659665"/>
                  <a:pt x="10011987" y="739149"/>
                  <a:pt x="9980883" y="815176"/>
                </a:cubicBezTo>
                <a:cubicBezTo>
                  <a:pt x="9949780" y="870469"/>
                  <a:pt x="9925588" y="925762"/>
                  <a:pt x="9908308" y="984511"/>
                </a:cubicBezTo>
                <a:cubicBezTo>
                  <a:pt x="9884116" y="1063995"/>
                  <a:pt x="9839188" y="1133111"/>
                  <a:pt x="9794260" y="1202227"/>
                </a:cubicBezTo>
                <a:cubicBezTo>
                  <a:pt x="9732052" y="1292078"/>
                  <a:pt x="9666389" y="1378474"/>
                  <a:pt x="9604181" y="1464869"/>
                </a:cubicBezTo>
                <a:cubicBezTo>
                  <a:pt x="9573077" y="1520162"/>
                  <a:pt x="9531605" y="1565087"/>
                  <a:pt x="9493589" y="1620380"/>
                </a:cubicBezTo>
                <a:cubicBezTo>
                  <a:pt x="9459030" y="1682585"/>
                  <a:pt x="9424470" y="1741333"/>
                  <a:pt x="9386454" y="1803538"/>
                </a:cubicBezTo>
                <a:cubicBezTo>
                  <a:pt x="9369174" y="1845008"/>
                  <a:pt x="9338070" y="1872655"/>
                  <a:pt x="9317334" y="1910669"/>
                </a:cubicBezTo>
                <a:cubicBezTo>
                  <a:pt x="9296598" y="1955594"/>
                  <a:pt x="9255126" y="1990152"/>
                  <a:pt x="9244759" y="2035077"/>
                </a:cubicBezTo>
                <a:cubicBezTo>
                  <a:pt x="9241303" y="2045445"/>
                  <a:pt x="9237847" y="2045445"/>
                  <a:pt x="9230935" y="2048901"/>
                </a:cubicBezTo>
                <a:cubicBezTo>
                  <a:pt x="9196375" y="2073092"/>
                  <a:pt x="9182551" y="2104194"/>
                  <a:pt x="9175639" y="2135296"/>
                </a:cubicBezTo>
                <a:cubicBezTo>
                  <a:pt x="9175639" y="2162942"/>
                  <a:pt x="9168727" y="2176765"/>
                  <a:pt x="9151447" y="2197500"/>
                </a:cubicBezTo>
                <a:cubicBezTo>
                  <a:pt x="9113431" y="2228603"/>
                  <a:pt x="9082327" y="2266617"/>
                  <a:pt x="9065047" y="2321909"/>
                </a:cubicBezTo>
                <a:cubicBezTo>
                  <a:pt x="9033943" y="2384114"/>
                  <a:pt x="8995929" y="2456686"/>
                  <a:pt x="8964824" y="2525802"/>
                </a:cubicBezTo>
                <a:cubicBezTo>
                  <a:pt x="8951000" y="2553449"/>
                  <a:pt x="8944088" y="2588007"/>
                  <a:pt x="8933720" y="2615653"/>
                </a:cubicBezTo>
                <a:cubicBezTo>
                  <a:pt x="8906072" y="2670947"/>
                  <a:pt x="8878425" y="2719328"/>
                  <a:pt x="8847320" y="2764253"/>
                </a:cubicBezTo>
                <a:cubicBezTo>
                  <a:pt x="8840408" y="2774621"/>
                  <a:pt x="8847320" y="2774621"/>
                  <a:pt x="8850776" y="2781533"/>
                </a:cubicBezTo>
                <a:cubicBezTo>
                  <a:pt x="8861144" y="2788444"/>
                  <a:pt x="8857688" y="2802268"/>
                  <a:pt x="8850776" y="2805723"/>
                </a:cubicBezTo>
                <a:cubicBezTo>
                  <a:pt x="8809304" y="2857560"/>
                  <a:pt x="8795481" y="2919765"/>
                  <a:pt x="8757465" y="2975058"/>
                </a:cubicBezTo>
                <a:cubicBezTo>
                  <a:pt x="8740185" y="2988881"/>
                  <a:pt x="8729818" y="3013072"/>
                  <a:pt x="8726362" y="3033807"/>
                </a:cubicBezTo>
                <a:cubicBezTo>
                  <a:pt x="8719449" y="3092555"/>
                  <a:pt x="8688345" y="3151304"/>
                  <a:pt x="8664153" y="3199685"/>
                </a:cubicBezTo>
                <a:cubicBezTo>
                  <a:pt x="8646873" y="3248067"/>
                  <a:pt x="8622682" y="3286081"/>
                  <a:pt x="8601945" y="3327551"/>
                </a:cubicBezTo>
                <a:cubicBezTo>
                  <a:pt x="8567386" y="3386299"/>
                  <a:pt x="8543194" y="3455415"/>
                  <a:pt x="8522458" y="3517620"/>
                </a:cubicBezTo>
                <a:cubicBezTo>
                  <a:pt x="8512090" y="3559090"/>
                  <a:pt x="8487898" y="3590193"/>
                  <a:pt x="8467163" y="3628206"/>
                </a:cubicBezTo>
                <a:cubicBezTo>
                  <a:pt x="8456794" y="3645485"/>
                  <a:pt x="8446426" y="3673132"/>
                  <a:pt x="8442970" y="3690410"/>
                </a:cubicBezTo>
                <a:cubicBezTo>
                  <a:pt x="8415322" y="3752616"/>
                  <a:pt x="8391130" y="3807908"/>
                  <a:pt x="8370394" y="3866657"/>
                </a:cubicBezTo>
                <a:cubicBezTo>
                  <a:pt x="8366938" y="3877024"/>
                  <a:pt x="8360027" y="3894304"/>
                  <a:pt x="8349658" y="3897759"/>
                </a:cubicBezTo>
                <a:cubicBezTo>
                  <a:pt x="8335834" y="3908126"/>
                  <a:pt x="8335834" y="3925406"/>
                  <a:pt x="8328922" y="3939229"/>
                </a:cubicBezTo>
                <a:cubicBezTo>
                  <a:pt x="8325466" y="3953052"/>
                  <a:pt x="8328922" y="3959963"/>
                  <a:pt x="8346202" y="3959963"/>
                </a:cubicBezTo>
                <a:cubicBezTo>
                  <a:pt x="8370394" y="3963419"/>
                  <a:pt x="8377306" y="3980698"/>
                  <a:pt x="8366938" y="3994522"/>
                </a:cubicBezTo>
                <a:cubicBezTo>
                  <a:pt x="8328922" y="4063638"/>
                  <a:pt x="8315098" y="4136211"/>
                  <a:pt x="8280539" y="4201870"/>
                </a:cubicBezTo>
                <a:cubicBezTo>
                  <a:pt x="8259803" y="4239884"/>
                  <a:pt x="8242523" y="4274442"/>
                  <a:pt x="8235611" y="4312456"/>
                </a:cubicBezTo>
                <a:cubicBezTo>
                  <a:pt x="8211420" y="4395396"/>
                  <a:pt x="8173403" y="4467968"/>
                  <a:pt x="8138844" y="4537084"/>
                </a:cubicBezTo>
                <a:cubicBezTo>
                  <a:pt x="8111196" y="4582009"/>
                  <a:pt x="8104284" y="4633847"/>
                  <a:pt x="8066269" y="4668405"/>
                </a:cubicBezTo>
                <a:cubicBezTo>
                  <a:pt x="8062813" y="4678772"/>
                  <a:pt x="8062813" y="4685684"/>
                  <a:pt x="8062813" y="4692595"/>
                </a:cubicBezTo>
                <a:cubicBezTo>
                  <a:pt x="8062813" y="4716786"/>
                  <a:pt x="8052444" y="4730609"/>
                  <a:pt x="8042076" y="4751344"/>
                </a:cubicBezTo>
                <a:cubicBezTo>
                  <a:pt x="8035164" y="4761712"/>
                  <a:pt x="8031708" y="4768623"/>
                  <a:pt x="8024796" y="4785902"/>
                </a:cubicBezTo>
                <a:cubicBezTo>
                  <a:pt x="7993692" y="4823916"/>
                  <a:pt x="7976412" y="4872297"/>
                  <a:pt x="7948765" y="4910311"/>
                </a:cubicBezTo>
                <a:cubicBezTo>
                  <a:pt x="7941852" y="4934502"/>
                  <a:pt x="7914204" y="4934502"/>
                  <a:pt x="7910748" y="4955237"/>
                </a:cubicBezTo>
                <a:cubicBezTo>
                  <a:pt x="7903836" y="4979428"/>
                  <a:pt x="7890012" y="4996707"/>
                  <a:pt x="7879644" y="5013986"/>
                </a:cubicBezTo>
                <a:cubicBezTo>
                  <a:pt x="7862364" y="5034721"/>
                  <a:pt x="7858908" y="5058911"/>
                  <a:pt x="7845084" y="5083102"/>
                </a:cubicBezTo>
                <a:cubicBezTo>
                  <a:pt x="7807070" y="5141851"/>
                  <a:pt x="7782877" y="5200599"/>
                  <a:pt x="7748317" y="5259348"/>
                </a:cubicBezTo>
                <a:cubicBezTo>
                  <a:pt x="7717213" y="5318097"/>
                  <a:pt x="7682654" y="5376846"/>
                  <a:pt x="7644638" y="5432139"/>
                </a:cubicBezTo>
                <a:cubicBezTo>
                  <a:pt x="7627358" y="5463241"/>
                  <a:pt x="7610078" y="5494343"/>
                  <a:pt x="7596254" y="5525446"/>
                </a:cubicBezTo>
                <a:cubicBezTo>
                  <a:pt x="7575518" y="5563459"/>
                  <a:pt x="7540958" y="5594562"/>
                  <a:pt x="7523678" y="5636031"/>
                </a:cubicBezTo>
                <a:cubicBezTo>
                  <a:pt x="7509854" y="5667134"/>
                  <a:pt x="7499486" y="5694780"/>
                  <a:pt x="7478750" y="5722427"/>
                </a:cubicBezTo>
                <a:cubicBezTo>
                  <a:pt x="7468382" y="5732794"/>
                  <a:pt x="7464926" y="5753529"/>
                  <a:pt x="7468382" y="5767352"/>
                </a:cubicBezTo>
                <a:cubicBezTo>
                  <a:pt x="7478750" y="5798455"/>
                  <a:pt x="7464926" y="5826101"/>
                  <a:pt x="7458014" y="5853748"/>
                </a:cubicBezTo>
                <a:cubicBezTo>
                  <a:pt x="7458014" y="5867571"/>
                  <a:pt x="7444190" y="5884850"/>
                  <a:pt x="7426911" y="5888306"/>
                </a:cubicBezTo>
                <a:cubicBezTo>
                  <a:pt x="7409630" y="5853748"/>
                  <a:pt x="7454558" y="5839924"/>
                  <a:pt x="7451102" y="5808822"/>
                </a:cubicBezTo>
                <a:cubicBezTo>
                  <a:pt x="7419998" y="5819189"/>
                  <a:pt x="7413086" y="5850292"/>
                  <a:pt x="7399262" y="5867571"/>
                </a:cubicBezTo>
                <a:cubicBezTo>
                  <a:pt x="7357791" y="5929775"/>
                  <a:pt x="7323231" y="5995436"/>
                  <a:pt x="7302495" y="6071464"/>
                </a:cubicBezTo>
                <a:cubicBezTo>
                  <a:pt x="7288672" y="6137124"/>
                  <a:pt x="7278303" y="6199328"/>
                  <a:pt x="7281760" y="6261533"/>
                </a:cubicBezTo>
                <a:cubicBezTo>
                  <a:pt x="7281760" y="6278812"/>
                  <a:pt x="7278303" y="6285724"/>
                  <a:pt x="7271391" y="6292635"/>
                </a:cubicBezTo>
                <a:cubicBezTo>
                  <a:pt x="7205728" y="6410132"/>
                  <a:pt x="7140065" y="6520718"/>
                  <a:pt x="7077856" y="6638216"/>
                </a:cubicBezTo>
                <a:cubicBezTo>
                  <a:pt x="6984544" y="6814462"/>
                  <a:pt x="6860130" y="6973430"/>
                  <a:pt x="6756450" y="7139308"/>
                </a:cubicBezTo>
                <a:cubicBezTo>
                  <a:pt x="6704610" y="7225704"/>
                  <a:pt x="6649314" y="7305188"/>
                  <a:pt x="6597475" y="7391582"/>
                </a:cubicBezTo>
                <a:cubicBezTo>
                  <a:pt x="6573283" y="7433052"/>
                  <a:pt x="6542179" y="7474522"/>
                  <a:pt x="6517987" y="7512536"/>
                </a:cubicBezTo>
                <a:cubicBezTo>
                  <a:pt x="6493795" y="7554006"/>
                  <a:pt x="6462691" y="7592020"/>
                  <a:pt x="6452324" y="7630034"/>
                </a:cubicBezTo>
                <a:cubicBezTo>
                  <a:pt x="6424676" y="7712973"/>
                  <a:pt x="6365924" y="7768266"/>
                  <a:pt x="6314084" y="7833926"/>
                </a:cubicBezTo>
                <a:cubicBezTo>
                  <a:pt x="6238052" y="7934145"/>
                  <a:pt x="6151653" y="8030908"/>
                  <a:pt x="6061797" y="8120758"/>
                </a:cubicBezTo>
                <a:cubicBezTo>
                  <a:pt x="5989222" y="8193330"/>
                  <a:pt x="5909734" y="8248624"/>
                  <a:pt x="5823334" y="8297005"/>
                </a:cubicBezTo>
                <a:cubicBezTo>
                  <a:pt x="5768039" y="8335019"/>
                  <a:pt x="5712742" y="8366121"/>
                  <a:pt x="5667815" y="8414503"/>
                </a:cubicBezTo>
                <a:cubicBezTo>
                  <a:pt x="5664359" y="8421414"/>
                  <a:pt x="5653991" y="8431782"/>
                  <a:pt x="5650535" y="8435237"/>
                </a:cubicBezTo>
                <a:cubicBezTo>
                  <a:pt x="5640167" y="8455972"/>
                  <a:pt x="5636711" y="8469795"/>
                  <a:pt x="5609063" y="8469795"/>
                </a:cubicBezTo>
                <a:cubicBezTo>
                  <a:pt x="5609063" y="8469795"/>
                  <a:pt x="5605607" y="8469795"/>
                  <a:pt x="5605607" y="8476707"/>
                </a:cubicBezTo>
                <a:cubicBezTo>
                  <a:pt x="5571047" y="8500898"/>
                  <a:pt x="5536488" y="8514721"/>
                  <a:pt x="5495016" y="8532000"/>
                </a:cubicBezTo>
                <a:cubicBezTo>
                  <a:pt x="5453543" y="8545823"/>
                  <a:pt x="5436264" y="8587293"/>
                  <a:pt x="5443176" y="8632219"/>
                </a:cubicBezTo>
                <a:cubicBezTo>
                  <a:pt x="5450087" y="8659865"/>
                  <a:pt x="5415528" y="8694423"/>
                  <a:pt x="5391336" y="8687512"/>
                </a:cubicBezTo>
                <a:cubicBezTo>
                  <a:pt x="5353320" y="8684056"/>
                  <a:pt x="5311848" y="8684056"/>
                  <a:pt x="5273833" y="8701335"/>
                </a:cubicBezTo>
                <a:cubicBezTo>
                  <a:pt x="5266921" y="8704791"/>
                  <a:pt x="5256553" y="8704791"/>
                  <a:pt x="5246185" y="8701335"/>
                </a:cubicBezTo>
                <a:cubicBezTo>
                  <a:pt x="5225449" y="8694423"/>
                  <a:pt x="5211625" y="8701335"/>
                  <a:pt x="5201256" y="8718614"/>
                </a:cubicBezTo>
                <a:cubicBezTo>
                  <a:pt x="5187433" y="8739349"/>
                  <a:pt x="5166697" y="8739349"/>
                  <a:pt x="5145961" y="8739349"/>
                </a:cubicBezTo>
                <a:cubicBezTo>
                  <a:pt x="5101033" y="8732437"/>
                  <a:pt x="5056105" y="8728981"/>
                  <a:pt x="5007722" y="8711702"/>
                </a:cubicBezTo>
                <a:cubicBezTo>
                  <a:pt x="4969706" y="8687512"/>
                  <a:pt x="4928234" y="8673688"/>
                  <a:pt x="4886762" y="8670232"/>
                </a:cubicBezTo>
                <a:cubicBezTo>
                  <a:pt x="4800362" y="8670232"/>
                  <a:pt x="4724331" y="8628763"/>
                  <a:pt x="4644843" y="8614939"/>
                </a:cubicBezTo>
                <a:cubicBezTo>
                  <a:pt x="4565356" y="8601116"/>
                  <a:pt x="4496236" y="8576926"/>
                  <a:pt x="4427116" y="8545823"/>
                </a:cubicBezTo>
                <a:cubicBezTo>
                  <a:pt x="4330349" y="8511265"/>
                  <a:pt x="4247405" y="8455972"/>
                  <a:pt x="4167918" y="8390312"/>
                </a:cubicBezTo>
                <a:cubicBezTo>
                  <a:pt x="4161006" y="8383400"/>
                  <a:pt x="4157550" y="8379944"/>
                  <a:pt x="4154094" y="8369577"/>
                </a:cubicBezTo>
                <a:cubicBezTo>
                  <a:pt x="4129901" y="8338474"/>
                  <a:pt x="4112622" y="8303916"/>
                  <a:pt x="4091886" y="8276270"/>
                </a:cubicBezTo>
                <a:cubicBezTo>
                  <a:pt x="4071150" y="8248624"/>
                  <a:pt x="4050414" y="8224433"/>
                  <a:pt x="4050414" y="8189875"/>
                </a:cubicBezTo>
                <a:cubicBezTo>
                  <a:pt x="4050414" y="8182963"/>
                  <a:pt x="4050414" y="8179508"/>
                  <a:pt x="4050414" y="8172596"/>
                </a:cubicBezTo>
                <a:cubicBezTo>
                  <a:pt x="4008942" y="8127670"/>
                  <a:pt x="4008942" y="8065466"/>
                  <a:pt x="3984750" y="8010172"/>
                </a:cubicBezTo>
                <a:cubicBezTo>
                  <a:pt x="3970926" y="7975614"/>
                  <a:pt x="3964015" y="7934145"/>
                  <a:pt x="3953647" y="7899587"/>
                </a:cubicBezTo>
                <a:cubicBezTo>
                  <a:pt x="3974382" y="7920322"/>
                  <a:pt x="3991662" y="7947968"/>
                  <a:pt x="3998574" y="7975614"/>
                </a:cubicBezTo>
                <a:cubicBezTo>
                  <a:pt x="3998574" y="7961792"/>
                  <a:pt x="3998574" y="7944512"/>
                  <a:pt x="3995118" y="7934145"/>
                </a:cubicBezTo>
                <a:cubicBezTo>
                  <a:pt x="3974382" y="7878852"/>
                  <a:pt x="3960559" y="7816648"/>
                  <a:pt x="3946735" y="7761354"/>
                </a:cubicBezTo>
                <a:cubicBezTo>
                  <a:pt x="3939823" y="7726796"/>
                  <a:pt x="3936367" y="7692238"/>
                  <a:pt x="3929455" y="7657680"/>
                </a:cubicBezTo>
                <a:cubicBezTo>
                  <a:pt x="3929455" y="7640401"/>
                  <a:pt x="3925999" y="7626578"/>
                  <a:pt x="3915631" y="7616210"/>
                </a:cubicBezTo>
                <a:cubicBezTo>
                  <a:pt x="3908719" y="7609299"/>
                  <a:pt x="3908719" y="7598932"/>
                  <a:pt x="3908719" y="7592020"/>
                </a:cubicBezTo>
                <a:cubicBezTo>
                  <a:pt x="3891439" y="7498713"/>
                  <a:pt x="3874158" y="7412318"/>
                  <a:pt x="3860334" y="7319010"/>
                </a:cubicBezTo>
                <a:cubicBezTo>
                  <a:pt x="3839599" y="7211880"/>
                  <a:pt x="3818863" y="7101294"/>
                  <a:pt x="3798127" y="6987253"/>
                </a:cubicBezTo>
                <a:cubicBezTo>
                  <a:pt x="3780847" y="6897402"/>
                  <a:pt x="3763567" y="6811006"/>
                  <a:pt x="3763567" y="6714244"/>
                </a:cubicBezTo>
                <a:cubicBezTo>
                  <a:pt x="3763567" y="6690054"/>
                  <a:pt x="3753199" y="6658951"/>
                  <a:pt x="3746287" y="6634760"/>
                </a:cubicBezTo>
                <a:cubicBezTo>
                  <a:pt x="3735920" y="6537998"/>
                  <a:pt x="3729007" y="6441235"/>
                  <a:pt x="3722095" y="6347928"/>
                </a:cubicBezTo>
                <a:cubicBezTo>
                  <a:pt x="3718639" y="6299547"/>
                  <a:pt x="3704816" y="6254621"/>
                  <a:pt x="3701360" y="6202784"/>
                </a:cubicBezTo>
                <a:cubicBezTo>
                  <a:pt x="3697904" y="6188961"/>
                  <a:pt x="3697904" y="6171682"/>
                  <a:pt x="3697904" y="6157858"/>
                </a:cubicBezTo>
                <a:cubicBezTo>
                  <a:pt x="3697904" y="6092198"/>
                  <a:pt x="3701360" y="6029994"/>
                  <a:pt x="3680624" y="5967789"/>
                </a:cubicBezTo>
                <a:cubicBezTo>
                  <a:pt x="3659888" y="5905585"/>
                  <a:pt x="3666800" y="5843380"/>
                  <a:pt x="3656432" y="5781175"/>
                </a:cubicBezTo>
                <a:cubicBezTo>
                  <a:pt x="3656432" y="5756985"/>
                  <a:pt x="3656432" y="5736250"/>
                  <a:pt x="3642608" y="5722427"/>
                </a:cubicBezTo>
                <a:cubicBezTo>
                  <a:pt x="3632240" y="5712059"/>
                  <a:pt x="3635696" y="5694780"/>
                  <a:pt x="3632240" y="5680957"/>
                </a:cubicBezTo>
                <a:cubicBezTo>
                  <a:pt x="3632240" y="5636031"/>
                  <a:pt x="3625328" y="5591106"/>
                  <a:pt x="3621872" y="5539269"/>
                </a:cubicBezTo>
                <a:cubicBezTo>
                  <a:pt x="3611503" y="5560004"/>
                  <a:pt x="3611503" y="5570371"/>
                  <a:pt x="3611503" y="5587650"/>
                </a:cubicBezTo>
                <a:cubicBezTo>
                  <a:pt x="3614959" y="5625664"/>
                  <a:pt x="3614959" y="5663678"/>
                  <a:pt x="3614959" y="5701692"/>
                </a:cubicBezTo>
                <a:cubicBezTo>
                  <a:pt x="3601135" y="5649855"/>
                  <a:pt x="3594224" y="5549636"/>
                  <a:pt x="3604591" y="5483976"/>
                </a:cubicBezTo>
                <a:cubicBezTo>
                  <a:pt x="3614959" y="5483976"/>
                  <a:pt x="3611503" y="5494343"/>
                  <a:pt x="3614959" y="5501255"/>
                </a:cubicBezTo>
                <a:cubicBezTo>
                  <a:pt x="3621872" y="5463241"/>
                  <a:pt x="3614959" y="5432139"/>
                  <a:pt x="3611503" y="5397581"/>
                </a:cubicBezTo>
                <a:cubicBezTo>
                  <a:pt x="3594224" y="5321553"/>
                  <a:pt x="3594224" y="5242069"/>
                  <a:pt x="3590768" y="5159130"/>
                </a:cubicBezTo>
                <a:cubicBezTo>
                  <a:pt x="3587312" y="5128027"/>
                  <a:pt x="3587312" y="5103837"/>
                  <a:pt x="3580400" y="5072734"/>
                </a:cubicBezTo>
                <a:cubicBezTo>
                  <a:pt x="3573488" y="4979428"/>
                  <a:pt x="3573488" y="4875753"/>
                  <a:pt x="3573488" y="4778991"/>
                </a:cubicBezTo>
                <a:cubicBezTo>
                  <a:pt x="3580400" y="4751344"/>
                  <a:pt x="3559664" y="4723698"/>
                  <a:pt x="3563120" y="4692595"/>
                </a:cubicBezTo>
                <a:cubicBezTo>
                  <a:pt x="3556208" y="4699507"/>
                  <a:pt x="3559664" y="4709874"/>
                  <a:pt x="3556208" y="4716786"/>
                </a:cubicBezTo>
                <a:cubicBezTo>
                  <a:pt x="3545840" y="4720242"/>
                  <a:pt x="3545840" y="4709874"/>
                  <a:pt x="3545840" y="4702963"/>
                </a:cubicBezTo>
                <a:cubicBezTo>
                  <a:pt x="3545840" y="4678772"/>
                  <a:pt x="3549296" y="4654581"/>
                  <a:pt x="3528560" y="4630391"/>
                </a:cubicBezTo>
                <a:cubicBezTo>
                  <a:pt x="3528560" y="4630391"/>
                  <a:pt x="3528560" y="4616567"/>
                  <a:pt x="3535472" y="4616567"/>
                </a:cubicBezTo>
                <a:cubicBezTo>
                  <a:pt x="3559664" y="4602744"/>
                  <a:pt x="3549296" y="4578554"/>
                  <a:pt x="3549296" y="4550907"/>
                </a:cubicBezTo>
                <a:cubicBezTo>
                  <a:pt x="3525104" y="4599288"/>
                  <a:pt x="3487089" y="4644214"/>
                  <a:pt x="3500913" y="4699507"/>
                </a:cubicBezTo>
                <a:cubicBezTo>
                  <a:pt x="3504369" y="4720242"/>
                  <a:pt x="3500913" y="4744432"/>
                  <a:pt x="3473264" y="4744432"/>
                </a:cubicBezTo>
                <a:cubicBezTo>
                  <a:pt x="3462896" y="4744432"/>
                  <a:pt x="3459440" y="4751344"/>
                  <a:pt x="3459440" y="4761712"/>
                </a:cubicBezTo>
                <a:cubicBezTo>
                  <a:pt x="3455984" y="4789358"/>
                  <a:pt x="3428337" y="4820460"/>
                  <a:pt x="3417969" y="4851563"/>
                </a:cubicBezTo>
                <a:cubicBezTo>
                  <a:pt x="3414513" y="4861930"/>
                  <a:pt x="3414513" y="4875753"/>
                  <a:pt x="3417969" y="4893032"/>
                </a:cubicBezTo>
                <a:cubicBezTo>
                  <a:pt x="3424881" y="4917223"/>
                  <a:pt x="3417969" y="4937958"/>
                  <a:pt x="3414513" y="4969060"/>
                </a:cubicBezTo>
                <a:cubicBezTo>
                  <a:pt x="3393777" y="4962149"/>
                  <a:pt x="3407601" y="4937958"/>
                  <a:pt x="3386865" y="4934502"/>
                </a:cubicBezTo>
                <a:cubicBezTo>
                  <a:pt x="3376497" y="4951781"/>
                  <a:pt x="3373041" y="4979428"/>
                  <a:pt x="3352304" y="4993251"/>
                </a:cubicBezTo>
                <a:cubicBezTo>
                  <a:pt x="3345392" y="5003618"/>
                  <a:pt x="3352304" y="5024353"/>
                  <a:pt x="3355760" y="5034721"/>
                </a:cubicBezTo>
                <a:cubicBezTo>
                  <a:pt x="3369585" y="5072734"/>
                  <a:pt x="3362673" y="5110748"/>
                  <a:pt x="3338481" y="5145306"/>
                </a:cubicBezTo>
                <a:cubicBezTo>
                  <a:pt x="3324657" y="5166041"/>
                  <a:pt x="3328113" y="5200599"/>
                  <a:pt x="3317745" y="5224790"/>
                </a:cubicBezTo>
                <a:cubicBezTo>
                  <a:pt x="3307377" y="5245525"/>
                  <a:pt x="3310833" y="5276627"/>
                  <a:pt x="3276274" y="5283539"/>
                </a:cubicBezTo>
                <a:cubicBezTo>
                  <a:pt x="3265906" y="5286995"/>
                  <a:pt x="3269362" y="5300818"/>
                  <a:pt x="3269362" y="5311185"/>
                </a:cubicBezTo>
                <a:cubicBezTo>
                  <a:pt x="3252082" y="5352655"/>
                  <a:pt x="3231346" y="5387213"/>
                  <a:pt x="3224434" y="5432139"/>
                </a:cubicBezTo>
                <a:cubicBezTo>
                  <a:pt x="3224434" y="5445962"/>
                  <a:pt x="3220978" y="5452874"/>
                  <a:pt x="3214065" y="5459785"/>
                </a:cubicBezTo>
                <a:cubicBezTo>
                  <a:pt x="3182962" y="5490887"/>
                  <a:pt x="3176050" y="5535813"/>
                  <a:pt x="3158770" y="5577283"/>
                </a:cubicBezTo>
                <a:cubicBezTo>
                  <a:pt x="3155314" y="5591106"/>
                  <a:pt x="3151858" y="5601473"/>
                  <a:pt x="3138034" y="5615297"/>
                </a:cubicBezTo>
                <a:cubicBezTo>
                  <a:pt x="3110386" y="5646399"/>
                  <a:pt x="3106930" y="5687869"/>
                  <a:pt x="3089650" y="5722427"/>
                </a:cubicBezTo>
                <a:cubicBezTo>
                  <a:pt x="3065458" y="5777720"/>
                  <a:pt x="3037811" y="5833013"/>
                  <a:pt x="3013619" y="5888306"/>
                </a:cubicBezTo>
                <a:cubicBezTo>
                  <a:pt x="3006707" y="5905585"/>
                  <a:pt x="3003251" y="5912496"/>
                  <a:pt x="3003251" y="5936686"/>
                </a:cubicBezTo>
                <a:cubicBezTo>
                  <a:pt x="3003251" y="5940142"/>
                  <a:pt x="3003251" y="5950510"/>
                  <a:pt x="3003251" y="5950510"/>
                </a:cubicBezTo>
                <a:cubicBezTo>
                  <a:pt x="2979059" y="5967789"/>
                  <a:pt x="2979059" y="5988524"/>
                  <a:pt x="2972147" y="6016170"/>
                </a:cubicBezTo>
                <a:cubicBezTo>
                  <a:pt x="2972147" y="6029994"/>
                  <a:pt x="2965235" y="6040361"/>
                  <a:pt x="2947954" y="6029994"/>
                </a:cubicBezTo>
                <a:cubicBezTo>
                  <a:pt x="2941042" y="6026538"/>
                  <a:pt x="2941042" y="6036905"/>
                  <a:pt x="2941042" y="6043817"/>
                </a:cubicBezTo>
                <a:cubicBezTo>
                  <a:pt x="2937586" y="6068008"/>
                  <a:pt x="2937586" y="6085286"/>
                  <a:pt x="2916851" y="6099110"/>
                </a:cubicBezTo>
                <a:cubicBezTo>
                  <a:pt x="2916851" y="6144036"/>
                  <a:pt x="2871923" y="6171682"/>
                  <a:pt x="2871923" y="6216608"/>
                </a:cubicBezTo>
                <a:cubicBezTo>
                  <a:pt x="2871923" y="6230430"/>
                  <a:pt x="2871923" y="6237342"/>
                  <a:pt x="2858099" y="6237342"/>
                </a:cubicBezTo>
                <a:cubicBezTo>
                  <a:pt x="2840819" y="6237342"/>
                  <a:pt x="2840819" y="6254621"/>
                  <a:pt x="2847731" y="6261533"/>
                </a:cubicBezTo>
                <a:cubicBezTo>
                  <a:pt x="2858099" y="6292635"/>
                  <a:pt x="2847731" y="6320282"/>
                  <a:pt x="2820084" y="6334105"/>
                </a:cubicBezTo>
                <a:cubicBezTo>
                  <a:pt x="2802803" y="6341016"/>
                  <a:pt x="2806259" y="6361752"/>
                  <a:pt x="2795891" y="6372119"/>
                </a:cubicBezTo>
                <a:cubicBezTo>
                  <a:pt x="2778611" y="6403221"/>
                  <a:pt x="2764788" y="6430868"/>
                  <a:pt x="2761332" y="6465426"/>
                </a:cubicBezTo>
                <a:cubicBezTo>
                  <a:pt x="2761332" y="6479249"/>
                  <a:pt x="2754420" y="6496528"/>
                  <a:pt x="2733683" y="6503440"/>
                </a:cubicBezTo>
                <a:cubicBezTo>
                  <a:pt x="2723315" y="6503440"/>
                  <a:pt x="2709492" y="6517263"/>
                  <a:pt x="2709492" y="6534542"/>
                </a:cubicBezTo>
                <a:cubicBezTo>
                  <a:pt x="2702580" y="6572556"/>
                  <a:pt x="2685300" y="6607114"/>
                  <a:pt x="2674932" y="6641672"/>
                </a:cubicBezTo>
                <a:cubicBezTo>
                  <a:pt x="2671476" y="6672774"/>
                  <a:pt x="2657652" y="6696965"/>
                  <a:pt x="2661108" y="6724612"/>
                </a:cubicBezTo>
                <a:cubicBezTo>
                  <a:pt x="2661108" y="6734979"/>
                  <a:pt x="2661108" y="6745346"/>
                  <a:pt x="2654196" y="6755714"/>
                </a:cubicBezTo>
                <a:cubicBezTo>
                  <a:pt x="2643828" y="6752258"/>
                  <a:pt x="2654196" y="6738434"/>
                  <a:pt x="2643828" y="6728067"/>
                </a:cubicBezTo>
                <a:cubicBezTo>
                  <a:pt x="2633460" y="6734979"/>
                  <a:pt x="2630004" y="6745346"/>
                  <a:pt x="2630004" y="6759170"/>
                </a:cubicBezTo>
                <a:cubicBezTo>
                  <a:pt x="2616180" y="6814462"/>
                  <a:pt x="2609268" y="6869756"/>
                  <a:pt x="2585076" y="6921592"/>
                </a:cubicBezTo>
                <a:cubicBezTo>
                  <a:pt x="2557428" y="6969974"/>
                  <a:pt x="2529780" y="7014900"/>
                  <a:pt x="2502133" y="7056369"/>
                </a:cubicBezTo>
                <a:cubicBezTo>
                  <a:pt x="2498677" y="7063281"/>
                  <a:pt x="2491765" y="7077104"/>
                  <a:pt x="2484853" y="7087472"/>
                </a:cubicBezTo>
                <a:cubicBezTo>
                  <a:pt x="2474485" y="7115118"/>
                  <a:pt x="2467573" y="7149676"/>
                  <a:pt x="2436469" y="7170411"/>
                </a:cubicBezTo>
                <a:cubicBezTo>
                  <a:pt x="2436469" y="7170411"/>
                  <a:pt x="2429557" y="7173866"/>
                  <a:pt x="2429557" y="7180778"/>
                </a:cubicBezTo>
                <a:cubicBezTo>
                  <a:pt x="2429557" y="7225704"/>
                  <a:pt x="2394997" y="7256806"/>
                  <a:pt x="2374261" y="7294820"/>
                </a:cubicBezTo>
                <a:cubicBezTo>
                  <a:pt x="2370805" y="7312099"/>
                  <a:pt x="2353525" y="7322466"/>
                  <a:pt x="2339701" y="7325922"/>
                </a:cubicBezTo>
                <a:cubicBezTo>
                  <a:pt x="2318965" y="7336290"/>
                  <a:pt x="2308597" y="7353569"/>
                  <a:pt x="2318965" y="7367392"/>
                </a:cubicBezTo>
                <a:cubicBezTo>
                  <a:pt x="2329333" y="7388127"/>
                  <a:pt x="2325877" y="7405406"/>
                  <a:pt x="2312053" y="7419229"/>
                </a:cubicBezTo>
                <a:cubicBezTo>
                  <a:pt x="2263670" y="7519448"/>
                  <a:pt x="2211830" y="7616210"/>
                  <a:pt x="2163446" y="7716429"/>
                </a:cubicBezTo>
                <a:cubicBezTo>
                  <a:pt x="2135798" y="7771722"/>
                  <a:pt x="2111606" y="7827015"/>
                  <a:pt x="2080503" y="7885764"/>
                </a:cubicBezTo>
                <a:cubicBezTo>
                  <a:pt x="2070134" y="7909954"/>
                  <a:pt x="2063222" y="7930689"/>
                  <a:pt x="2049398" y="7947968"/>
                </a:cubicBezTo>
                <a:cubicBezTo>
                  <a:pt x="2025206" y="8017084"/>
                  <a:pt x="2004471" y="8079289"/>
                  <a:pt x="1976823" y="8141494"/>
                </a:cubicBezTo>
                <a:cubicBezTo>
                  <a:pt x="1931895" y="8238256"/>
                  <a:pt x="1900791" y="8338474"/>
                  <a:pt x="1814392" y="8414503"/>
                </a:cubicBezTo>
                <a:cubicBezTo>
                  <a:pt x="1814392" y="8452516"/>
                  <a:pt x="1769464" y="8462884"/>
                  <a:pt x="1772920" y="8507809"/>
                </a:cubicBezTo>
                <a:cubicBezTo>
                  <a:pt x="1776376" y="8528544"/>
                  <a:pt x="1731448" y="8552735"/>
                  <a:pt x="1714168" y="8538912"/>
                </a:cubicBezTo>
                <a:cubicBezTo>
                  <a:pt x="1683064" y="8521633"/>
                  <a:pt x="1655416" y="8528544"/>
                  <a:pt x="1627768" y="8528544"/>
                </a:cubicBezTo>
                <a:cubicBezTo>
                  <a:pt x="1620856" y="8552735"/>
                  <a:pt x="1641592" y="8552735"/>
                  <a:pt x="1645048" y="8570014"/>
                </a:cubicBezTo>
                <a:cubicBezTo>
                  <a:pt x="1613944" y="8587293"/>
                  <a:pt x="1613944" y="8628763"/>
                  <a:pt x="1589753" y="8659865"/>
                </a:cubicBezTo>
                <a:cubicBezTo>
                  <a:pt x="1582841" y="8663321"/>
                  <a:pt x="1586297" y="8673688"/>
                  <a:pt x="1589753" y="8680600"/>
                </a:cubicBezTo>
                <a:cubicBezTo>
                  <a:pt x="1600121" y="8715158"/>
                  <a:pt x="1596665" y="8728981"/>
                  <a:pt x="1558649" y="8739349"/>
                </a:cubicBezTo>
                <a:cubicBezTo>
                  <a:pt x="1544825" y="8746260"/>
                  <a:pt x="1524089" y="8739349"/>
                  <a:pt x="1510265" y="8732437"/>
                </a:cubicBezTo>
                <a:cubicBezTo>
                  <a:pt x="1482617" y="8728981"/>
                  <a:pt x="1465337" y="8718614"/>
                  <a:pt x="1437689" y="8715158"/>
                </a:cubicBezTo>
                <a:cubicBezTo>
                  <a:pt x="1423865" y="8711702"/>
                  <a:pt x="1410042" y="8704791"/>
                  <a:pt x="1413498" y="8728981"/>
                </a:cubicBezTo>
                <a:cubicBezTo>
                  <a:pt x="1413498" y="8746260"/>
                  <a:pt x="1403129" y="8746260"/>
                  <a:pt x="1392761" y="8749716"/>
                </a:cubicBezTo>
                <a:cubicBezTo>
                  <a:pt x="1372025" y="8756628"/>
                  <a:pt x="1347833" y="8756628"/>
                  <a:pt x="1327098" y="8770451"/>
                </a:cubicBezTo>
                <a:cubicBezTo>
                  <a:pt x="1316730" y="8773907"/>
                  <a:pt x="1306362" y="8770451"/>
                  <a:pt x="1295994" y="8763539"/>
                </a:cubicBezTo>
                <a:cubicBezTo>
                  <a:pt x="1278714" y="8760084"/>
                  <a:pt x="1251066" y="8760084"/>
                  <a:pt x="1230330" y="8780818"/>
                </a:cubicBezTo>
                <a:cubicBezTo>
                  <a:pt x="1216506" y="8791186"/>
                  <a:pt x="1195770" y="8791186"/>
                  <a:pt x="1178491" y="8787730"/>
                </a:cubicBezTo>
                <a:cubicBezTo>
                  <a:pt x="1140474" y="8770451"/>
                  <a:pt x="1109370" y="8739349"/>
                  <a:pt x="1074811" y="8715158"/>
                </a:cubicBezTo>
                <a:cubicBezTo>
                  <a:pt x="1019515" y="8684056"/>
                  <a:pt x="967675" y="8649498"/>
                  <a:pt x="912380" y="8608028"/>
                </a:cubicBezTo>
                <a:cubicBezTo>
                  <a:pt x="888188" y="8587293"/>
                  <a:pt x="850172" y="8576926"/>
                  <a:pt x="825980" y="8563102"/>
                </a:cubicBezTo>
                <a:cubicBezTo>
                  <a:pt x="787964" y="8542367"/>
                  <a:pt x="760316" y="8521633"/>
                  <a:pt x="760316" y="8476707"/>
                </a:cubicBezTo>
                <a:cubicBezTo>
                  <a:pt x="760316" y="8469795"/>
                  <a:pt x="756860" y="8466340"/>
                  <a:pt x="756860" y="8462884"/>
                </a:cubicBezTo>
                <a:cubicBezTo>
                  <a:pt x="715388" y="8421414"/>
                  <a:pt x="684284" y="8366121"/>
                  <a:pt x="639357" y="8324652"/>
                </a:cubicBezTo>
                <a:cubicBezTo>
                  <a:pt x="549501" y="8234800"/>
                  <a:pt x="476925" y="8120758"/>
                  <a:pt x="411262" y="8010172"/>
                </a:cubicBezTo>
                <a:cubicBezTo>
                  <a:pt x="400894" y="7996350"/>
                  <a:pt x="390526" y="7979070"/>
                  <a:pt x="380158" y="7961792"/>
                </a:cubicBezTo>
                <a:cubicBezTo>
                  <a:pt x="338686" y="7885764"/>
                  <a:pt x="345598" y="7913410"/>
                  <a:pt x="352510" y="7802824"/>
                </a:cubicBezTo>
                <a:cubicBezTo>
                  <a:pt x="380158" y="7868484"/>
                  <a:pt x="400894" y="7930689"/>
                  <a:pt x="435454" y="7985982"/>
                </a:cubicBezTo>
                <a:cubicBezTo>
                  <a:pt x="445821" y="7972159"/>
                  <a:pt x="452733" y="7954880"/>
                  <a:pt x="438910" y="7941056"/>
                </a:cubicBezTo>
                <a:cubicBezTo>
                  <a:pt x="435454" y="7923778"/>
                  <a:pt x="435454" y="7909954"/>
                  <a:pt x="431998" y="7899587"/>
                </a:cubicBezTo>
                <a:cubicBezTo>
                  <a:pt x="369790" y="7768266"/>
                  <a:pt x="345598" y="7623122"/>
                  <a:pt x="307582" y="7477978"/>
                </a:cubicBezTo>
                <a:cubicBezTo>
                  <a:pt x="273022" y="7332834"/>
                  <a:pt x="248830" y="7173866"/>
                  <a:pt x="214270" y="7028722"/>
                </a:cubicBezTo>
                <a:cubicBezTo>
                  <a:pt x="186623" y="6900858"/>
                  <a:pt x="162431" y="6779904"/>
                  <a:pt x="141695" y="6652040"/>
                </a:cubicBezTo>
                <a:cubicBezTo>
                  <a:pt x="127871" y="6565644"/>
                  <a:pt x="114047" y="6479249"/>
                  <a:pt x="107135" y="6392854"/>
                </a:cubicBezTo>
                <a:cubicBezTo>
                  <a:pt x="96767" y="6299547"/>
                  <a:pt x="82943" y="6202784"/>
                  <a:pt x="72575" y="6112933"/>
                </a:cubicBezTo>
                <a:cubicBezTo>
                  <a:pt x="65663" y="6081830"/>
                  <a:pt x="65663" y="6050728"/>
                  <a:pt x="72575" y="6026538"/>
                </a:cubicBezTo>
                <a:cubicBezTo>
                  <a:pt x="72575" y="5974700"/>
                  <a:pt x="51839" y="5929775"/>
                  <a:pt x="55295" y="5881394"/>
                </a:cubicBezTo>
                <a:cubicBezTo>
                  <a:pt x="55295" y="5794999"/>
                  <a:pt x="34559" y="5708603"/>
                  <a:pt x="34559" y="5622208"/>
                </a:cubicBezTo>
                <a:cubicBezTo>
                  <a:pt x="34559" y="5615297"/>
                  <a:pt x="34559" y="5608385"/>
                  <a:pt x="27647" y="5601473"/>
                </a:cubicBezTo>
                <a:cubicBezTo>
                  <a:pt x="31103" y="5694780"/>
                  <a:pt x="34559" y="5794999"/>
                  <a:pt x="44927" y="5888306"/>
                </a:cubicBezTo>
                <a:cubicBezTo>
                  <a:pt x="41471" y="5888306"/>
                  <a:pt x="34559" y="5888306"/>
                  <a:pt x="34559" y="5888306"/>
                </a:cubicBezTo>
                <a:cubicBezTo>
                  <a:pt x="31103" y="5801910"/>
                  <a:pt x="20735" y="5718971"/>
                  <a:pt x="13824" y="5632576"/>
                </a:cubicBezTo>
                <a:cubicBezTo>
                  <a:pt x="3456" y="5470153"/>
                  <a:pt x="0" y="5311185"/>
                  <a:pt x="0" y="5152218"/>
                </a:cubicBezTo>
                <a:cubicBezTo>
                  <a:pt x="0" y="5034721"/>
                  <a:pt x="0" y="4917223"/>
                  <a:pt x="3456" y="4799725"/>
                </a:cubicBezTo>
                <a:cubicBezTo>
                  <a:pt x="3456" y="4702963"/>
                  <a:pt x="3456" y="4606200"/>
                  <a:pt x="3456" y="4505982"/>
                </a:cubicBezTo>
                <a:cubicBezTo>
                  <a:pt x="3456" y="4426498"/>
                  <a:pt x="3456" y="4343559"/>
                  <a:pt x="13824" y="4264075"/>
                </a:cubicBezTo>
                <a:cubicBezTo>
                  <a:pt x="27647" y="4212238"/>
                  <a:pt x="13824" y="4163856"/>
                  <a:pt x="20735" y="4112019"/>
                </a:cubicBezTo>
                <a:cubicBezTo>
                  <a:pt x="31103" y="4008345"/>
                  <a:pt x="34559" y="3904671"/>
                  <a:pt x="34559" y="3804453"/>
                </a:cubicBezTo>
                <a:cubicBezTo>
                  <a:pt x="34559" y="3731881"/>
                  <a:pt x="44927" y="3655852"/>
                  <a:pt x="44927" y="3586736"/>
                </a:cubicBezTo>
                <a:cubicBezTo>
                  <a:pt x="51839" y="3500341"/>
                  <a:pt x="62207" y="3413945"/>
                  <a:pt x="65663" y="3327551"/>
                </a:cubicBezTo>
                <a:cubicBezTo>
                  <a:pt x="76031" y="3151304"/>
                  <a:pt x="86399" y="2968146"/>
                  <a:pt x="107135" y="2788444"/>
                </a:cubicBezTo>
                <a:cubicBezTo>
                  <a:pt x="120959" y="2684770"/>
                  <a:pt x="127871" y="2577639"/>
                  <a:pt x="148607" y="2477422"/>
                </a:cubicBezTo>
                <a:cubicBezTo>
                  <a:pt x="158975" y="2435951"/>
                  <a:pt x="158975" y="2391026"/>
                  <a:pt x="162431" y="2349556"/>
                </a:cubicBezTo>
                <a:cubicBezTo>
                  <a:pt x="162431" y="2314998"/>
                  <a:pt x="165887" y="2283896"/>
                  <a:pt x="176255" y="2252793"/>
                </a:cubicBezTo>
                <a:cubicBezTo>
                  <a:pt x="186623" y="2207868"/>
                  <a:pt x="186623" y="2159486"/>
                  <a:pt x="196991" y="2111105"/>
                </a:cubicBezTo>
                <a:cubicBezTo>
                  <a:pt x="214270" y="2045445"/>
                  <a:pt x="217726" y="1986696"/>
                  <a:pt x="228094" y="1924491"/>
                </a:cubicBezTo>
                <a:cubicBezTo>
                  <a:pt x="238462" y="1879566"/>
                  <a:pt x="248830" y="1831185"/>
                  <a:pt x="248830" y="1793171"/>
                </a:cubicBezTo>
                <a:cubicBezTo>
                  <a:pt x="248830" y="1737878"/>
                  <a:pt x="262654" y="1686041"/>
                  <a:pt x="273022" y="1630748"/>
                </a:cubicBezTo>
                <a:cubicBezTo>
                  <a:pt x="283390" y="1544352"/>
                  <a:pt x="304126" y="1457957"/>
                  <a:pt x="324862" y="1371562"/>
                </a:cubicBezTo>
                <a:cubicBezTo>
                  <a:pt x="335230" y="1309357"/>
                  <a:pt x="352510" y="1247153"/>
                  <a:pt x="366334" y="1178037"/>
                </a:cubicBezTo>
                <a:cubicBezTo>
                  <a:pt x="380158" y="1115832"/>
                  <a:pt x="404350" y="1053627"/>
                  <a:pt x="414718" y="987967"/>
                </a:cubicBezTo>
                <a:cubicBezTo>
                  <a:pt x="425086" y="943041"/>
                  <a:pt x="445821" y="891204"/>
                  <a:pt x="466557" y="846279"/>
                </a:cubicBezTo>
                <a:cubicBezTo>
                  <a:pt x="470013" y="822088"/>
                  <a:pt x="497661" y="804809"/>
                  <a:pt x="508029" y="773707"/>
                </a:cubicBezTo>
                <a:cubicBezTo>
                  <a:pt x="508029" y="770251"/>
                  <a:pt x="511485" y="766795"/>
                  <a:pt x="511485" y="759884"/>
                </a:cubicBezTo>
                <a:cubicBezTo>
                  <a:pt x="518397" y="742605"/>
                  <a:pt x="508029" y="714958"/>
                  <a:pt x="525309" y="708046"/>
                </a:cubicBezTo>
                <a:cubicBezTo>
                  <a:pt x="552957" y="704591"/>
                  <a:pt x="577149" y="683856"/>
                  <a:pt x="608253" y="694223"/>
                </a:cubicBezTo>
                <a:cubicBezTo>
                  <a:pt x="649725" y="704591"/>
                  <a:pt x="684284" y="697679"/>
                  <a:pt x="718844" y="683856"/>
                </a:cubicBezTo>
                <a:cubicBezTo>
                  <a:pt x="756860" y="663121"/>
                  <a:pt x="794876" y="659665"/>
                  <a:pt x="839804" y="663121"/>
                </a:cubicBezTo>
                <a:cubicBezTo>
                  <a:pt x="881275" y="663121"/>
                  <a:pt x="915836" y="663121"/>
                  <a:pt x="946939" y="628563"/>
                </a:cubicBezTo>
                <a:cubicBezTo>
                  <a:pt x="960763" y="604372"/>
                  <a:pt x="998779" y="607828"/>
                  <a:pt x="1022971" y="611284"/>
                </a:cubicBezTo>
                <a:cubicBezTo>
                  <a:pt x="1036795" y="618195"/>
                  <a:pt x="1054075" y="621651"/>
                  <a:pt x="1064443" y="635474"/>
                </a:cubicBezTo>
                <a:cubicBezTo>
                  <a:pt x="1092091" y="663121"/>
                  <a:pt x="1123194" y="666577"/>
                  <a:pt x="1161211" y="673488"/>
                </a:cubicBezTo>
                <a:cubicBezTo>
                  <a:pt x="1192314" y="680400"/>
                  <a:pt x="1219962" y="683856"/>
                  <a:pt x="1251066" y="690767"/>
                </a:cubicBezTo>
                <a:cubicBezTo>
                  <a:pt x="1278714" y="694223"/>
                  <a:pt x="1295994" y="694223"/>
                  <a:pt x="1316730" y="683856"/>
                </a:cubicBezTo>
                <a:cubicBezTo>
                  <a:pt x="1337466" y="673488"/>
                  <a:pt x="1358201" y="680400"/>
                  <a:pt x="1372025" y="694223"/>
                </a:cubicBezTo>
                <a:cubicBezTo>
                  <a:pt x="1392761" y="714958"/>
                  <a:pt x="1420409" y="721870"/>
                  <a:pt x="1441145" y="728781"/>
                </a:cubicBezTo>
                <a:cubicBezTo>
                  <a:pt x="1482617" y="735693"/>
                  <a:pt x="1527545" y="742605"/>
                  <a:pt x="1569017" y="752972"/>
                </a:cubicBezTo>
                <a:cubicBezTo>
                  <a:pt x="1589753" y="759884"/>
                  <a:pt x="1610488" y="766795"/>
                  <a:pt x="1631224" y="759884"/>
                </a:cubicBezTo>
                <a:cubicBezTo>
                  <a:pt x="1645048" y="759884"/>
                  <a:pt x="1655416" y="759884"/>
                  <a:pt x="1669240" y="766795"/>
                </a:cubicBezTo>
                <a:cubicBezTo>
                  <a:pt x="1717624" y="801353"/>
                  <a:pt x="1783288" y="822088"/>
                  <a:pt x="1817848" y="877381"/>
                </a:cubicBezTo>
                <a:cubicBezTo>
                  <a:pt x="1859320" y="925762"/>
                  <a:pt x="1914615" y="946497"/>
                  <a:pt x="1969911" y="967232"/>
                </a:cubicBezTo>
                <a:cubicBezTo>
                  <a:pt x="2039030" y="998334"/>
                  <a:pt x="2101238" y="1043260"/>
                  <a:pt x="2156534" y="1088185"/>
                </a:cubicBezTo>
                <a:cubicBezTo>
                  <a:pt x="2198006" y="1122744"/>
                  <a:pt x="2239478" y="1174581"/>
                  <a:pt x="2225654" y="1236785"/>
                </a:cubicBezTo>
                <a:cubicBezTo>
                  <a:pt x="2225654" y="1250609"/>
                  <a:pt x="2225654" y="1260976"/>
                  <a:pt x="2236022" y="1274799"/>
                </a:cubicBezTo>
                <a:cubicBezTo>
                  <a:pt x="2239478" y="1292078"/>
                  <a:pt x="2242934" y="1309357"/>
                  <a:pt x="2239478" y="1326636"/>
                </a:cubicBezTo>
                <a:cubicBezTo>
                  <a:pt x="2218742" y="1395753"/>
                  <a:pt x="2225654" y="1464869"/>
                  <a:pt x="2225654" y="1527073"/>
                </a:cubicBezTo>
                <a:cubicBezTo>
                  <a:pt x="2225654" y="1578911"/>
                  <a:pt x="2218742" y="1627292"/>
                  <a:pt x="2198006" y="1672217"/>
                </a:cubicBezTo>
                <a:cubicBezTo>
                  <a:pt x="2198006" y="1675673"/>
                  <a:pt x="2194550" y="1682585"/>
                  <a:pt x="2194550" y="1686041"/>
                </a:cubicBezTo>
                <a:cubicBezTo>
                  <a:pt x="2180726" y="1768980"/>
                  <a:pt x="2142710" y="1838096"/>
                  <a:pt x="2142710" y="1924491"/>
                </a:cubicBezTo>
                <a:cubicBezTo>
                  <a:pt x="2142710" y="1979784"/>
                  <a:pt x="2125430" y="2031622"/>
                  <a:pt x="2121974" y="2086914"/>
                </a:cubicBezTo>
                <a:cubicBezTo>
                  <a:pt x="2108150" y="2211324"/>
                  <a:pt x="2077047" y="2339189"/>
                  <a:pt x="2070134" y="2467054"/>
                </a:cubicBezTo>
                <a:cubicBezTo>
                  <a:pt x="2066678" y="2539626"/>
                  <a:pt x="2056310" y="2601830"/>
                  <a:pt x="2045942" y="2670947"/>
                </a:cubicBezTo>
                <a:cubicBezTo>
                  <a:pt x="2045942" y="2674402"/>
                  <a:pt x="2045942" y="2677858"/>
                  <a:pt x="2045942" y="2684770"/>
                </a:cubicBezTo>
                <a:cubicBezTo>
                  <a:pt x="2049398" y="2805723"/>
                  <a:pt x="2021750" y="2919765"/>
                  <a:pt x="2004471" y="3044175"/>
                </a:cubicBezTo>
                <a:cubicBezTo>
                  <a:pt x="1994103" y="3154760"/>
                  <a:pt x="1976823" y="3268801"/>
                  <a:pt x="1956087" y="3382843"/>
                </a:cubicBezTo>
                <a:cubicBezTo>
                  <a:pt x="1945719" y="3410490"/>
                  <a:pt x="1931895" y="3427769"/>
                  <a:pt x="1931895" y="3458872"/>
                </a:cubicBezTo>
                <a:cubicBezTo>
                  <a:pt x="1918071" y="3545266"/>
                  <a:pt x="1900791" y="3631662"/>
                  <a:pt x="1900791" y="3721513"/>
                </a:cubicBezTo>
                <a:cubicBezTo>
                  <a:pt x="1900791" y="3752616"/>
                  <a:pt x="1890423" y="3783718"/>
                  <a:pt x="1883511" y="3814819"/>
                </a:cubicBezTo>
                <a:cubicBezTo>
                  <a:pt x="1883511" y="3845922"/>
                  <a:pt x="1893879" y="3866657"/>
                  <a:pt x="1883511" y="3894304"/>
                </a:cubicBezTo>
                <a:cubicBezTo>
                  <a:pt x="1876599" y="3918494"/>
                  <a:pt x="1876599" y="3949596"/>
                  <a:pt x="1873143" y="3977243"/>
                </a:cubicBezTo>
                <a:cubicBezTo>
                  <a:pt x="1873143" y="3984155"/>
                  <a:pt x="1873143" y="3994522"/>
                  <a:pt x="1869687" y="4004890"/>
                </a:cubicBezTo>
                <a:cubicBezTo>
                  <a:pt x="1828216" y="4070549"/>
                  <a:pt x="1828216" y="4146578"/>
                  <a:pt x="1817848" y="4222605"/>
                </a:cubicBezTo>
                <a:cubicBezTo>
                  <a:pt x="1814392" y="4264075"/>
                  <a:pt x="1807479" y="4302089"/>
                  <a:pt x="1786743" y="4343559"/>
                </a:cubicBezTo>
                <a:cubicBezTo>
                  <a:pt x="1769464" y="4381572"/>
                  <a:pt x="1772920" y="4419586"/>
                  <a:pt x="1769464" y="4461056"/>
                </a:cubicBezTo>
                <a:cubicBezTo>
                  <a:pt x="1769464" y="4485247"/>
                  <a:pt x="1769464" y="4512893"/>
                  <a:pt x="1762552" y="4537084"/>
                </a:cubicBezTo>
                <a:cubicBezTo>
                  <a:pt x="1745272" y="4613112"/>
                  <a:pt x="1741816" y="4689140"/>
                  <a:pt x="1738360" y="4768623"/>
                </a:cubicBezTo>
                <a:cubicBezTo>
                  <a:pt x="1738360" y="4861930"/>
                  <a:pt x="1731448" y="4955237"/>
                  <a:pt x="1700344" y="5041632"/>
                </a:cubicBezTo>
                <a:cubicBezTo>
                  <a:pt x="1696888" y="5038176"/>
                  <a:pt x="1696888" y="5034721"/>
                  <a:pt x="1689976" y="5027809"/>
                </a:cubicBezTo>
                <a:cubicBezTo>
                  <a:pt x="1689976" y="5027809"/>
                  <a:pt x="1686520" y="5027809"/>
                  <a:pt x="1686520" y="5034721"/>
                </a:cubicBezTo>
                <a:cubicBezTo>
                  <a:pt x="1683064" y="5069279"/>
                  <a:pt x="1676152" y="5110748"/>
                  <a:pt x="1683064" y="5141851"/>
                </a:cubicBezTo>
                <a:cubicBezTo>
                  <a:pt x="1696888" y="5210967"/>
                  <a:pt x="1676152" y="5283539"/>
                  <a:pt x="1683064" y="5345743"/>
                </a:cubicBezTo>
                <a:cubicBezTo>
                  <a:pt x="1683064" y="5359567"/>
                  <a:pt x="1683064" y="5373390"/>
                  <a:pt x="1676152" y="5376846"/>
                </a:cubicBezTo>
                <a:cubicBezTo>
                  <a:pt x="1641592" y="5390669"/>
                  <a:pt x="1658872" y="5428683"/>
                  <a:pt x="1655416" y="5452874"/>
                </a:cubicBezTo>
                <a:cubicBezTo>
                  <a:pt x="1651960" y="5501255"/>
                  <a:pt x="1655416" y="5549636"/>
                  <a:pt x="1645048" y="5601473"/>
                </a:cubicBezTo>
                <a:cubicBezTo>
                  <a:pt x="1641592" y="5622208"/>
                  <a:pt x="1645048" y="5646399"/>
                  <a:pt x="1651960" y="5670590"/>
                </a:cubicBezTo>
                <a:cubicBezTo>
                  <a:pt x="1655416" y="5632576"/>
                  <a:pt x="1683064" y="5594562"/>
                  <a:pt x="1683064" y="5556548"/>
                </a:cubicBezTo>
                <a:cubicBezTo>
                  <a:pt x="1700344" y="5577283"/>
                  <a:pt x="1689976" y="5604929"/>
                  <a:pt x="1689976" y="5625664"/>
                </a:cubicBezTo>
                <a:cubicBezTo>
                  <a:pt x="1689976" y="5646399"/>
                  <a:pt x="1689976" y="5663678"/>
                  <a:pt x="1689976" y="5680957"/>
                </a:cubicBezTo>
                <a:cubicBezTo>
                  <a:pt x="1696888" y="5718971"/>
                  <a:pt x="1700344" y="5753529"/>
                  <a:pt x="1689976" y="5788087"/>
                </a:cubicBezTo>
                <a:cubicBezTo>
                  <a:pt x="1689976" y="5798455"/>
                  <a:pt x="1689976" y="5808822"/>
                  <a:pt x="1696888" y="5812278"/>
                </a:cubicBezTo>
                <a:cubicBezTo>
                  <a:pt x="1707256" y="5826101"/>
                  <a:pt x="1707256" y="5850292"/>
                  <a:pt x="1707256" y="5864115"/>
                </a:cubicBezTo>
                <a:cubicBezTo>
                  <a:pt x="1700344" y="5936686"/>
                  <a:pt x="1714168" y="5998892"/>
                  <a:pt x="1721080" y="6071464"/>
                </a:cubicBezTo>
                <a:cubicBezTo>
                  <a:pt x="1731448" y="6137124"/>
                  <a:pt x="1727992" y="6202784"/>
                  <a:pt x="1741816" y="6275356"/>
                </a:cubicBezTo>
                <a:cubicBezTo>
                  <a:pt x="1745272" y="6309914"/>
                  <a:pt x="1745272" y="6344472"/>
                  <a:pt x="1738360" y="6379030"/>
                </a:cubicBezTo>
                <a:cubicBezTo>
                  <a:pt x="1721080" y="6420500"/>
                  <a:pt x="1738360" y="6461970"/>
                  <a:pt x="1741816" y="6496528"/>
                </a:cubicBezTo>
                <a:cubicBezTo>
                  <a:pt x="1741816" y="6506896"/>
                  <a:pt x="1745272" y="6506896"/>
                  <a:pt x="1752184" y="6506896"/>
                </a:cubicBezTo>
                <a:cubicBezTo>
                  <a:pt x="1762552" y="6496528"/>
                  <a:pt x="1769464" y="6503440"/>
                  <a:pt x="1769464" y="6510351"/>
                </a:cubicBezTo>
                <a:cubicBezTo>
                  <a:pt x="1769464" y="6548365"/>
                  <a:pt x="1783288" y="6589835"/>
                  <a:pt x="1769464" y="6624393"/>
                </a:cubicBezTo>
                <a:cubicBezTo>
                  <a:pt x="1762552" y="6634760"/>
                  <a:pt x="1752184" y="6652040"/>
                  <a:pt x="1776376" y="6658951"/>
                </a:cubicBezTo>
                <a:cubicBezTo>
                  <a:pt x="1786743" y="6658951"/>
                  <a:pt x="1783288" y="6669318"/>
                  <a:pt x="1783288" y="6672774"/>
                </a:cubicBezTo>
                <a:cubicBezTo>
                  <a:pt x="1762552" y="6703876"/>
                  <a:pt x="1769464" y="6734979"/>
                  <a:pt x="1786743" y="6766081"/>
                </a:cubicBezTo>
                <a:cubicBezTo>
                  <a:pt x="1807479" y="6797184"/>
                  <a:pt x="1807479" y="6824830"/>
                  <a:pt x="1804023" y="6855932"/>
                </a:cubicBezTo>
                <a:cubicBezTo>
                  <a:pt x="1804023" y="6869756"/>
                  <a:pt x="1800567" y="6887034"/>
                  <a:pt x="1800567" y="6900858"/>
                </a:cubicBezTo>
                <a:cubicBezTo>
                  <a:pt x="1807479" y="6976886"/>
                  <a:pt x="1817848" y="7059825"/>
                  <a:pt x="1828216" y="7132397"/>
                </a:cubicBezTo>
                <a:cubicBezTo>
                  <a:pt x="1828216" y="7149676"/>
                  <a:pt x="1838584" y="7170411"/>
                  <a:pt x="1845496" y="7187690"/>
                </a:cubicBezTo>
                <a:cubicBezTo>
                  <a:pt x="1859320" y="7180778"/>
                  <a:pt x="1862776" y="7163500"/>
                  <a:pt x="1869687" y="7156588"/>
                </a:cubicBezTo>
                <a:cubicBezTo>
                  <a:pt x="2021750" y="6897402"/>
                  <a:pt x="2153078" y="6634760"/>
                  <a:pt x="2294773" y="6372119"/>
                </a:cubicBezTo>
                <a:cubicBezTo>
                  <a:pt x="2370805" y="6223519"/>
                  <a:pt x="2439925" y="6071464"/>
                  <a:pt x="2529780" y="5929775"/>
                </a:cubicBezTo>
                <a:cubicBezTo>
                  <a:pt x="2553972" y="5888306"/>
                  <a:pt x="2571252" y="5850292"/>
                  <a:pt x="2591988" y="5808822"/>
                </a:cubicBezTo>
                <a:cubicBezTo>
                  <a:pt x="2630004" y="5739706"/>
                  <a:pt x="2657652" y="5677501"/>
                  <a:pt x="2692212" y="5608385"/>
                </a:cubicBezTo>
                <a:cubicBezTo>
                  <a:pt x="2730227" y="5539269"/>
                  <a:pt x="2761332" y="5470153"/>
                  <a:pt x="2795891" y="5397581"/>
                </a:cubicBezTo>
                <a:cubicBezTo>
                  <a:pt x="2833907" y="5318097"/>
                  <a:pt x="2871923" y="5242069"/>
                  <a:pt x="2909939" y="5166041"/>
                </a:cubicBezTo>
                <a:cubicBezTo>
                  <a:pt x="2934130" y="5128027"/>
                  <a:pt x="2941042" y="5093469"/>
                  <a:pt x="2958323" y="5058911"/>
                </a:cubicBezTo>
                <a:cubicBezTo>
                  <a:pt x="3023987" y="4910311"/>
                  <a:pt x="3093106" y="4765167"/>
                  <a:pt x="3155314" y="4613112"/>
                </a:cubicBezTo>
                <a:cubicBezTo>
                  <a:pt x="3214065" y="4474879"/>
                  <a:pt x="3276274" y="4333191"/>
                  <a:pt x="3338481" y="4194959"/>
                </a:cubicBezTo>
                <a:cubicBezTo>
                  <a:pt x="3355760" y="4153489"/>
                  <a:pt x="3369585" y="4115475"/>
                  <a:pt x="3393777" y="4080917"/>
                </a:cubicBezTo>
                <a:cubicBezTo>
                  <a:pt x="3424881" y="4046359"/>
                  <a:pt x="3428337" y="4001433"/>
                  <a:pt x="3442161" y="3959963"/>
                </a:cubicBezTo>
                <a:cubicBezTo>
                  <a:pt x="3469808" y="3908126"/>
                  <a:pt x="3500913" y="3863202"/>
                  <a:pt x="3525104" y="3814819"/>
                </a:cubicBezTo>
                <a:cubicBezTo>
                  <a:pt x="3542384" y="3783718"/>
                  <a:pt x="3545840" y="3742248"/>
                  <a:pt x="3559664" y="3711146"/>
                </a:cubicBezTo>
                <a:cubicBezTo>
                  <a:pt x="3573488" y="3680043"/>
                  <a:pt x="3590768" y="3648941"/>
                  <a:pt x="3604591" y="3621295"/>
                </a:cubicBezTo>
                <a:cubicBezTo>
                  <a:pt x="3614959" y="3600560"/>
                  <a:pt x="3621872" y="3579825"/>
                  <a:pt x="3625328" y="3555634"/>
                </a:cubicBezTo>
                <a:cubicBezTo>
                  <a:pt x="3625328" y="3441592"/>
                  <a:pt x="3646064" y="3337918"/>
                  <a:pt x="3656432" y="3223876"/>
                </a:cubicBezTo>
                <a:cubicBezTo>
                  <a:pt x="3659888" y="3175495"/>
                  <a:pt x="3666800" y="3120202"/>
                  <a:pt x="3666800" y="3068364"/>
                </a:cubicBezTo>
                <a:cubicBezTo>
                  <a:pt x="3666800" y="3044175"/>
                  <a:pt x="3649520" y="3030351"/>
                  <a:pt x="3656432" y="3002704"/>
                </a:cubicBezTo>
                <a:cubicBezTo>
                  <a:pt x="3656432" y="2968146"/>
                  <a:pt x="3659888" y="2926676"/>
                  <a:pt x="3666800" y="2892119"/>
                </a:cubicBezTo>
                <a:cubicBezTo>
                  <a:pt x="3677168" y="2812635"/>
                  <a:pt x="3687536" y="2733151"/>
                  <a:pt x="3697904" y="2657123"/>
                </a:cubicBezTo>
                <a:cubicBezTo>
                  <a:pt x="3704816" y="2588007"/>
                  <a:pt x="3704816" y="2522346"/>
                  <a:pt x="3732463" y="2456686"/>
                </a:cubicBezTo>
                <a:cubicBezTo>
                  <a:pt x="3735920" y="2435951"/>
                  <a:pt x="3732463" y="2415216"/>
                  <a:pt x="3735920" y="2394482"/>
                </a:cubicBezTo>
                <a:cubicBezTo>
                  <a:pt x="3760111" y="2252793"/>
                  <a:pt x="3763567" y="2111105"/>
                  <a:pt x="3780847" y="1969417"/>
                </a:cubicBezTo>
                <a:cubicBezTo>
                  <a:pt x="3822319" y="1762068"/>
                  <a:pt x="3853423" y="1551264"/>
                  <a:pt x="3898351" y="1340459"/>
                </a:cubicBezTo>
                <a:cubicBezTo>
                  <a:pt x="3939823" y="1164213"/>
                  <a:pt x="3984750" y="987967"/>
                  <a:pt x="4060782" y="825544"/>
                </a:cubicBezTo>
                <a:cubicBezTo>
                  <a:pt x="4067694" y="811721"/>
                  <a:pt x="4078062" y="794441"/>
                  <a:pt x="4081518" y="780618"/>
                </a:cubicBezTo>
                <a:cubicBezTo>
                  <a:pt x="4084974" y="749516"/>
                  <a:pt x="4095342" y="721870"/>
                  <a:pt x="4136813" y="714958"/>
                </a:cubicBezTo>
                <a:cubicBezTo>
                  <a:pt x="4147182" y="690767"/>
                  <a:pt x="4171374" y="690767"/>
                  <a:pt x="4199021" y="683856"/>
                </a:cubicBezTo>
                <a:cubicBezTo>
                  <a:pt x="4202477" y="683856"/>
                  <a:pt x="4209389" y="680400"/>
                  <a:pt x="4209389" y="673488"/>
                </a:cubicBezTo>
                <a:cubicBezTo>
                  <a:pt x="4230125" y="642386"/>
                  <a:pt x="4264685" y="635474"/>
                  <a:pt x="4285421" y="607828"/>
                </a:cubicBezTo>
                <a:cubicBezTo>
                  <a:pt x="4309613" y="583637"/>
                  <a:pt x="4340717" y="566358"/>
                  <a:pt x="4375277" y="552535"/>
                </a:cubicBezTo>
                <a:cubicBezTo>
                  <a:pt x="4420204" y="535256"/>
                  <a:pt x="4440940" y="497242"/>
                  <a:pt x="4434028" y="448861"/>
                </a:cubicBezTo>
                <a:cubicBezTo>
                  <a:pt x="4434028" y="441949"/>
                  <a:pt x="4434028" y="431582"/>
                  <a:pt x="4447852" y="431582"/>
                </a:cubicBezTo>
                <a:cubicBezTo>
                  <a:pt x="4461676" y="424670"/>
                  <a:pt x="4475500" y="403935"/>
                  <a:pt x="4492780" y="403935"/>
                </a:cubicBezTo>
                <a:cubicBezTo>
                  <a:pt x="4534251" y="390112"/>
                  <a:pt x="4572268" y="379744"/>
                  <a:pt x="4613740" y="386656"/>
                </a:cubicBezTo>
                <a:cubicBezTo>
                  <a:pt x="4724331" y="390112"/>
                  <a:pt x="4841835" y="400479"/>
                  <a:pt x="4952426" y="393568"/>
                </a:cubicBezTo>
                <a:cubicBezTo>
                  <a:pt x="5031914" y="393568"/>
                  <a:pt x="5111401" y="400479"/>
                  <a:pt x="5187433" y="417758"/>
                </a:cubicBezTo>
                <a:cubicBezTo>
                  <a:pt x="5249641" y="424670"/>
                  <a:pt x="5322216" y="424670"/>
                  <a:pt x="5387880" y="445405"/>
                </a:cubicBezTo>
                <a:cubicBezTo>
                  <a:pt x="5450087" y="466140"/>
                  <a:pt x="5515752" y="486875"/>
                  <a:pt x="5571047" y="521432"/>
                </a:cubicBezTo>
                <a:cubicBezTo>
                  <a:pt x="5577959" y="524888"/>
                  <a:pt x="5581415" y="531800"/>
                  <a:pt x="5591783" y="531800"/>
                </a:cubicBezTo>
                <a:cubicBezTo>
                  <a:pt x="5667815" y="549079"/>
                  <a:pt x="5723110" y="607828"/>
                  <a:pt x="5788774" y="649298"/>
                </a:cubicBezTo>
                <a:cubicBezTo>
                  <a:pt x="5840614" y="680400"/>
                  <a:pt x="5882086" y="721870"/>
                  <a:pt x="5930470" y="749516"/>
                </a:cubicBezTo>
                <a:cubicBezTo>
                  <a:pt x="5958118" y="770251"/>
                  <a:pt x="5982309" y="801353"/>
                  <a:pt x="5982309" y="839367"/>
                </a:cubicBezTo>
                <a:cubicBezTo>
                  <a:pt x="5985765" y="908483"/>
                  <a:pt x="6013413" y="960321"/>
                  <a:pt x="6044517" y="1019069"/>
                </a:cubicBezTo>
                <a:cubicBezTo>
                  <a:pt x="6061797" y="1043260"/>
                  <a:pt x="6061797" y="1063995"/>
                  <a:pt x="6051429" y="1088185"/>
                </a:cubicBezTo>
                <a:cubicBezTo>
                  <a:pt x="6027237" y="1171125"/>
                  <a:pt x="6020325" y="1257520"/>
                  <a:pt x="6013413" y="1340459"/>
                </a:cubicBezTo>
                <a:cubicBezTo>
                  <a:pt x="5999589" y="1419943"/>
                  <a:pt x="5996134" y="1495971"/>
                  <a:pt x="5996134" y="1568543"/>
                </a:cubicBezTo>
                <a:cubicBezTo>
                  <a:pt x="5996134" y="1630748"/>
                  <a:pt x="5971941" y="1692952"/>
                  <a:pt x="5958118" y="1744789"/>
                </a:cubicBezTo>
                <a:cubicBezTo>
                  <a:pt x="5933926" y="1855375"/>
                  <a:pt x="5899366" y="1955594"/>
                  <a:pt x="5888998" y="2062724"/>
                </a:cubicBezTo>
                <a:cubicBezTo>
                  <a:pt x="5885542" y="2080003"/>
                  <a:pt x="5882086" y="2107649"/>
                  <a:pt x="5868262" y="2128384"/>
                </a:cubicBezTo>
                <a:cubicBezTo>
                  <a:pt x="5857894" y="2162942"/>
                  <a:pt x="5854438" y="2194045"/>
                  <a:pt x="5850982" y="2228603"/>
                </a:cubicBezTo>
                <a:cubicBezTo>
                  <a:pt x="5840614" y="2290807"/>
                  <a:pt x="5823334" y="2353012"/>
                  <a:pt x="5809510" y="2422128"/>
                </a:cubicBezTo>
                <a:cubicBezTo>
                  <a:pt x="5795686" y="2477422"/>
                  <a:pt x="5795686" y="2539626"/>
                  <a:pt x="5781862" y="2594918"/>
                </a:cubicBezTo>
                <a:cubicBezTo>
                  <a:pt x="5764583" y="2702049"/>
                  <a:pt x="5736935" y="2816090"/>
                  <a:pt x="5723110" y="2926676"/>
                </a:cubicBezTo>
                <a:cubicBezTo>
                  <a:pt x="5709286" y="3002704"/>
                  <a:pt x="5702375" y="3075277"/>
                  <a:pt x="5685095" y="3151304"/>
                </a:cubicBezTo>
                <a:cubicBezTo>
                  <a:pt x="5681639" y="3178950"/>
                  <a:pt x="5678183" y="3210053"/>
                  <a:pt x="5653991" y="3237700"/>
                </a:cubicBezTo>
                <a:cubicBezTo>
                  <a:pt x="5640167" y="3251522"/>
                  <a:pt x="5633255" y="3279169"/>
                  <a:pt x="5664359" y="3299904"/>
                </a:cubicBezTo>
                <a:cubicBezTo>
                  <a:pt x="5671271" y="3310271"/>
                  <a:pt x="5667815" y="3341373"/>
                  <a:pt x="5653991" y="3362108"/>
                </a:cubicBezTo>
                <a:cubicBezTo>
                  <a:pt x="5633255" y="3400122"/>
                  <a:pt x="5636711" y="3458872"/>
                  <a:pt x="5591783" y="3486517"/>
                </a:cubicBezTo>
                <a:cubicBezTo>
                  <a:pt x="5581415" y="3493429"/>
                  <a:pt x="5577959" y="3514164"/>
                  <a:pt x="5577959" y="3527987"/>
                </a:cubicBezTo>
                <a:cubicBezTo>
                  <a:pt x="5571047" y="3566001"/>
                  <a:pt x="5564135" y="3600560"/>
                  <a:pt x="5564135" y="3631662"/>
                </a:cubicBezTo>
                <a:cubicBezTo>
                  <a:pt x="5560679" y="3642030"/>
                  <a:pt x="5564135" y="3645485"/>
                  <a:pt x="5560679" y="3648941"/>
                </a:cubicBezTo>
                <a:cubicBezTo>
                  <a:pt x="5539944" y="3673132"/>
                  <a:pt x="5546855" y="3697322"/>
                  <a:pt x="5550311" y="3718057"/>
                </a:cubicBezTo>
                <a:cubicBezTo>
                  <a:pt x="5550311" y="3742248"/>
                  <a:pt x="5546855" y="3752616"/>
                  <a:pt x="5529576" y="3766438"/>
                </a:cubicBezTo>
                <a:cubicBezTo>
                  <a:pt x="5515752" y="3759526"/>
                  <a:pt x="5522664" y="3745703"/>
                  <a:pt x="5522664" y="3735336"/>
                </a:cubicBezTo>
                <a:cubicBezTo>
                  <a:pt x="5522664" y="3728424"/>
                  <a:pt x="5536488" y="3721513"/>
                  <a:pt x="5529576" y="3711146"/>
                </a:cubicBezTo>
                <a:cubicBezTo>
                  <a:pt x="5508840" y="3686954"/>
                  <a:pt x="5519208" y="3655852"/>
                  <a:pt x="5522664" y="3628206"/>
                </a:cubicBezTo>
                <a:cubicBezTo>
                  <a:pt x="5522664" y="3590193"/>
                  <a:pt x="5529576" y="3555634"/>
                  <a:pt x="5529576" y="3514164"/>
                </a:cubicBezTo>
                <a:cubicBezTo>
                  <a:pt x="5529576" y="3510709"/>
                  <a:pt x="5529576" y="3500341"/>
                  <a:pt x="5519208" y="3486517"/>
                </a:cubicBezTo>
                <a:cubicBezTo>
                  <a:pt x="5505384" y="3500341"/>
                  <a:pt x="5505384" y="3514164"/>
                  <a:pt x="5505384" y="3527987"/>
                </a:cubicBezTo>
                <a:cubicBezTo>
                  <a:pt x="5495016" y="3572913"/>
                  <a:pt x="5505384" y="3628206"/>
                  <a:pt x="5495016" y="3673132"/>
                </a:cubicBezTo>
                <a:cubicBezTo>
                  <a:pt x="5477736" y="3752616"/>
                  <a:pt x="5495016" y="3828643"/>
                  <a:pt x="5484648" y="3908126"/>
                </a:cubicBezTo>
                <a:cubicBezTo>
                  <a:pt x="5477736" y="3977243"/>
                  <a:pt x="5474280" y="4039447"/>
                  <a:pt x="5467367" y="4108563"/>
                </a:cubicBezTo>
                <a:cubicBezTo>
                  <a:pt x="5463911" y="4136211"/>
                  <a:pt x="5460455" y="4163856"/>
                  <a:pt x="5467367" y="4188048"/>
                </a:cubicBezTo>
                <a:cubicBezTo>
                  <a:pt x="5474280" y="4198415"/>
                  <a:pt x="5474280" y="4208782"/>
                  <a:pt x="5474280" y="4212238"/>
                </a:cubicBezTo>
                <a:cubicBezTo>
                  <a:pt x="5460455" y="4257164"/>
                  <a:pt x="5467367" y="4309001"/>
                  <a:pt x="5460455" y="4353926"/>
                </a:cubicBezTo>
                <a:cubicBezTo>
                  <a:pt x="5450087" y="4405763"/>
                  <a:pt x="5467367" y="4457600"/>
                  <a:pt x="5460455" y="4512893"/>
                </a:cubicBezTo>
                <a:cubicBezTo>
                  <a:pt x="5453543" y="4557819"/>
                  <a:pt x="5460455" y="4602744"/>
                  <a:pt x="5453543" y="4647670"/>
                </a:cubicBezTo>
                <a:cubicBezTo>
                  <a:pt x="5443176" y="4692595"/>
                  <a:pt x="5453543" y="4737521"/>
                  <a:pt x="5453543" y="4785902"/>
                </a:cubicBezTo>
                <a:cubicBezTo>
                  <a:pt x="5453543" y="4820460"/>
                  <a:pt x="5450087" y="4855018"/>
                  <a:pt x="5450087" y="4896488"/>
                </a:cubicBezTo>
                <a:cubicBezTo>
                  <a:pt x="5450087" y="4906856"/>
                  <a:pt x="5436264" y="4917223"/>
                  <a:pt x="5432808" y="4927590"/>
                </a:cubicBezTo>
                <a:cubicBezTo>
                  <a:pt x="5429352" y="4941414"/>
                  <a:pt x="5422440" y="4955237"/>
                  <a:pt x="5429352" y="4979428"/>
                </a:cubicBezTo>
                <a:cubicBezTo>
                  <a:pt x="5443176" y="4979428"/>
                  <a:pt x="5432808" y="4951781"/>
                  <a:pt x="5453543" y="4955237"/>
                </a:cubicBezTo>
                <a:cubicBezTo>
                  <a:pt x="5453543" y="4972516"/>
                  <a:pt x="5463911" y="4986339"/>
                  <a:pt x="5460455" y="5003618"/>
                </a:cubicBezTo>
                <a:cubicBezTo>
                  <a:pt x="5460455" y="5093469"/>
                  <a:pt x="5467367" y="5179865"/>
                  <a:pt x="5474280" y="5266260"/>
                </a:cubicBezTo>
                <a:cubicBezTo>
                  <a:pt x="5477736" y="5321553"/>
                  <a:pt x="5463911" y="5376846"/>
                  <a:pt x="5463911" y="5432139"/>
                </a:cubicBezTo>
                <a:cubicBezTo>
                  <a:pt x="5467367" y="5445962"/>
                  <a:pt x="5463911" y="5459785"/>
                  <a:pt x="5474280" y="5470153"/>
                </a:cubicBezTo>
                <a:cubicBezTo>
                  <a:pt x="5484648" y="5477064"/>
                  <a:pt x="5477736" y="5494343"/>
                  <a:pt x="5467367" y="5504711"/>
                </a:cubicBezTo>
                <a:cubicBezTo>
                  <a:pt x="5460455" y="5528901"/>
                  <a:pt x="5460455" y="5556548"/>
                  <a:pt x="5474280" y="5580739"/>
                </a:cubicBezTo>
                <a:cubicBezTo>
                  <a:pt x="5491560" y="5601473"/>
                  <a:pt x="5495016" y="5622208"/>
                  <a:pt x="5491560" y="5639487"/>
                </a:cubicBezTo>
                <a:cubicBezTo>
                  <a:pt x="5484648" y="5677501"/>
                  <a:pt x="5505384" y="5708603"/>
                  <a:pt x="5477736" y="5736250"/>
                </a:cubicBezTo>
                <a:cubicBezTo>
                  <a:pt x="5474280" y="5750073"/>
                  <a:pt x="5477736" y="5763896"/>
                  <a:pt x="5484648" y="5767352"/>
                </a:cubicBezTo>
                <a:cubicBezTo>
                  <a:pt x="5515752" y="5801910"/>
                  <a:pt x="5495016" y="5839924"/>
                  <a:pt x="5491560" y="5874482"/>
                </a:cubicBezTo>
                <a:cubicBezTo>
                  <a:pt x="5484648" y="5912496"/>
                  <a:pt x="5474280" y="5953966"/>
                  <a:pt x="5491560" y="5988524"/>
                </a:cubicBezTo>
                <a:cubicBezTo>
                  <a:pt x="5498472" y="6019626"/>
                  <a:pt x="5495016" y="6043817"/>
                  <a:pt x="5495016" y="6074919"/>
                </a:cubicBezTo>
                <a:cubicBezTo>
                  <a:pt x="5495016" y="6085286"/>
                  <a:pt x="5477736" y="6092198"/>
                  <a:pt x="5474280" y="6099110"/>
                </a:cubicBezTo>
                <a:cubicBezTo>
                  <a:pt x="5463911" y="6102566"/>
                  <a:pt x="5463911" y="6112933"/>
                  <a:pt x="5474280" y="6116389"/>
                </a:cubicBezTo>
                <a:cubicBezTo>
                  <a:pt x="5505384" y="6123300"/>
                  <a:pt x="5491560" y="6144036"/>
                  <a:pt x="5491560" y="6157858"/>
                </a:cubicBezTo>
                <a:cubicBezTo>
                  <a:pt x="5491560" y="6171682"/>
                  <a:pt x="5474280" y="6192416"/>
                  <a:pt x="5498472" y="6202784"/>
                </a:cubicBezTo>
                <a:cubicBezTo>
                  <a:pt x="5505384" y="6202784"/>
                  <a:pt x="5498472" y="6213152"/>
                  <a:pt x="5498472" y="6223519"/>
                </a:cubicBezTo>
                <a:cubicBezTo>
                  <a:pt x="5491560" y="6237342"/>
                  <a:pt x="5491560" y="6258077"/>
                  <a:pt x="5491560" y="6278812"/>
                </a:cubicBezTo>
                <a:cubicBezTo>
                  <a:pt x="5491560" y="6303002"/>
                  <a:pt x="5495016" y="6323738"/>
                  <a:pt x="5474280" y="6344472"/>
                </a:cubicBezTo>
                <a:cubicBezTo>
                  <a:pt x="5460455" y="6354840"/>
                  <a:pt x="5467367" y="6375574"/>
                  <a:pt x="5463911" y="6392854"/>
                </a:cubicBezTo>
                <a:cubicBezTo>
                  <a:pt x="5460455" y="6430868"/>
                  <a:pt x="5453543" y="6472338"/>
                  <a:pt x="5460455" y="6510351"/>
                </a:cubicBezTo>
                <a:cubicBezTo>
                  <a:pt x="5463911" y="6541454"/>
                  <a:pt x="5467367" y="6579468"/>
                  <a:pt x="5474280" y="6607114"/>
                </a:cubicBezTo>
                <a:cubicBezTo>
                  <a:pt x="5477736" y="6624393"/>
                  <a:pt x="5484648" y="6638216"/>
                  <a:pt x="5477736" y="6648584"/>
                </a:cubicBezTo>
                <a:cubicBezTo>
                  <a:pt x="5477736" y="6710788"/>
                  <a:pt x="5491560" y="6766081"/>
                  <a:pt x="5505384" y="6821374"/>
                </a:cubicBezTo>
                <a:cubicBezTo>
                  <a:pt x="5508840" y="6845564"/>
                  <a:pt x="5505384" y="6866300"/>
                  <a:pt x="5505384" y="6890490"/>
                </a:cubicBezTo>
                <a:cubicBezTo>
                  <a:pt x="5508840" y="6911225"/>
                  <a:pt x="5498472" y="6938872"/>
                  <a:pt x="5519208" y="6963062"/>
                </a:cubicBezTo>
                <a:cubicBezTo>
                  <a:pt x="5522664" y="6969974"/>
                  <a:pt x="5519208" y="6976886"/>
                  <a:pt x="5515752" y="6983797"/>
                </a:cubicBezTo>
                <a:cubicBezTo>
                  <a:pt x="5505384" y="6997620"/>
                  <a:pt x="5484648" y="7014900"/>
                  <a:pt x="5505384" y="7039090"/>
                </a:cubicBezTo>
                <a:lnTo>
                  <a:pt x="5498472" y="7049458"/>
                </a:lnTo>
                <a:cubicBezTo>
                  <a:pt x="5460455" y="7063281"/>
                  <a:pt x="5467367" y="7101294"/>
                  <a:pt x="5467367" y="7128941"/>
                </a:cubicBezTo>
                <a:cubicBezTo>
                  <a:pt x="5467367" y="7139308"/>
                  <a:pt x="5467367" y="7146220"/>
                  <a:pt x="5477736" y="7149676"/>
                </a:cubicBezTo>
                <a:cubicBezTo>
                  <a:pt x="5495016" y="7146220"/>
                  <a:pt x="5477736" y="7128941"/>
                  <a:pt x="5484648" y="7125486"/>
                </a:cubicBezTo>
                <a:cubicBezTo>
                  <a:pt x="5491560" y="7115118"/>
                  <a:pt x="5491560" y="7101294"/>
                  <a:pt x="5505384" y="7115118"/>
                </a:cubicBezTo>
                <a:cubicBezTo>
                  <a:pt x="5508840" y="7118574"/>
                  <a:pt x="5515752" y="7115118"/>
                  <a:pt x="5515752" y="7108206"/>
                </a:cubicBezTo>
                <a:cubicBezTo>
                  <a:pt x="5519208" y="7094383"/>
                  <a:pt x="5529576" y="7084016"/>
                  <a:pt x="5529576" y="7063281"/>
                </a:cubicBezTo>
                <a:cubicBezTo>
                  <a:pt x="5522664" y="7049458"/>
                  <a:pt x="5519208" y="7032178"/>
                  <a:pt x="5529576" y="7018355"/>
                </a:cubicBezTo>
                <a:cubicBezTo>
                  <a:pt x="5550311" y="7063281"/>
                  <a:pt x="5564135" y="7115118"/>
                  <a:pt x="5564135" y="7160044"/>
                </a:cubicBezTo>
                <a:cubicBezTo>
                  <a:pt x="5571047" y="7194602"/>
                  <a:pt x="5584871" y="7218792"/>
                  <a:pt x="5602151" y="7256806"/>
                </a:cubicBezTo>
                <a:cubicBezTo>
                  <a:pt x="5647079" y="7232616"/>
                  <a:pt x="5678183" y="7194602"/>
                  <a:pt x="5709286" y="7160044"/>
                </a:cubicBezTo>
                <a:cubicBezTo>
                  <a:pt x="5840614" y="7018355"/>
                  <a:pt x="5954662" y="6859388"/>
                  <a:pt x="6072165" y="6710788"/>
                </a:cubicBezTo>
                <a:cubicBezTo>
                  <a:pt x="6137829" y="6620937"/>
                  <a:pt x="6203493" y="6527630"/>
                  <a:pt x="6269156" y="6434324"/>
                </a:cubicBezTo>
                <a:cubicBezTo>
                  <a:pt x="6365924" y="6292635"/>
                  <a:pt x="6462691" y="6154402"/>
                  <a:pt x="6549091" y="6005803"/>
                </a:cubicBezTo>
                <a:cubicBezTo>
                  <a:pt x="6649314" y="5839924"/>
                  <a:pt x="6749538" y="5680957"/>
                  <a:pt x="6846306" y="5518534"/>
                </a:cubicBezTo>
                <a:cubicBezTo>
                  <a:pt x="6911969" y="5414860"/>
                  <a:pt x="6974176" y="5300818"/>
                  <a:pt x="7032929" y="5197144"/>
                </a:cubicBezTo>
                <a:cubicBezTo>
                  <a:pt x="7108960" y="5058911"/>
                  <a:pt x="7191904" y="4920679"/>
                  <a:pt x="7261023" y="4785902"/>
                </a:cubicBezTo>
                <a:cubicBezTo>
                  <a:pt x="7333599" y="4644214"/>
                  <a:pt x="7402718" y="4505982"/>
                  <a:pt x="7468382" y="4364293"/>
                </a:cubicBezTo>
                <a:cubicBezTo>
                  <a:pt x="7520222" y="4264075"/>
                  <a:pt x="7565150" y="4163856"/>
                  <a:pt x="7616990" y="4063638"/>
                </a:cubicBezTo>
                <a:cubicBezTo>
                  <a:pt x="7672286" y="3939229"/>
                  <a:pt x="7731037" y="3818275"/>
                  <a:pt x="7786333" y="3700778"/>
                </a:cubicBezTo>
                <a:cubicBezTo>
                  <a:pt x="7848540" y="3579825"/>
                  <a:pt x="7903836" y="3458872"/>
                  <a:pt x="7966044" y="3331006"/>
                </a:cubicBezTo>
                <a:cubicBezTo>
                  <a:pt x="8010972" y="3237700"/>
                  <a:pt x="8055900" y="3137481"/>
                  <a:pt x="8104284" y="3044175"/>
                </a:cubicBezTo>
                <a:cubicBezTo>
                  <a:pt x="8166492" y="2902486"/>
                  <a:pt x="8228699" y="2757342"/>
                  <a:pt x="8290906" y="2612198"/>
                </a:cubicBezTo>
                <a:cubicBezTo>
                  <a:pt x="8429146" y="2297720"/>
                  <a:pt x="8560474" y="1979784"/>
                  <a:pt x="8664153" y="1651483"/>
                </a:cubicBezTo>
                <a:cubicBezTo>
                  <a:pt x="8698713" y="1540897"/>
                  <a:pt x="8726362" y="1423399"/>
                  <a:pt x="8757465" y="1305902"/>
                </a:cubicBezTo>
                <a:cubicBezTo>
                  <a:pt x="8778201" y="1191860"/>
                  <a:pt x="8778201" y="1070906"/>
                  <a:pt x="8792025" y="953409"/>
                </a:cubicBezTo>
                <a:cubicBezTo>
                  <a:pt x="8795481" y="891204"/>
                  <a:pt x="8802392" y="835911"/>
                  <a:pt x="8809304" y="780618"/>
                </a:cubicBezTo>
                <a:cubicBezTo>
                  <a:pt x="8816216" y="739149"/>
                  <a:pt x="8840408" y="704591"/>
                  <a:pt x="8857688" y="666577"/>
                </a:cubicBezTo>
                <a:cubicBezTo>
                  <a:pt x="8864600" y="652753"/>
                  <a:pt x="8871513" y="638930"/>
                  <a:pt x="8871513" y="618195"/>
                </a:cubicBezTo>
                <a:cubicBezTo>
                  <a:pt x="8864600" y="594005"/>
                  <a:pt x="8878425" y="576726"/>
                  <a:pt x="8902616" y="566358"/>
                </a:cubicBezTo>
                <a:cubicBezTo>
                  <a:pt x="8912984" y="562902"/>
                  <a:pt x="8923352" y="562902"/>
                  <a:pt x="8926808" y="552535"/>
                </a:cubicBezTo>
                <a:cubicBezTo>
                  <a:pt x="8944088" y="521432"/>
                  <a:pt x="8968280" y="497242"/>
                  <a:pt x="8982104" y="462684"/>
                </a:cubicBezTo>
                <a:cubicBezTo>
                  <a:pt x="9002840" y="417758"/>
                  <a:pt x="9027032" y="379744"/>
                  <a:pt x="9054679" y="334819"/>
                </a:cubicBezTo>
                <a:cubicBezTo>
                  <a:pt x="9068503" y="314084"/>
                  <a:pt x="9078871" y="293349"/>
                  <a:pt x="9082327" y="272614"/>
                </a:cubicBezTo>
                <a:cubicBezTo>
                  <a:pt x="9096151" y="244968"/>
                  <a:pt x="9113431" y="213866"/>
                  <a:pt x="9144535" y="203498"/>
                </a:cubicBezTo>
                <a:cubicBezTo>
                  <a:pt x="9206743" y="172396"/>
                  <a:pt x="9262038" y="130926"/>
                  <a:pt x="9317334" y="96368"/>
                </a:cubicBezTo>
                <a:cubicBezTo>
                  <a:pt x="9338070" y="86001"/>
                  <a:pt x="9355350" y="75633"/>
                  <a:pt x="9372630" y="68722"/>
                </a:cubicBezTo>
                <a:cubicBezTo>
                  <a:pt x="9386454" y="54898"/>
                  <a:pt x="9410646" y="41075"/>
                  <a:pt x="9427926" y="44531"/>
                </a:cubicBezTo>
                <a:cubicBezTo>
                  <a:pt x="9472854" y="51443"/>
                  <a:pt x="9510869" y="27252"/>
                  <a:pt x="9548885" y="9973"/>
                </a:cubicBezTo>
                <a:cubicBezTo>
                  <a:pt x="9564437" y="3061"/>
                  <a:pt x="9581717" y="-395"/>
                  <a:pt x="9598565" y="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-5846618" y="991985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0"/>
          </p:nvPr>
        </p:nvSpPr>
        <p:spPr>
          <a:xfrm>
            <a:off x="2180245" y="3972494"/>
            <a:ext cx="6118798" cy="8814816"/>
          </a:xfrm>
          <a:custGeom>
            <a:avLst/>
            <a:gdLst>
              <a:gd name="connsiteX0" fmla="*/ 922273 w 7527296"/>
              <a:gd name="connsiteY0" fmla="*/ 9551868 h 10843914"/>
              <a:gd name="connsiteX1" fmla="*/ 973774 w 7527296"/>
              <a:gd name="connsiteY1" fmla="*/ 9650596 h 10843914"/>
              <a:gd name="connsiteX2" fmla="*/ 1051025 w 7527296"/>
              <a:gd name="connsiteY2" fmla="*/ 9727861 h 10843914"/>
              <a:gd name="connsiteX3" fmla="*/ 995232 w 7527296"/>
              <a:gd name="connsiteY3" fmla="*/ 9633426 h 10843914"/>
              <a:gd name="connsiteX4" fmla="*/ 922273 w 7527296"/>
              <a:gd name="connsiteY4" fmla="*/ 9551868 h 10843914"/>
              <a:gd name="connsiteX5" fmla="*/ 338593 w 7527296"/>
              <a:gd name="connsiteY5" fmla="*/ 6710226 h 10843914"/>
              <a:gd name="connsiteX6" fmla="*/ 338593 w 7527296"/>
              <a:gd name="connsiteY6" fmla="*/ 6766028 h 10843914"/>
              <a:gd name="connsiteX7" fmla="*/ 364344 w 7527296"/>
              <a:gd name="connsiteY7" fmla="*/ 7036456 h 10843914"/>
              <a:gd name="connsiteX8" fmla="*/ 372927 w 7527296"/>
              <a:gd name="connsiteY8" fmla="*/ 7203864 h 10843914"/>
              <a:gd name="connsiteX9" fmla="*/ 402969 w 7527296"/>
              <a:gd name="connsiteY9" fmla="*/ 7242497 h 10843914"/>
              <a:gd name="connsiteX10" fmla="*/ 402969 w 7527296"/>
              <a:gd name="connsiteY10" fmla="*/ 7160939 h 10843914"/>
              <a:gd name="connsiteX11" fmla="*/ 381510 w 7527296"/>
              <a:gd name="connsiteY11" fmla="*/ 6808953 h 10843914"/>
              <a:gd name="connsiteX12" fmla="*/ 338593 w 7527296"/>
              <a:gd name="connsiteY12" fmla="*/ 6710226 h 10843914"/>
              <a:gd name="connsiteX13" fmla="*/ 278508 w 7527296"/>
              <a:gd name="connsiteY13" fmla="*/ 4993221 h 10843914"/>
              <a:gd name="connsiteX14" fmla="*/ 252757 w 7527296"/>
              <a:gd name="connsiteY14" fmla="*/ 5212139 h 10843914"/>
              <a:gd name="connsiteX15" fmla="*/ 295675 w 7527296"/>
              <a:gd name="connsiteY15" fmla="*/ 4993221 h 10843914"/>
              <a:gd name="connsiteX16" fmla="*/ 278508 w 7527296"/>
              <a:gd name="connsiteY16" fmla="*/ 4993221 h 10843914"/>
              <a:gd name="connsiteX17" fmla="*/ 952315 w 7527296"/>
              <a:gd name="connsiteY17" fmla="*/ 3902923 h 10843914"/>
              <a:gd name="connsiteX18" fmla="*/ 896522 w 7527296"/>
              <a:gd name="connsiteY18" fmla="*/ 4126134 h 10843914"/>
              <a:gd name="connsiteX19" fmla="*/ 952315 w 7527296"/>
              <a:gd name="connsiteY19" fmla="*/ 3902923 h 10843914"/>
              <a:gd name="connsiteX20" fmla="*/ 1042442 w 7527296"/>
              <a:gd name="connsiteY20" fmla="*/ 3469380 h 10843914"/>
              <a:gd name="connsiteX21" fmla="*/ 999525 w 7527296"/>
              <a:gd name="connsiteY21" fmla="*/ 3585278 h 10843914"/>
              <a:gd name="connsiteX22" fmla="*/ 875063 w 7527296"/>
              <a:gd name="connsiteY22" fmla="*/ 3847120 h 10843914"/>
              <a:gd name="connsiteX23" fmla="*/ 849312 w 7527296"/>
              <a:gd name="connsiteY23" fmla="*/ 3872875 h 10843914"/>
              <a:gd name="connsiteX24" fmla="*/ 806395 w 7527296"/>
              <a:gd name="connsiteY24" fmla="*/ 3928679 h 10843914"/>
              <a:gd name="connsiteX25" fmla="*/ 767769 w 7527296"/>
              <a:gd name="connsiteY25" fmla="*/ 4053161 h 10843914"/>
              <a:gd name="connsiteX26" fmla="*/ 711976 w 7527296"/>
              <a:gd name="connsiteY26" fmla="*/ 4181936 h 10843914"/>
              <a:gd name="connsiteX27" fmla="*/ 690517 w 7527296"/>
              <a:gd name="connsiteY27" fmla="*/ 4259202 h 10843914"/>
              <a:gd name="connsiteX28" fmla="*/ 626141 w 7527296"/>
              <a:gd name="connsiteY28" fmla="*/ 4503875 h 10843914"/>
              <a:gd name="connsiteX29" fmla="*/ 669059 w 7527296"/>
              <a:gd name="connsiteY29" fmla="*/ 4435195 h 10843914"/>
              <a:gd name="connsiteX30" fmla="*/ 681934 w 7527296"/>
              <a:gd name="connsiteY30" fmla="*/ 4418025 h 10843914"/>
              <a:gd name="connsiteX31" fmla="*/ 711976 w 7527296"/>
              <a:gd name="connsiteY31" fmla="*/ 4345052 h 10843914"/>
              <a:gd name="connsiteX32" fmla="*/ 759185 w 7527296"/>
              <a:gd name="connsiteY32" fmla="*/ 4134719 h 10843914"/>
              <a:gd name="connsiteX33" fmla="*/ 789228 w 7527296"/>
              <a:gd name="connsiteY33" fmla="*/ 4078917 h 10843914"/>
              <a:gd name="connsiteX34" fmla="*/ 849312 w 7527296"/>
              <a:gd name="connsiteY34" fmla="*/ 4078917 h 10843914"/>
              <a:gd name="connsiteX35" fmla="*/ 905105 w 7527296"/>
              <a:gd name="connsiteY35" fmla="*/ 3915801 h 10843914"/>
              <a:gd name="connsiteX36" fmla="*/ 930856 w 7527296"/>
              <a:gd name="connsiteY36" fmla="*/ 3864291 h 10843914"/>
              <a:gd name="connsiteX37" fmla="*/ 969482 w 7527296"/>
              <a:gd name="connsiteY37" fmla="*/ 3808488 h 10843914"/>
              <a:gd name="connsiteX38" fmla="*/ 995232 w 7527296"/>
              <a:gd name="connsiteY38" fmla="*/ 3726930 h 10843914"/>
              <a:gd name="connsiteX39" fmla="*/ 1051025 w 7527296"/>
              <a:gd name="connsiteY39" fmla="*/ 3550937 h 10843914"/>
              <a:gd name="connsiteX40" fmla="*/ 1063901 w 7527296"/>
              <a:gd name="connsiteY40" fmla="*/ 3477965 h 10843914"/>
              <a:gd name="connsiteX41" fmla="*/ 1042442 w 7527296"/>
              <a:gd name="connsiteY41" fmla="*/ 3469380 h 10843914"/>
              <a:gd name="connsiteX42" fmla="*/ 2304221 w 7527296"/>
              <a:gd name="connsiteY42" fmla="*/ 1563504 h 10843914"/>
              <a:gd name="connsiteX43" fmla="*/ 2184051 w 7527296"/>
              <a:gd name="connsiteY43" fmla="*/ 1619307 h 10843914"/>
              <a:gd name="connsiteX44" fmla="*/ 2033840 w 7527296"/>
              <a:gd name="connsiteY44" fmla="*/ 1730912 h 10843914"/>
              <a:gd name="connsiteX45" fmla="*/ 1982338 w 7527296"/>
              <a:gd name="connsiteY45" fmla="*/ 1816763 h 10843914"/>
              <a:gd name="connsiteX46" fmla="*/ 1926545 w 7527296"/>
              <a:gd name="connsiteY46" fmla="*/ 1889735 h 10843914"/>
              <a:gd name="connsiteX47" fmla="*/ 1887920 w 7527296"/>
              <a:gd name="connsiteY47" fmla="*/ 1885443 h 10843914"/>
              <a:gd name="connsiteX48" fmla="*/ 1900794 w 7527296"/>
              <a:gd name="connsiteY48" fmla="*/ 1859688 h 10843914"/>
              <a:gd name="connsiteX49" fmla="*/ 1978046 w 7527296"/>
              <a:gd name="connsiteY49" fmla="*/ 1760960 h 10843914"/>
              <a:gd name="connsiteX50" fmla="*/ 1969463 w 7527296"/>
              <a:gd name="connsiteY50" fmla="*/ 1752375 h 10843914"/>
              <a:gd name="connsiteX51" fmla="*/ 1879336 w 7527296"/>
              <a:gd name="connsiteY51" fmla="*/ 1833933 h 10843914"/>
              <a:gd name="connsiteX52" fmla="*/ 1742000 w 7527296"/>
              <a:gd name="connsiteY52" fmla="*/ 1924075 h 10843914"/>
              <a:gd name="connsiteX53" fmla="*/ 1699082 w 7527296"/>
              <a:gd name="connsiteY53" fmla="*/ 1954123 h 10843914"/>
              <a:gd name="connsiteX54" fmla="*/ 1656164 w 7527296"/>
              <a:gd name="connsiteY54" fmla="*/ 1997048 h 10843914"/>
              <a:gd name="connsiteX55" fmla="*/ 1617538 w 7527296"/>
              <a:gd name="connsiteY55" fmla="*/ 2035681 h 10843914"/>
              <a:gd name="connsiteX56" fmla="*/ 1441576 w 7527296"/>
              <a:gd name="connsiteY56" fmla="*/ 2237429 h 10843914"/>
              <a:gd name="connsiteX57" fmla="*/ 1334282 w 7527296"/>
              <a:gd name="connsiteY57" fmla="*/ 2379082 h 10843914"/>
              <a:gd name="connsiteX58" fmla="*/ 1089652 w 7527296"/>
              <a:gd name="connsiteY58" fmla="*/ 2782578 h 10843914"/>
              <a:gd name="connsiteX59" fmla="*/ 1051025 w 7527296"/>
              <a:gd name="connsiteY59" fmla="*/ 2812626 h 10843914"/>
              <a:gd name="connsiteX60" fmla="*/ 1008108 w 7527296"/>
              <a:gd name="connsiteY60" fmla="*/ 2898476 h 10843914"/>
              <a:gd name="connsiteX61" fmla="*/ 913689 w 7527296"/>
              <a:gd name="connsiteY61" fmla="*/ 3083054 h 10843914"/>
              <a:gd name="connsiteX62" fmla="*/ 879355 w 7527296"/>
              <a:gd name="connsiteY62" fmla="*/ 3130271 h 10843914"/>
              <a:gd name="connsiteX63" fmla="*/ 819270 w 7527296"/>
              <a:gd name="connsiteY63" fmla="*/ 3284802 h 10843914"/>
              <a:gd name="connsiteX64" fmla="*/ 647600 w 7527296"/>
              <a:gd name="connsiteY64" fmla="*/ 3778441 h 10843914"/>
              <a:gd name="connsiteX65" fmla="*/ 604682 w 7527296"/>
              <a:gd name="connsiteY65" fmla="*/ 3911508 h 10843914"/>
              <a:gd name="connsiteX66" fmla="*/ 630433 w 7527296"/>
              <a:gd name="connsiteY66" fmla="*/ 3890046 h 10843914"/>
              <a:gd name="connsiteX67" fmla="*/ 716268 w 7527296"/>
              <a:gd name="connsiteY67" fmla="*/ 3718345 h 10843914"/>
              <a:gd name="connsiteX68" fmla="*/ 789228 w 7527296"/>
              <a:gd name="connsiteY68" fmla="*/ 3525182 h 10843914"/>
              <a:gd name="connsiteX69" fmla="*/ 797811 w 7527296"/>
              <a:gd name="connsiteY69" fmla="*/ 3512305 h 10843914"/>
              <a:gd name="connsiteX70" fmla="*/ 836438 w 7527296"/>
              <a:gd name="connsiteY70" fmla="*/ 3546645 h 10843914"/>
              <a:gd name="connsiteX71" fmla="*/ 845021 w 7527296"/>
              <a:gd name="connsiteY71" fmla="*/ 3482257 h 10843914"/>
              <a:gd name="connsiteX72" fmla="*/ 849312 w 7527296"/>
              <a:gd name="connsiteY72" fmla="*/ 3443624 h 10843914"/>
              <a:gd name="connsiteX73" fmla="*/ 930856 w 7527296"/>
              <a:gd name="connsiteY73" fmla="*/ 3246169 h 10843914"/>
              <a:gd name="connsiteX74" fmla="*/ 1042442 w 7527296"/>
              <a:gd name="connsiteY74" fmla="*/ 3035836 h 10843914"/>
              <a:gd name="connsiteX75" fmla="*/ 1171195 w 7527296"/>
              <a:gd name="connsiteY75" fmla="*/ 2821210 h 10843914"/>
              <a:gd name="connsiteX76" fmla="*/ 1338574 w 7527296"/>
              <a:gd name="connsiteY76" fmla="*/ 2580830 h 10843914"/>
              <a:gd name="connsiteX77" fmla="*/ 1566037 w 7527296"/>
              <a:gd name="connsiteY77" fmla="*/ 2271769 h 10843914"/>
              <a:gd name="connsiteX78" fmla="*/ 1647580 w 7527296"/>
              <a:gd name="connsiteY78" fmla="*/ 2181626 h 10843914"/>
              <a:gd name="connsiteX79" fmla="*/ 1673331 w 7527296"/>
              <a:gd name="connsiteY79" fmla="*/ 2160164 h 10843914"/>
              <a:gd name="connsiteX80" fmla="*/ 1797793 w 7527296"/>
              <a:gd name="connsiteY80" fmla="*/ 2091483 h 10843914"/>
              <a:gd name="connsiteX81" fmla="*/ 1917962 w 7527296"/>
              <a:gd name="connsiteY81" fmla="*/ 1979878 h 10843914"/>
              <a:gd name="connsiteX82" fmla="*/ 2184051 w 7527296"/>
              <a:gd name="connsiteY82" fmla="*/ 1696572 h 10843914"/>
              <a:gd name="connsiteX83" fmla="*/ 2304221 w 7527296"/>
              <a:gd name="connsiteY83" fmla="*/ 1563504 h 10843914"/>
              <a:gd name="connsiteX84" fmla="*/ 5085283 w 7527296"/>
              <a:gd name="connsiteY84" fmla="*/ 1537749 h 10843914"/>
              <a:gd name="connsiteX85" fmla="*/ 4986573 w 7527296"/>
              <a:gd name="connsiteY85" fmla="*/ 1550627 h 10843914"/>
              <a:gd name="connsiteX86" fmla="*/ 4866403 w 7527296"/>
              <a:gd name="connsiteY86" fmla="*/ 1550627 h 10843914"/>
              <a:gd name="connsiteX87" fmla="*/ 4737651 w 7527296"/>
              <a:gd name="connsiteY87" fmla="*/ 1576382 h 10843914"/>
              <a:gd name="connsiteX88" fmla="*/ 4467269 w 7527296"/>
              <a:gd name="connsiteY88" fmla="*/ 1739497 h 10843914"/>
              <a:gd name="connsiteX89" fmla="*/ 4304182 w 7527296"/>
              <a:gd name="connsiteY89" fmla="*/ 1859688 h 10843914"/>
              <a:gd name="connsiteX90" fmla="*/ 4128220 w 7527296"/>
              <a:gd name="connsiteY90" fmla="*/ 2035681 h 10843914"/>
              <a:gd name="connsiteX91" fmla="*/ 3879298 w 7527296"/>
              <a:gd name="connsiteY91" fmla="*/ 2288939 h 10843914"/>
              <a:gd name="connsiteX92" fmla="*/ 3823505 w 7527296"/>
              <a:gd name="connsiteY92" fmla="*/ 2344742 h 10843914"/>
              <a:gd name="connsiteX93" fmla="*/ 3617500 w 7527296"/>
              <a:gd name="connsiteY93" fmla="*/ 2537905 h 10843914"/>
              <a:gd name="connsiteX94" fmla="*/ 3385745 w 7527296"/>
              <a:gd name="connsiteY94" fmla="*/ 2778285 h 10843914"/>
              <a:gd name="connsiteX95" fmla="*/ 3188323 w 7527296"/>
              <a:gd name="connsiteY95" fmla="*/ 3005789 h 10843914"/>
              <a:gd name="connsiteX96" fmla="*/ 3029529 w 7527296"/>
              <a:gd name="connsiteY96" fmla="*/ 3190366 h 10843914"/>
              <a:gd name="connsiteX97" fmla="*/ 2939402 w 7527296"/>
              <a:gd name="connsiteY97" fmla="*/ 3319142 h 10843914"/>
              <a:gd name="connsiteX98" fmla="*/ 2776315 w 7527296"/>
              <a:gd name="connsiteY98" fmla="*/ 3563815 h 10843914"/>
              <a:gd name="connsiteX99" fmla="*/ 2630395 w 7527296"/>
              <a:gd name="connsiteY99" fmla="*/ 3855705 h 10843914"/>
              <a:gd name="connsiteX100" fmla="*/ 2583185 w 7527296"/>
              <a:gd name="connsiteY100" fmla="*/ 3928679 h 10843914"/>
              <a:gd name="connsiteX101" fmla="*/ 2432974 w 7527296"/>
              <a:gd name="connsiteY101" fmla="*/ 4233447 h 10843914"/>
              <a:gd name="connsiteX102" fmla="*/ 2381472 w 7527296"/>
              <a:gd name="connsiteY102" fmla="*/ 4289249 h 10843914"/>
              <a:gd name="connsiteX103" fmla="*/ 2265595 w 7527296"/>
              <a:gd name="connsiteY103" fmla="*/ 4521045 h 10843914"/>
              <a:gd name="connsiteX104" fmla="*/ 2201218 w 7527296"/>
              <a:gd name="connsiteY104" fmla="*/ 4688453 h 10843914"/>
              <a:gd name="connsiteX105" fmla="*/ 2132550 w 7527296"/>
              <a:gd name="connsiteY105" fmla="*/ 4821521 h 10843914"/>
              <a:gd name="connsiteX106" fmla="*/ 2106800 w 7527296"/>
              <a:gd name="connsiteY106" fmla="*/ 4898786 h 10843914"/>
              <a:gd name="connsiteX107" fmla="*/ 2093924 w 7527296"/>
              <a:gd name="connsiteY107" fmla="*/ 4937419 h 10843914"/>
              <a:gd name="connsiteX108" fmla="*/ 2033840 w 7527296"/>
              <a:gd name="connsiteY108" fmla="*/ 5091949 h 10843914"/>
              <a:gd name="connsiteX109" fmla="*/ 2033840 w 7527296"/>
              <a:gd name="connsiteY109" fmla="*/ 5156337 h 10843914"/>
              <a:gd name="connsiteX110" fmla="*/ 1986630 w 7527296"/>
              <a:gd name="connsiteY110" fmla="*/ 5280820 h 10843914"/>
              <a:gd name="connsiteX111" fmla="*/ 1879336 w 7527296"/>
              <a:gd name="connsiteY111" fmla="*/ 5607050 h 10843914"/>
              <a:gd name="connsiteX112" fmla="*/ 1879336 w 7527296"/>
              <a:gd name="connsiteY112" fmla="*/ 5619928 h 10843914"/>
              <a:gd name="connsiteX113" fmla="*/ 1857877 w 7527296"/>
              <a:gd name="connsiteY113" fmla="*/ 5783043 h 10843914"/>
              <a:gd name="connsiteX114" fmla="*/ 1840710 w 7527296"/>
              <a:gd name="connsiteY114" fmla="*/ 5980499 h 10843914"/>
              <a:gd name="connsiteX115" fmla="*/ 1836418 w 7527296"/>
              <a:gd name="connsiteY115" fmla="*/ 6023424 h 10843914"/>
              <a:gd name="connsiteX116" fmla="*/ 1780625 w 7527296"/>
              <a:gd name="connsiteY116" fmla="*/ 6259512 h 10843914"/>
              <a:gd name="connsiteX117" fmla="*/ 1772042 w 7527296"/>
              <a:gd name="connsiteY117" fmla="*/ 6306730 h 10843914"/>
              <a:gd name="connsiteX118" fmla="*/ 1742000 w 7527296"/>
              <a:gd name="connsiteY118" fmla="*/ 6439797 h 10843914"/>
              <a:gd name="connsiteX119" fmla="*/ 1767750 w 7527296"/>
              <a:gd name="connsiteY119" fmla="*/ 6444090 h 10843914"/>
              <a:gd name="connsiteX120" fmla="*/ 1784917 w 7527296"/>
              <a:gd name="connsiteY120" fmla="*/ 6439797 h 10843914"/>
              <a:gd name="connsiteX121" fmla="*/ 1763458 w 7527296"/>
              <a:gd name="connsiteY121" fmla="*/ 6512770 h 10843914"/>
              <a:gd name="connsiteX122" fmla="*/ 1729124 w 7527296"/>
              <a:gd name="connsiteY122" fmla="*/ 6559988 h 10843914"/>
              <a:gd name="connsiteX123" fmla="*/ 1729124 w 7527296"/>
              <a:gd name="connsiteY123" fmla="*/ 6658716 h 10843914"/>
              <a:gd name="connsiteX124" fmla="*/ 1772042 w 7527296"/>
              <a:gd name="connsiteY124" fmla="*/ 6547110 h 10843914"/>
              <a:gd name="connsiteX125" fmla="*/ 1772042 w 7527296"/>
              <a:gd name="connsiteY125" fmla="*/ 6723103 h 10843914"/>
              <a:gd name="connsiteX126" fmla="*/ 1767750 w 7527296"/>
              <a:gd name="connsiteY126" fmla="*/ 6839001 h 10843914"/>
              <a:gd name="connsiteX127" fmla="*/ 1767750 w 7527296"/>
              <a:gd name="connsiteY127" fmla="*/ 6963484 h 10843914"/>
              <a:gd name="connsiteX128" fmla="*/ 1754875 w 7527296"/>
              <a:gd name="connsiteY128" fmla="*/ 6993531 h 10843914"/>
              <a:gd name="connsiteX129" fmla="*/ 1716249 w 7527296"/>
              <a:gd name="connsiteY129" fmla="*/ 7062212 h 10843914"/>
              <a:gd name="connsiteX130" fmla="*/ 1716249 w 7527296"/>
              <a:gd name="connsiteY130" fmla="*/ 7349810 h 10843914"/>
              <a:gd name="connsiteX131" fmla="*/ 1763458 w 7527296"/>
              <a:gd name="connsiteY131" fmla="*/ 7714673 h 10843914"/>
              <a:gd name="connsiteX132" fmla="*/ 1754875 w 7527296"/>
              <a:gd name="connsiteY132" fmla="*/ 7774768 h 10843914"/>
              <a:gd name="connsiteX133" fmla="*/ 1729124 w 7527296"/>
              <a:gd name="connsiteY133" fmla="*/ 7611653 h 10843914"/>
              <a:gd name="connsiteX134" fmla="*/ 1686206 w 7527296"/>
              <a:gd name="connsiteY134" fmla="*/ 7448538 h 10843914"/>
              <a:gd name="connsiteX135" fmla="*/ 1707665 w 7527296"/>
              <a:gd name="connsiteY135" fmla="*/ 7920714 h 10843914"/>
              <a:gd name="connsiteX136" fmla="*/ 1729124 w 7527296"/>
              <a:gd name="connsiteY136" fmla="*/ 7882081 h 10843914"/>
              <a:gd name="connsiteX137" fmla="*/ 1742000 w 7527296"/>
              <a:gd name="connsiteY137" fmla="*/ 8036612 h 10843914"/>
              <a:gd name="connsiteX138" fmla="*/ 1763458 w 7527296"/>
              <a:gd name="connsiteY138" fmla="*/ 8139632 h 10843914"/>
              <a:gd name="connsiteX139" fmla="*/ 1754875 w 7527296"/>
              <a:gd name="connsiteY139" fmla="*/ 8246944 h 10843914"/>
              <a:gd name="connsiteX140" fmla="*/ 1754875 w 7527296"/>
              <a:gd name="connsiteY140" fmla="*/ 8255530 h 10843914"/>
              <a:gd name="connsiteX141" fmla="*/ 1797793 w 7527296"/>
              <a:gd name="connsiteY141" fmla="*/ 8422938 h 10843914"/>
              <a:gd name="connsiteX142" fmla="*/ 1819251 w 7527296"/>
              <a:gd name="connsiteY142" fmla="*/ 8457278 h 10843914"/>
              <a:gd name="connsiteX143" fmla="*/ 1900794 w 7527296"/>
              <a:gd name="connsiteY143" fmla="*/ 8663318 h 10843914"/>
              <a:gd name="connsiteX144" fmla="*/ 1948004 w 7527296"/>
              <a:gd name="connsiteY144" fmla="*/ 8796386 h 10843914"/>
              <a:gd name="connsiteX145" fmla="*/ 2033840 w 7527296"/>
              <a:gd name="connsiteY145" fmla="*/ 8933746 h 10843914"/>
              <a:gd name="connsiteX146" fmla="*/ 2158301 w 7527296"/>
              <a:gd name="connsiteY146" fmla="*/ 9178420 h 10843914"/>
              <a:gd name="connsiteX147" fmla="*/ 2119675 w 7527296"/>
              <a:gd name="connsiteY147" fmla="*/ 9165542 h 10843914"/>
              <a:gd name="connsiteX148" fmla="*/ 2252720 w 7527296"/>
              <a:gd name="connsiteY148" fmla="*/ 9367290 h 10843914"/>
              <a:gd name="connsiteX149" fmla="*/ 2214094 w 7527296"/>
              <a:gd name="connsiteY149" fmla="*/ 9298610 h 10843914"/>
              <a:gd name="connsiteX150" fmla="*/ 2158301 w 7527296"/>
              <a:gd name="connsiteY150" fmla="*/ 9178420 h 10843914"/>
              <a:gd name="connsiteX151" fmla="*/ 2321387 w 7527296"/>
              <a:gd name="connsiteY151" fmla="*/ 9418800 h 10843914"/>
              <a:gd name="connsiteX152" fmla="*/ 2866442 w 7527296"/>
              <a:gd name="connsiteY152" fmla="*/ 9908146 h 10843914"/>
              <a:gd name="connsiteX153" fmla="*/ 3046696 w 7527296"/>
              <a:gd name="connsiteY153" fmla="*/ 9985412 h 10843914"/>
              <a:gd name="connsiteX154" fmla="*/ 3338536 w 7527296"/>
              <a:gd name="connsiteY154" fmla="*/ 10032629 h 10843914"/>
              <a:gd name="connsiteX155" fmla="*/ 3501622 w 7527296"/>
              <a:gd name="connsiteY155" fmla="*/ 10054092 h 10843914"/>
              <a:gd name="connsiteX156" fmla="*/ 3784879 w 7527296"/>
              <a:gd name="connsiteY156" fmla="*/ 10041214 h 10843914"/>
              <a:gd name="connsiteX157" fmla="*/ 4050969 w 7527296"/>
              <a:gd name="connsiteY157" fmla="*/ 9998289 h 10843914"/>
              <a:gd name="connsiteX158" fmla="*/ 4308474 w 7527296"/>
              <a:gd name="connsiteY158" fmla="*/ 9886684 h 10843914"/>
              <a:gd name="connsiteX159" fmla="*/ 4677566 w 7527296"/>
              <a:gd name="connsiteY159" fmla="*/ 9646303 h 10843914"/>
              <a:gd name="connsiteX160" fmla="*/ 5016615 w 7527296"/>
              <a:gd name="connsiteY160" fmla="*/ 9350120 h 10843914"/>
              <a:gd name="connsiteX161" fmla="*/ 5179702 w 7527296"/>
              <a:gd name="connsiteY161" fmla="*/ 9238515 h 10843914"/>
              <a:gd name="connsiteX162" fmla="*/ 5192577 w 7527296"/>
              <a:gd name="connsiteY162" fmla="*/ 9221345 h 10843914"/>
              <a:gd name="connsiteX163" fmla="*/ 5355664 w 7527296"/>
              <a:gd name="connsiteY163" fmla="*/ 9058229 h 10843914"/>
              <a:gd name="connsiteX164" fmla="*/ 5484417 w 7527296"/>
              <a:gd name="connsiteY164" fmla="*/ 8886529 h 10843914"/>
              <a:gd name="connsiteX165" fmla="*/ 5711881 w 7527296"/>
              <a:gd name="connsiteY165" fmla="*/ 8564590 h 10843914"/>
              <a:gd name="connsiteX166" fmla="*/ 6068097 w 7527296"/>
              <a:gd name="connsiteY166" fmla="*/ 7929298 h 10843914"/>
              <a:gd name="connsiteX167" fmla="*/ 6231184 w 7527296"/>
              <a:gd name="connsiteY167" fmla="*/ 7581606 h 10843914"/>
              <a:gd name="connsiteX168" fmla="*/ 6407146 w 7527296"/>
              <a:gd name="connsiteY168" fmla="*/ 7062212 h 10843914"/>
              <a:gd name="connsiteX169" fmla="*/ 6510148 w 7527296"/>
              <a:gd name="connsiteY169" fmla="*/ 6714518 h 10843914"/>
              <a:gd name="connsiteX170" fmla="*/ 6570233 w 7527296"/>
              <a:gd name="connsiteY170" fmla="*/ 6401165 h 10843914"/>
              <a:gd name="connsiteX171" fmla="*/ 6647484 w 7527296"/>
              <a:gd name="connsiteY171" fmla="*/ 5838846 h 10843914"/>
              <a:gd name="connsiteX172" fmla="*/ 6690402 w 7527296"/>
              <a:gd name="connsiteY172" fmla="*/ 5478275 h 10843914"/>
              <a:gd name="connsiteX173" fmla="*/ 6711861 w 7527296"/>
              <a:gd name="connsiteY173" fmla="*/ 5160629 h 10843914"/>
              <a:gd name="connsiteX174" fmla="*/ 6716152 w 7527296"/>
              <a:gd name="connsiteY174" fmla="*/ 5079071 h 10843914"/>
              <a:gd name="connsiteX175" fmla="*/ 6716152 w 7527296"/>
              <a:gd name="connsiteY175" fmla="*/ 4830106 h 10843914"/>
              <a:gd name="connsiteX176" fmla="*/ 6716152 w 7527296"/>
              <a:gd name="connsiteY176" fmla="*/ 4795766 h 10843914"/>
              <a:gd name="connsiteX177" fmla="*/ 6686110 w 7527296"/>
              <a:gd name="connsiteY177" fmla="*/ 4272080 h 10843914"/>
              <a:gd name="connsiteX178" fmla="*/ 6647484 w 7527296"/>
              <a:gd name="connsiteY178" fmla="*/ 3967311 h 10843914"/>
              <a:gd name="connsiteX179" fmla="*/ 6561649 w 7527296"/>
              <a:gd name="connsiteY179" fmla="*/ 3469380 h 10843914"/>
              <a:gd name="connsiteX180" fmla="*/ 6540190 w 7527296"/>
              <a:gd name="connsiteY180" fmla="*/ 3306265 h 10843914"/>
              <a:gd name="connsiteX181" fmla="*/ 6523024 w 7527296"/>
              <a:gd name="connsiteY181" fmla="*/ 3241877 h 10843914"/>
              <a:gd name="connsiteX182" fmla="*/ 6488690 w 7527296"/>
              <a:gd name="connsiteY182" fmla="*/ 3160319 h 10843914"/>
              <a:gd name="connsiteX183" fmla="*/ 6389978 w 7527296"/>
              <a:gd name="connsiteY183" fmla="*/ 2864135 h 10843914"/>
              <a:gd name="connsiteX184" fmla="*/ 6445772 w 7527296"/>
              <a:gd name="connsiteY184" fmla="*/ 2791163 h 10843914"/>
              <a:gd name="connsiteX185" fmla="*/ 6368521 w 7527296"/>
              <a:gd name="connsiteY185" fmla="*/ 2636632 h 10843914"/>
              <a:gd name="connsiteX186" fmla="*/ 6162516 w 7527296"/>
              <a:gd name="connsiteY186" fmla="*/ 2327572 h 10843914"/>
              <a:gd name="connsiteX187" fmla="*/ 5900718 w 7527296"/>
              <a:gd name="connsiteY187" fmla="*/ 2009926 h 10843914"/>
              <a:gd name="connsiteX188" fmla="*/ 5338497 w 7527296"/>
              <a:gd name="connsiteY188" fmla="*/ 1653647 h 10843914"/>
              <a:gd name="connsiteX189" fmla="*/ 5209745 w 7527296"/>
              <a:gd name="connsiteY189" fmla="*/ 1576382 h 10843914"/>
              <a:gd name="connsiteX190" fmla="*/ 5188285 w 7527296"/>
              <a:gd name="connsiteY190" fmla="*/ 1563504 h 10843914"/>
              <a:gd name="connsiteX191" fmla="*/ 5085283 w 7527296"/>
              <a:gd name="connsiteY191" fmla="*/ 1537749 h 10843914"/>
              <a:gd name="connsiteX192" fmla="*/ 5643213 w 7527296"/>
              <a:gd name="connsiteY192" fmla="*/ 872410 h 10843914"/>
              <a:gd name="connsiteX193" fmla="*/ 5711881 w 7527296"/>
              <a:gd name="connsiteY193" fmla="*/ 928213 h 10843914"/>
              <a:gd name="connsiteX194" fmla="*/ 5729048 w 7527296"/>
              <a:gd name="connsiteY194" fmla="*/ 1005478 h 10843914"/>
              <a:gd name="connsiteX195" fmla="*/ 5797716 w 7527296"/>
              <a:gd name="connsiteY195" fmla="*/ 1035526 h 10843914"/>
              <a:gd name="connsiteX196" fmla="*/ 5849217 w 7527296"/>
              <a:gd name="connsiteY196" fmla="*/ 1035526 h 10843914"/>
              <a:gd name="connsiteX197" fmla="*/ 5857801 w 7527296"/>
              <a:gd name="connsiteY197" fmla="*/ 992600 h 10843914"/>
              <a:gd name="connsiteX198" fmla="*/ 5836342 w 7527296"/>
              <a:gd name="connsiteY198" fmla="*/ 953968 h 10843914"/>
              <a:gd name="connsiteX199" fmla="*/ 5643213 w 7527296"/>
              <a:gd name="connsiteY199" fmla="*/ 872410 h 10843914"/>
              <a:gd name="connsiteX200" fmla="*/ 4521990 w 7527296"/>
              <a:gd name="connsiteY200" fmla="*/ 494 h 10843914"/>
              <a:gd name="connsiteX201" fmla="*/ 4724775 w 7527296"/>
              <a:gd name="connsiteY201" fmla="*/ 13908 h 10843914"/>
              <a:gd name="connsiteX202" fmla="*/ 4862112 w 7527296"/>
              <a:gd name="connsiteY202" fmla="*/ 31078 h 10843914"/>
              <a:gd name="connsiteX203" fmla="*/ 4892154 w 7527296"/>
              <a:gd name="connsiteY203" fmla="*/ 48248 h 10843914"/>
              <a:gd name="connsiteX204" fmla="*/ 4943655 w 7527296"/>
              <a:gd name="connsiteY204" fmla="*/ 78296 h 10843914"/>
              <a:gd name="connsiteX205" fmla="*/ 5106742 w 7527296"/>
              <a:gd name="connsiteY205" fmla="*/ 121221 h 10843914"/>
              <a:gd name="connsiteX206" fmla="*/ 5214036 w 7527296"/>
              <a:gd name="connsiteY206" fmla="*/ 155561 h 10843914"/>
              <a:gd name="connsiteX207" fmla="*/ 5381415 w 7527296"/>
              <a:gd name="connsiteY207" fmla="*/ 228533 h 10843914"/>
              <a:gd name="connsiteX208" fmla="*/ 5407166 w 7527296"/>
              <a:gd name="connsiteY208" fmla="*/ 245703 h 10843914"/>
              <a:gd name="connsiteX209" fmla="*/ 5523043 w 7527296"/>
              <a:gd name="connsiteY209" fmla="*/ 335846 h 10843914"/>
              <a:gd name="connsiteX210" fmla="*/ 5621754 w 7527296"/>
              <a:gd name="connsiteY210" fmla="*/ 451744 h 10843914"/>
              <a:gd name="connsiteX211" fmla="*/ 5703297 w 7527296"/>
              <a:gd name="connsiteY211" fmla="*/ 563349 h 10843914"/>
              <a:gd name="connsiteX212" fmla="*/ 5699006 w 7527296"/>
              <a:gd name="connsiteY212" fmla="*/ 713587 h 10843914"/>
              <a:gd name="connsiteX213" fmla="*/ 5651796 w 7527296"/>
              <a:gd name="connsiteY213" fmla="*/ 777975 h 10843914"/>
              <a:gd name="connsiteX214" fmla="*/ 5660380 w 7527296"/>
              <a:gd name="connsiteY214" fmla="*/ 795145 h 10843914"/>
              <a:gd name="connsiteX215" fmla="*/ 5866384 w 7527296"/>
              <a:gd name="connsiteY215" fmla="*/ 876703 h 10843914"/>
              <a:gd name="connsiteX216" fmla="*/ 6055221 w 7527296"/>
              <a:gd name="connsiteY216" fmla="*/ 984015 h 10843914"/>
              <a:gd name="connsiteX217" fmla="*/ 6205433 w 7527296"/>
              <a:gd name="connsiteY217" fmla="*/ 1099913 h 10843914"/>
              <a:gd name="connsiteX218" fmla="*/ 6252642 w 7527296"/>
              <a:gd name="connsiteY218" fmla="*/ 1155716 h 10843914"/>
              <a:gd name="connsiteX219" fmla="*/ 6278393 w 7527296"/>
              <a:gd name="connsiteY219" fmla="*/ 1172886 h 10843914"/>
              <a:gd name="connsiteX220" fmla="*/ 6364228 w 7527296"/>
              <a:gd name="connsiteY220" fmla="*/ 1288784 h 10843914"/>
              <a:gd name="connsiteX221" fmla="*/ 6359936 w 7527296"/>
              <a:gd name="connsiteY221" fmla="*/ 1305954 h 10843914"/>
              <a:gd name="connsiteX222" fmla="*/ 6347061 w 7527296"/>
              <a:gd name="connsiteY222" fmla="*/ 1336001 h 10843914"/>
              <a:gd name="connsiteX223" fmla="*/ 6484398 w 7527296"/>
              <a:gd name="connsiteY223" fmla="*/ 1481947 h 10843914"/>
              <a:gd name="connsiteX224" fmla="*/ 6514441 w 7527296"/>
              <a:gd name="connsiteY224" fmla="*/ 1537749 h 10843914"/>
              <a:gd name="connsiteX225" fmla="*/ 6668944 w 7527296"/>
              <a:gd name="connsiteY225" fmla="*/ 1739497 h 10843914"/>
              <a:gd name="connsiteX226" fmla="*/ 6759070 w 7527296"/>
              <a:gd name="connsiteY226" fmla="*/ 1928368 h 10843914"/>
              <a:gd name="connsiteX227" fmla="*/ 6836323 w 7527296"/>
              <a:gd name="connsiteY227" fmla="*/ 2078606 h 10843914"/>
              <a:gd name="connsiteX228" fmla="*/ 6930741 w 7527296"/>
              <a:gd name="connsiteY228" fmla="*/ 2318987 h 10843914"/>
              <a:gd name="connsiteX229" fmla="*/ 6900698 w 7527296"/>
              <a:gd name="connsiteY229" fmla="*/ 2310402 h 10843914"/>
              <a:gd name="connsiteX230" fmla="*/ 7025160 w 7527296"/>
              <a:gd name="connsiteY230" fmla="*/ 2542197 h 10843914"/>
              <a:gd name="connsiteX231" fmla="*/ 7063786 w 7527296"/>
              <a:gd name="connsiteY231" fmla="*/ 2520735 h 10843914"/>
              <a:gd name="connsiteX232" fmla="*/ 7162496 w 7527296"/>
              <a:gd name="connsiteY232" fmla="*/ 2829795 h 10843914"/>
              <a:gd name="connsiteX233" fmla="*/ 7175372 w 7527296"/>
              <a:gd name="connsiteY233" fmla="*/ 2846965 h 10843914"/>
              <a:gd name="connsiteX234" fmla="*/ 7226872 w 7527296"/>
              <a:gd name="connsiteY234" fmla="*/ 3190366 h 10843914"/>
              <a:gd name="connsiteX235" fmla="*/ 7282666 w 7527296"/>
              <a:gd name="connsiteY235" fmla="*/ 3658250 h 10843914"/>
              <a:gd name="connsiteX236" fmla="*/ 7308416 w 7527296"/>
              <a:gd name="connsiteY236" fmla="*/ 3864291 h 10843914"/>
              <a:gd name="connsiteX237" fmla="*/ 7308416 w 7527296"/>
              <a:gd name="connsiteY237" fmla="*/ 4147596 h 10843914"/>
              <a:gd name="connsiteX238" fmla="*/ 7274082 w 7527296"/>
              <a:gd name="connsiteY238" fmla="*/ 4280664 h 10843914"/>
              <a:gd name="connsiteX239" fmla="*/ 7269790 w 7527296"/>
              <a:gd name="connsiteY239" fmla="*/ 4306419 h 10843914"/>
              <a:gd name="connsiteX240" fmla="*/ 7304124 w 7527296"/>
              <a:gd name="connsiteY240" fmla="*/ 4581140 h 10843914"/>
              <a:gd name="connsiteX241" fmla="*/ 7308416 w 7527296"/>
              <a:gd name="connsiteY241" fmla="*/ 4795766 h 10843914"/>
              <a:gd name="connsiteX242" fmla="*/ 7312708 w 7527296"/>
              <a:gd name="connsiteY242" fmla="*/ 4903078 h 10843914"/>
              <a:gd name="connsiteX243" fmla="*/ 7342751 w 7527296"/>
              <a:gd name="connsiteY243" fmla="*/ 5053316 h 10843914"/>
              <a:gd name="connsiteX244" fmla="*/ 7381377 w 7527296"/>
              <a:gd name="connsiteY244" fmla="*/ 5083364 h 10843914"/>
              <a:gd name="connsiteX245" fmla="*/ 7394252 w 7527296"/>
              <a:gd name="connsiteY245" fmla="*/ 5091949 h 10843914"/>
              <a:gd name="connsiteX246" fmla="*/ 7420002 w 7527296"/>
              <a:gd name="connsiteY246" fmla="*/ 5199262 h 10843914"/>
              <a:gd name="connsiteX247" fmla="*/ 7377084 w 7527296"/>
              <a:gd name="connsiteY247" fmla="*/ 5173507 h 10843914"/>
              <a:gd name="connsiteX248" fmla="*/ 7364209 w 7527296"/>
              <a:gd name="connsiteY248" fmla="*/ 5229309 h 10843914"/>
              <a:gd name="connsiteX249" fmla="*/ 7372792 w 7527296"/>
              <a:gd name="connsiteY249" fmla="*/ 5375255 h 10843914"/>
              <a:gd name="connsiteX250" fmla="*/ 7389960 w 7527296"/>
              <a:gd name="connsiteY250" fmla="*/ 5495445 h 10843914"/>
              <a:gd name="connsiteX251" fmla="*/ 7389960 w 7527296"/>
              <a:gd name="connsiteY251" fmla="*/ 5534078 h 10843914"/>
              <a:gd name="connsiteX252" fmla="*/ 7394252 w 7527296"/>
              <a:gd name="connsiteY252" fmla="*/ 5581295 h 10843914"/>
              <a:gd name="connsiteX253" fmla="*/ 7411418 w 7527296"/>
              <a:gd name="connsiteY253" fmla="*/ 5594173 h 10843914"/>
              <a:gd name="connsiteX254" fmla="*/ 7428586 w 7527296"/>
              <a:gd name="connsiteY254" fmla="*/ 5581295 h 10843914"/>
              <a:gd name="connsiteX255" fmla="*/ 7441460 w 7527296"/>
              <a:gd name="connsiteY255" fmla="*/ 5521200 h 10843914"/>
              <a:gd name="connsiteX256" fmla="*/ 7450044 w 7527296"/>
              <a:gd name="connsiteY256" fmla="*/ 5649975 h 10843914"/>
              <a:gd name="connsiteX257" fmla="*/ 7514420 w 7527296"/>
              <a:gd name="connsiteY257" fmla="*/ 5873186 h 10843914"/>
              <a:gd name="connsiteX258" fmla="*/ 7527296 w 7527296"/>
              <a:gd name="connsiteY258" fmla="*/ 5967621 h 10843914"/>
              <a:gd name="connsiteX259" fmla="*/ 7527296 w 7527296"/>
              <a:gd name="connsiteY259" fmla="*/ 6079227 h 10843914"/>
              <a:gd name="connsiteX260" fmla="*/ 7471503 w 7527296"/>
              <a:gd name="connsiteY260" fmla="*/ 6431212 h 10843914"/>
              <a:gd name="connsiteX261" fmla="*/ 7445752 w 7527296"/>
              <a:gd name="connsiteY261" fmla="*/ 6547110 h 10843914"/>
              <a:gd name="connsiteX262" fmla="*/ 7450044 w 7527296"/>
              <a:gd name="connsiteY262" fmla="*/ 6624375 h 10843914"/>
              <a:gd name="connsiteX263" fmla="*/ 7445752 w 7527296"/>
              <a:gd name="connsiteY263" fmla="*/ 6740273 h 10843914"/>
              <a:gd name="connsiteX264" fmla="*/ 7441460 w 7527296"/>
              <a:gd name="connsiteY264" fmla="*/ 6791783 h 10843914"/>
              <a:gd name="connsiteX265" fmla="*/ 7359917 w 7527296"/>
              <a:gd name="connsiteY265" fmla="*/ 7105136 h 10843914"/>
              <a:gd name="connsiteX266" fmla="*/ 7244040 w 7527296"/>
              <a:gd name="connsiteY266" fmla="*/ 7336932 h 10843914"/>
              <a:gd name="connsiteX267" fmla="*/ 7136746 w 7527296"/>
              <a:gd name="connsiteY267" fmla="*/ 7542972 h 10843914"/>
              <a:gd name="connsiteX268" fmla="*/ 7055202 w 7527296"/>
              <a:gd name="connsiteY268" fmla="*/ 7740428 h 10843914"/>
              <a:gd name="connsiteX269" fmla="*/ 6909282 w 7527296"/>
              <a:gd name="connsiteY269" fmla="*/ 8028026 h 10843914"/>
              <a:gd name="connsiteX270" fmla="*/ 6840614 w 7527296"/>
              <a:gd name="connsiteY270" fmla="*/ 8135340 h 10843914"/>
              <a:gd name="connsiteX271" fmla="*/ 6810572 w 7527296"/>
              <a:gd name="connsiteY271" fmla="*/ 8191142 h 10843914"/>
              <a:gd name="connsiteX272" fmla="*/ 6784821 w 7527296"/>
              <a:gd name="connsiteY272" fmla="*/ 8242652 h 10843914"/>
              <a:gd name="connsiteX273" fmla="*/ 6801988 w 7527296"/>
              <a:gd name="connsiteY273" fmla="*/ 8118169 h 10843914"/>
              <a:gd name="connsiteX274" fmla="*/ 6771946 w 7527296"/>
              <a:gd name="connsiteY274" fmla="*/ 8152510 h 10843914"/>
              <a:gd name="connsiteX275" fmla="*/ 6668944 w 7527296"/>
              <a:gd name="connsiteY275" fmla="*/ 8405767 h 10843914"/>
              <a:gd name="connsiteX276" fmla="*/ 6570233 w 7527296"/>
              <a:gd name="connsiteY276" fmla="*/ 8603223 h 10843914"/>
              <a:gd name="connsiteX277" fmla="*/ 6381395 w 7527296"/>
              <a:gd name="connsiteY277" fmla="*/ 8865066 h 10843914"/>
              <a:gd name="connsiteX278" fmla="*/ 6239767 w 7527296"/>
              <a:gd name="connsiteY278" fmla="*/ 9036767 h 10843914"/>
              <a:gd name="connsiteX279" fmla="*/ 6162516 w 7527296"/>
              <a:gd name="connsiteY279" fmla="*/ 9144079 h 10843914"/>
              <a:gd name="connsiteX280" fmla="*/ 6106723 w 7527296"/>
              <a:gd name="connsiteY280" fmla="*/ 9217052 h 10843914"/>
              <a:gd name="connsiteX281" fmla="*/ 6063805 w 7527296"/>
              <a:gd name="connsiteY281" fmla="*/ 9281440 h 10843914"/>
              <a:gd name="connsiteX282" fmla="*/ 6020888 w 7527296"/>
              <a:gd name="connsiteY282" fmla="*/ 9324365 h 10843914"/>
              <a:gd name="connsiteX283" fmla="*/ 5943636 w 7527296"/>
              <a:gd name="connsiteY283" fmla="*/ 9393045 h 10843914"/>
              <a:gd name="connsiteX284" fmla="*/ 5857801 w 7527296"/>
              <a:gd name="connsiteY284" fmla="*/ 9491773 h 10843914"/>
              <a:gd name="connsiteX285" fmla="*/ 5716173 w 7527296"/>
              <a:gd name="connsiteY285" fmla="*/ 9616256 h 10843914"/>
              <a:gd name="connsiteX286" fmla="*/ 5591711 w 7527296"/>
              <a:gd name="connsiteY286" fmla="*/ 9745031 h 10843914"/>
              <a:gd name="connsiteX287" fmla="*/ 5462959 w 7527296"/>
              <a:gd name="connsiteY287" fmla="*/ 9878099 h 10843914"/>
              <a:gd name="connsiteX288" fmla="*/ 5269829 w 7527296"/>
              <a:gd name="connsiteY288" fmla="*/ 10041214 h 10843914"/>
              <a:gd name="connsiteX289" fmla="*/ 5218328 w 7527296"/>
              <a:gd name="connsiteY289" fmla="*/ 10092724 h 10843914"/>
              <a:gd name="connsiteX290" fmla="*/ 5050949 w 7527296"/>
              <a:gd name="connsiteY290" fmla="*/ 10217207 h 10843914"/>
              <a:gd name="connsiteX291" fmla="*/ 4716192 w 7527296"/>
              <a:gd name="connsiteY291" fmla="*/ 10440418 h 10843914"/>
              <a:gd name="connsiteX292" fmla="*/ 4488728 w 7527296"/>
              <a:gd name="connsiteY292" fmla="*/ 10556316 h 10843914"/>
              <a:gd name="connsiteX293" fmla="*/ 4321349 w 7527296"/>
              <a:gd name="connsiteY293" fmla="*/ 10642166 h 10843914"/>
              <a:gd name="connsiteX294" fmla="*/ 4050969 w 7527296"/>
              <a:gd name="connsiteY294" fmla="*/ 10736601 h 10843914"/>
              <a:gd name="connsiteX295" fmla="*/ 3694751 w 7527296"/>
              <a:gd name="connsiteY295" fmla="*/ 10822451 h 10843914"/>
              <a:gd name="connsiteX296" fmla="*/ 3484456 w 7527296"/>
              <a:gd name="connsiteY296" fmla="*/ 10839621 h 10843914"/>
              <a:gd name="connsiteX297" fmla="*/ 3248408 w 7527296"/>
              <a:gd name="connsiteY297" fmla="*/ 10843914 h 10843914"/>
              <a:gd name="connsiteX298" fmla="*/ 3025237 w 7527296"/>
              <a:gd name="connsiteY298" fmla="*/ 10843914 h 10843914"/>
              <a:gd name="connsiteX299" fmla="*/ 2806357 w 7527296"/>
              <a:gd name="connsiteY299" fmla="*/ 10826744 h 10843914"/>
              <a:gd name="connsiteX300" fmla="*/ 2643269 w 7527296"/>
              <a:gd name="connsiteY300" fmla="*/ 10813866 h 10843914"/>
              <a:gd name="connsiteX301" fmla="*/ 2467308 w 7527296"/>
              <a:gd name="connsiteY301" fmla="*/ 10770941 h 10843914"/>
              <a:gd name="connsiteX302" fmla="*/ 2188343 w 7527296"/>
              <a:gd name="connsiteY302" fmla="*/ 10663629 h 10843914"/>
              <a:gd name="connsiteX303" fmla="*/ 1870752 w 7527296"/>
              <a:gd name="connsiteY303" fmla="*/ 10496221 h 10843914"/>
              <a:gd name="connsiteX304" fmla="*/ 1591788 w 7527296"/>
              <a:gd name="connsiteY304" fmla="*/ 10303058 h 10843914"/>
              <a:gd name="connsiteX305" fmla="*/ 1523119 w 7527296"/>
              <a:gd name="connsiteY305" fmla="*/ 10242962 h 10843914"/>
              <a:gd name="connsiteX306" fmla="*/ 1119694 w 7527296"/>
              <a:gd name="connsiteY306" fmla="*/ 9890976 h 10843914"/>
              <a:gd name="connsiteX307" fmla="*/ 875063 w 7527296"/>
              <a:gd name="connsiteY307" fmla="*/ 9581916 h 10843914"/>
              <a:gd name="connsiteX308" fmla="*/ 716268 w 7527296"/>
              <a:gd name="connsiteY308" fmla="*/ 9362998 h 10843914"/>
              <a:gd name="connsiteX309" fmla="*/ 669059 w 7527296"/>
              <a:gd name="connsiteY309" fmla="*/ 9268562 h 10843914"/>
              <a:gd name="connsiteX310" fmla="*/ 604682 w 7527296"/>
              <a:gd name="connsiteY310" fmla="*/ 9178420 h 10843914"/>
              <a:gd name="connsiteX311" fmla="*/ 484513 w 7527296"/>
              <a:gd name="connsiteY311" fmla="*/ 8972379 h 10843914"/>
              <a:gd name="connsiteX312" fmla="*/ 291383 w 7527296"/>
              <a:gd name="connsiteY312" fmla="*/ 8568883 h 10843914"/>
              <a:gd name="connsiteX313" fmla="*/ 282800 w 7527296"/>
              <a:gd name="connsiteY313" fmla="*/ 8547420 h 10843914"/>
              <a:gd name="connsiteX314" fmla="*/ 338593 w 7527296"/>
              <a:gd name="connsiteY314" fmla="*/ 8620393 h 10843914"/>
              <a:gd name="connsiteX315" fmla="*/ 317134 w 7527296"/>
              <a:gd name="connsiteY315" fmla="*/ 8530250 h 10843914"/>
              <a:gd name="connsiteX316" fmla="*/ 227007 w 7527296"/>
              <a:gd name="connsiteY316" fmla="*/ 8349965 h 10843914"/>
              <a:gd name="connsiteX317" fmla="*/ 201257 w 7527296"/>
              <a:gd name="connsiteY317" fmla="*/ 8225482 h 10843914"/>
              <a:gd name="connsiteX318" fmla="*/ 214132 w 7527296"/>
              <a:gd name="connsiteY318" fmla="*/ 8199727 h 10843914"/>
              <a:gd name="connsiteX319" fmla="*/ 257049 w 7527296"/>
              <a:gd name="connsiteY319" fmla="*/ 8208312 h 10843914"/>
              <a:gd name="connsiteX320" fmla="*/ 295675 w 7527296"/>
              <a:gd name="connsiteY320" fmla="*/ 8337088 h 10843914"/>
              <a:gd name="connsiteX321" fmla="*/ 325718 w 7527296"/>
              <a:gd name="connsiteY321" fmla="*/ 8410060 h 10843914"/>
              <a:gd name="connsiteX322" fmla="*/ 364344 w 7527296"/>
              <a:gd name="connsiteY322" fmla="*/ 8500203 h 10843914"/>
              <a:gd name="connsiteX323" fmla="*/ 428720 w 7527296"/>
              <a:gd name="connsiteY323" fmla="*/ 8693366 h 10843914"/>
              <a:gd name="connsiteX324" fmla="*/ 497388 w 7527296"/>
              <a:gd name="connsiteY324" fmla="*/ 8839311 h 10843914"/>
              <a:gd name="connsiteX325" fmla="*/ 536014 w 7527296"/>
              <a:gd name="connsiteY325" fmla="*/ 8903699 h 10843914"/>
              <a:gd name="connsiteX326" fmla="*/ 617557 w 7527296"/>
              <a:gd name="connsiteY326" fmla="*/ 9066814 h 10843914"/>
              <a:gd name="connsiteX327" fmla="*/ 737727 w 7527296"/>
              <a:gd name="connsiteY327" fmla="*/ 9281440 h 10843914"/>
              <a:gd name="connsiteX328" fmla="*/ 767769 w 7527296"/>
              <a:gd name="connsiteY328" fmla="*/ 9298610 h 10843914"/>
              <a:gd name="connsiteX329" fmla="*/ 737727 w 7527296"/>
              <a:gd name="connsiteY329" fmla="*/ 9195590 h 10843914"/>
              <a:gd name="connsiteX330" fmla="*/ 711976 w 7527296"/>
              <a:gd name="connsiteY330" fmla="*/ 9109739 h 10843914"/>
              <a:gd name="connsiteX331" fmla="*/ 690517 w 7527296"/>
              <a:gd name="connsiteY331" fmla="*/ 9088277 h 10843914"/>
              <a:gd name="connsiteX332" fmla="*/ 643308 w 7527296"/>
              <a:gd name="connsiteY332" fmla="*/ 9015304 h 10843914"/>
              <a:gd name="connsiteX333" fmla="*/ 630433 w 7527296"/>
              <a:gd name="connsiteY333" fmla="*/ 8985257 h 10843914"/>
              <a:gd name="connsiteX334" fmla="*/ 566056 w 7527296"/>
              <a:gd name="connsiteY334" fmla="*/ 8877944 h 10843914"/>
              <a:gd name="connsiteX335" fmla="*/ 536014 w 7527296"/>
              <a:gd name="connsiteY335" fmla="*/ 8839311 h 10843914"/>
              <a:gd name="connsiteX336" fmla="*/ 488804 w 7527296"/>
              <a:gd name="connsiteY336" fmla="*/ 8680488 h 10843914"/>
              <a:gd name="connsiteX337" fmla="*/ 458762 w 7527296"/>
              <a:gd name="connsiteY337" fmla="*/ 8556005 h 10843914"/>
              <a:gd name="connsiteX338" fmla="*/ 428720 w 7527296"/>
              <a:gd name="connsiteY338" fmla="*/ 8461570 h 10843914"/>
              <a:gd name="connsiteX339" fmla="*/ 347176 w 7527296"/>
              <a:gd name="connsiteY339" fmla="*/ 8173972 h 10843914"/>
              <a:gd name="connsiteX340" fmla="*/ 338593 w 7527296"/>
              <a:gd name="connsiteY340" fmla="*/ 8139632 h 10843914"/>
              <a:gd name="connsiteX341" fmla="*/ 227007 w 7527296"/>
              <a:gd name="connsiteY341" fmla="*/ 7504340 h 10843914"/>
              <a:gd name="connsiteX342" fmla="*/ 149755 w 7527296"/>
              <a:gd name="connsiteY342" fmla="*/ 6929144 h 10843914"/>
              <a:gd name="connsiteX343" fmla="*/ 162631 w 7527296"/>
              <a:gd name="connsiteY343" fmla="*/ 6821831 h 10843914"/>
              <a:gd name="connsiteX344" fmla="*/ 171214 w 7527296"/>
              <a:gd name="connsiteY344" fmla="*/ 6783198 h 10843914"/>
              <a:gd name="connsiteX345" fmla="*/ 158339 w 7527296"/>
              <a:gd name="connsiteY345" fmla="*/ 6482723 h 10843914"/>
              <a:gd name="connsiteX346" fmla="*/ 162631 w 7527296"/>
              <a:gd name="connsiteY346" fmla="*/ 6027716 h 10843914"/>
              <a:gd name="connsiteX347" fmla="*/ 188381 w 7527296"/>
              <a:gd name="connsiteY347" fmla="*/ 5834553 h 10843914"/>
              <a:gd name="connsiteX348" fmla="*/ 188381 w 7527296"/>
              <a:gd name="connsiteY348" fmla="*/ 5825968 h 10843914"/>
              <a:gd name="connsiteX349" fmla="*/ 227007 w 7527296"/>
              <a:gd name="connsiteY349" fmla="*/ 5443935 h 10843914"/>
              <a:gd name="connsiteX350" fmla="*/ 209840 w 7527296"/>
              <a:gd name="connsiteY350" fmla="*/ 5388133 h 10843914"/>
              <a:gd name="connsiteX351" fmla="*/ 184089 w 7527296"/>
              <a:gd name="connsiteY351" fmla="*/ 5439642 h 10843914"/>
              <a:gd name="connsiteX352" fmla="*/ 149755 w 7527296"/>
              <a:gd name="connsiteY352" fmla="*/ 5645683 h 10843914"/>
              <a:gd name="connsiteX353" fmla="*/ 132588 w 7527296"/>
              <a:gd name="connsiteY353" fmla="*/ 5714363 h 10843914"/>
              <a:gd name="connsiteX354" fmla="*/ 119713 w 7527296"/>
              <a:gd name="connsiteY354" fmla="*/ 5757288 h 10843914"/>
              <a:gd name="connsiteX355" fmla="*/ 119713 w 7527296"/>
              <a:gd name="connsiteY355" fmla="*/ 6019131 h 10843914"/>
              <a:gd name="connsiteX356" fmla="*/ 106837 w 7527296"/>
              <a:gd name="connsiteY356" fmla="*/ 6143614 h 10843914"/>
              <a:gd name="connsiteX357" fmla="*/ 111129 w 7527296"/>
              <a:gd name="connsiteY357" fmla="*/ 6362532 h 10843914"/>
              <a:gd name="connsiteX358" fmla="*/ 111129 w 7527296"/>
              <a:gd name="connsiteY358" fmla="*/ 6383995 h 10843914"/>
              <a:gd name="connsiteX359" fmla="*/ 106837 w 7527296"/>
              <a:gd name="connsiteY359" fmla="*/ 6688763 h 10843914"/>
              <a:gd name="connsiteX360" fmla="*/ 111129 w 7527296"/>
              <a:gd name="connsiteY360" fmla="*/ 6791783 h 10843914"/>
              <a:gd name="connsiteX361" fmla="*/ 102546 w 7527296"/>
              <a:gd name="connsiteY361" fmla="*/ 6808953 h 10843914"/>
              <a:gd name="connsiteX362" fmla="*/ 85379 w 7527296"/>
              <a:gd name="connsiteY362" fmla="*/ 6796076 h 10843914"/>
              <a:gd name="connsiteX363" fmla="*/ 51045 w 7527296"/>
              <a:gd name="connsiteY363" fmla="*/ 6744566 h 10843914"/>
              <a:gd name="connsiteX364" fmla="*/ 8127 w 7527296"/>
              <a:gd name="connsiteY364" fmla="*/ 6645838 h 10843914"/>
              <a:gd name="connsiteX365" fmla="*/ 8127 w 7527296"/>
              <a:gd name="connsiteY365" fmla="*/ 6349655 h 10843914"/>
              <a:gd name="connsiteX366" fmla="*/ 8127 w 7527296"/>
              <a:gd name="connsiteY366" fmla="*/ 6315315 h 10843914"/>
              <a:gd name="connsiteX367" fmla="*/ 25294 w 7527296"/>
              <a:gd name="connsiteY367" fmla="*/ 6036301 h 10843914"/>
              <a:gd name="connsiteX368" fmla="*/ 33878 w 7527296"/>
              <a:gd name="connsiteY368" fmla="*/ 5911819 h 10843914"/>
              <a:gd name="connsiteX369" fmla="*/ 51045 w 7527296"/>
              <a:gd name="connsiteY369" fmla="*/ 5795921 h 10843914"/>
              <a:gd name="connsiteX370" fmla="*/ 68212 w 7527296"/>
              <a:gd name="connsiteY370" fmla="*/ 5710071 h 10843914"/>
              <a:gd name="connsiteX371" fmla="*/ 106837 w 7527296"/>
              <a:gd name="connsiteY371" fmla="*/ 5581295 h 10843914"/>
              <a:gd name="connsiteX372" fmla="*/ 106837 w 7527296"/>
              <a:gd name="connsiteY372" fmla="*/ 5504030 h 10843914"/>
              <a:gd name="connsiteX373" fmla="*/ 119713 w 7527296"/>
              <a:gd name="connsiteY373" fmla="*/ 5448227 h 10843914"/>
              <a:gd name="connsiteX374" fmla="*/ 124005 w 7527296"/>
              <a:gd name="connsiteY374" fmla="*/ 5431057 h 10843914"/>
              <a:gd name="connsiteX375" fmla="*/ 124005 w 7527296"/>
              <a:gd name="connsiteY375" fmla="*/ 5263649 h 10843914"/>
              <a:gd name="connsiteX376" fmla="*/ 175506 w 7527296"/>
              <a:gd name="connsiteY376" fmla="*/ 5001807 h 10843914"/>
              <a:gd name="connsiteX377" fmla="*/ 214132 w 7527296"/>
              <a:gd name="connsiteY377" fmla="*/ 4915956 h 10843914"/>
              <a:gd name="connsiteX378" fmla="*/ 218424 w 7527296"/>
              <a:gd name="connsiteY378" fmla="*/ 4885908 h 10843914"/>
              <a:gd name="connsiteX379" fmla="*/ 231299 w 7527296"/>
              <a:gd name="connsiteY379" fmla="*/ 4774303 h 10843914"/>
              <a:gd name="connsiteX380" fmla="*/ 265633 w 7527296"/>
              <a:gd name="connsiteY380" fmla="*/ 4615481 h 10843914"/>
              <a:gd name="connsiteX381" fmla="*/ 321426 w 7527296"/>
              <a:gd name="connsiteY381" fmla="*/ 4375099 h 10843914"/>
              <a:gd name="connsiteX382" fmla="*/ 381510 w 7527296"/>
              <a:gd name="connsiteY382" fmla="*/ 4147596 h 10843914"/>
              <a:gd name="connsiteX383" fmla="*/ 458762 w 7527296"/>
              <a:gd name="connsiteY383" fmla="*/ 3885754 h 10843914"/>
              <a:gd name="connsiteX384" fmla="*/ 574640 w 7527296"/>
              <a:gd name="connsiteY384" fmla="*/ 3550937 h 10843914"/>
              <a:gd name="connsiteX385" fmla="*/ 660475 w 7527296"/>
              <a:gd name="connsiteY385" fmla="*/ 3344897 h 10843914"/>
              <a:gd name="connsiteX386" fmla="*/ 686226 w 7527296"/>
              <a:gd name="connsiteY386" fmla="*/ 3280509 h 10843914"/>
              <a:gd name="connsiteX387" fmla="*/ 703393 w 7527296"/>
              <a:gd name="connsiteY387" fmla="*/ 3237584 h 10843914"/>
              <a:gd name="connsiteX388" fmla="*/ 832146 w 7527296"/>
              <a:gd name="connsiteY388" fmla="*/ 2954278 h 10843914"/>
              <a:gd name="connsiteX389" fmla="*/ 905105 w 7527296"/>
              <a:gd name="connsiteY389" fmla="*/ 2804040 h 10843914"/>
              <a:gd name="connsiteX390" fmla="*/ 952315 w 7527296"/>
              <a:gd name="connsiteY390" fmla="*/ 2752530 h 10843914"/>
              <a:gd name="connsiteX391" fmla="*/ 1029567 w 7527296"/>
              <a:gd name="connsiteY391" fmla="*/ 2658095 h 10843914"/>
              <a:gd name="connsiteX392" fmla="*/ 1428701 w 7527296"/>
              <a:gd name="connsiteY392" fmla="*/ 2125824 h 10843914"/>
              <a:gd name="connsiteX393" fmla="*/ 1707665 w 7527296"/>
              <a:gd name="connsiteY393" fmla="*/ 1803885 h 10843914"/>
              <a:gd name="connsiteX394" fmla="*/ 1750583 w 7527296"/>
              <a:gd name="connsiteY394" fmla="*/ 1760960 h 10843914"/>
              <a:gd name="connsiteX395" fmla="*/ 1767750 w 7527296"/>
              <a:gd name="connsiteY395" fmla="*/ 1760960 h 10843914"/>
              <a:gd name="connsiteX396" fmla="*/ 1819251 w 7527296"/>
              <a:gd name="connsiteY396" fmla="*/ 1760960 h 10843914"/>
              <a:gd name="connsiteX397" fmla="*/ 2175467 w 7527296"/>
              <a:gd name="connsiteY397" fmla="*/ 1443314 h 10843914"/>
              <a:gd name="connsiteX398" fmla="*/ 2411515 w 7527296"/>
              <a:gd name="connsiteY398" fmla="*/ 1250151 h 10843914"/>
              <a:gd name="connsiteX399" fmla="*/ 2467308 w 7527296"/>
              <a:gd name="connsiteY399" fmla="*/ 1142838 h 10843914"/>
              <a:gd name="connsiteX400" fmla="*/ 2497349 w 7527296"/>
              <a:gd name="connsiteY400" fmla="*/ 1104206 h 10843914"/>
              <a:gd name="connsiteX401" fmla="*/ 2784898 w 7527296"/>
              <a:gd name="connsiteY401" fmla="*/ 898165 h 10843914"/>
              <a:gd name="connsiteX402" fmla="*/ 2844983 w 7527296"/>
              <a:gd name="connsiteY402" fmla="*/ 846655 h 10843914"/>
              <a:gd name="connsiteX403" fmla="*/ 2780606 w 7527296"/>
              <a:gd name="connsiteY403" fmla="*/ 850948 h 10843914"/>
              <a:gd name="connsiteX404" fmla="*/ 2660437 w 7527296"/>
              <a:gd name="connsiteY404" fmla="*/ 902458 h 10843914"/>
              <a:gd name="connsiteX405" fmla="*/ 2553143 w 7527296"/>
              <a:gd name="connsiteY405" fmla="*/ 941090 h 10843914"/>
              <a:gd name="connsiteX406" fmla="*/ 2510225 w 7527296"/>
              <a:gd name="connsiteY406" fmla="*/ 966845 h 10843914"/>
              <a:gd name="connsiteX407" fmla="*/ 2480183 w 7527296"/>
              <a:gd name="connsiteY407" fmla="*/ 966845 h 10843914"/>
              <a:gd name="connsiteX408" fmla="*/ 2488766 w 7527296"/>
              <a:gd name="connsiteY408" fmla="*/ 941090 h 10843914"/>
              <a:gd name="connsiteX409" fmla="*/ 2690480 w 7527296"/>
              <a:gd name="connsiteY409" fmla="*/ 829485 h 10843914"/>
              <a:gd name="connsiteX410" fmla="*/ 3106781 w 7527296"/>
              <a:gd name="connsiteY410" fmla="*/ 580519 h 10843914"/>
              <a:gd name="connsiteX411" fmla="*/ 3428663 w 7527296"/>
              <a:gd name="connsiteY411" fmla="*/ 417404 h 10843914"/>
              <a:gd name="connsiteX412" fmla="*/ 3626084 w 7527296"/>
              <a:gd name="connsiteY412" fmla="*/ 322969 h 10843914"/>
              <a:gd name="connsiteX413" fmla="*/ 3733378 w 7527296"/>
              <a:gd name="connsiteY413" fmla="*/ 284336 h 10843914"/>
              <a:gd name="connsiteX414" fmla="*/ 3789171 w 7527296"/>
              <a:gd name="connsiteY414" fmla="*/ 249996 h 10843914"/>
              <a:gd name="connsiteX415" fmla="*/ 3716210 w 7527296"/>
              <a:gd name="connsiteY415" fmla="*/ 237118 h 10843914"/>
              <a:gd name="connsiteX416" fmla="*/ 3621792 w 7527296"/>
              <a:gd name="connsiteY416" fmla="*/ 262874 h 10843914"/>
              <a:gd name="connsiteX417" fmla="*/ 3587458 w 7527296"/>
              <a:gd name="connsiteY417" fmla="*/ 254288 h 10843914"/>
              <a:gd name="connsiteX418" fmla="*/ 3634667 w 7527296"/>
              <a:gd name="connsiteY418" fmla="*/ 211363 h 10843914"/>
              <a:gd name="connsiteX419" fmla="*/ 3819213 w 7527296"/>
              <a:gd name="connsiteY419" fmla="*/ 155561 h 10843914"/>
              <a:gd name="connsiteX420" fmla="*/ 3913632 w 7527296"/>
              <a:gd name="connsiteY420" fmla="*/ 142683 h 10843914"/>
              <a:gd name="connsiteX421" fmla="*/ 4059552 w 7527296"/>
              <a:gd name="connsiteY421" fmla="*/ 104050 h 10843914"/>
              <a:gd name="connsiteX422" fmla="*/ 4149679 w 7527296"/>
              <a:gd name="connsiteY422" fmla="*/ 61125 h 10843914"/>
              <a:gd name="connsiteX423" fmla="*/ 4312766 w 7527296"/>
              <a:gd name="connsiteY423" fmla="*/ 9615 h 10843914"/>
              <a:gd name="connsiteX424" fmla="*/ 4521990 w 7527296"/>
              <a:gd name="connsiteY424" fmla="*/ 494 h 108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</a:cxnLst>
            <a:rect l="l" t="t" r="r" b="b"/>
            <a:pathLst>
              <a:path w="7527296" h="10843914">
                <a:moveTo>
                  <a:pt x="922273" y="9551868"/>
                </a:moveTo>
                <a:cubicBezTo>
                  <a:pt x="943731" y="9594793"/>
                  <a:pt x="973774" y="9616256"/>
                  <a:pt x="973774" y="9650596"/>
                </a:cubicBezTo>
                <a:cubicBezTo>
                  <a:pt x="982357" y="9697813"/>
                  <a:pt x="1008108" y="9706398"/>
                  <a:pt x="1051025" y="9727861"/>
                </a:cubicBezTo>
                <a:cubicBezTo>
                  <a:pt x="1025275" y="9689228"/>
                  <a:pt x="999525" y="9659181"/>
                  <a:pt x="995232" y="9633426"/>
                </a:cubicBezTo>
                <a:cubicBezTo>
                  <a:pt x="986649" y="9590501"/>
                  <a:pt x="960899" y="9577623"/>
                  <a:pt x="922273" y="9551868"/>
                </a:cubicBezTo>
                <a:close/>
                <a:moveTo>
                  <a:pt x="338593" y="6710226"/>
                </a:moveTo>
                <a:cubicBezTo>
                  <a:pt x="325718" y="6731688"/>
                  <a:pt x="338593" y="6744566"/>
                  <a:pt x="338593" y="6766028"/>
                </a:cubicBezTo>
                <a:cubicBezTo>
                  <a:pt x="364344" y="6851879"/>
                  <a:pt x="372927" y="6942021"/>
                  <a:pt x="364344" y="7036456"/>
                </a:cubicBezTo>
                <a:cubicBezTo>
                  <a:pt x="360051" y="7092259"/>
                  <a:pt x="364344" y="7148062"/>
                  <a:pt x="372927" y="7203864"/>
                </a:cubicBezTo>
                <a:cubicBezTo>
                  <a:pt x="372927" y="7216742"/>
                  <a:pt x="372927" y="7242497"/>
                  <a:pt x="402969" y="7242497"/>
                </a:cubicBezTo>
                <a:cubicBezTo>
                  <a:pt x="402969" y="7212450"/>
                  <a:pt x="402969" y="7186694"/>
                  <a:pt x="402969" y="7160939"/>
                </a:cubicBezTo>
                <a:cubicBezTo>
                  <a:pt x="394386" y="7040749"/>
                  <a:pt x="390094" y="6924851"/>
                  <a:pt x="381510" y="6808953"/>
                </a:cubicBezTo>
                <a:cubicBezTo>
                  <a:pt x="381510" y="6766028"/>
                  <a:pt x="372927" y="6731688"/>
                  <a:pt x="338593" y="6710226"/>
                </a:cubicBezTo>
                <a:close/>
                <a:moveTo>
                  <a:pt x="278508" y="4993221"/>
                </a:moveTo>
                <a:cubicBezTo>
                  <a:pt x="269925" y="5066194"/>
                  <a:pt x="239882" y="5134874"/>
                  <a:pt x="252757" y="5212139"/>
                </a:cubicBezTo>
                <a:lnTo>
                  <a:pt x="295675" y="4993221"/>
                </a:lnTo>
                <a:cubicBezTo>
                  <a:pt x="291383" y="4993221"/>
                  <a:pt x="282800" y="4993221"/>
                  <a:pt x="278508" y="4993221"/>
                </a:cubicBezTo>
                <a:close/>
                <a:moveTo>
                  <a:pt x="952315" y="3902923"/>
                </a:moveTo>
                <a:cubicBezTo>
                  <a:pt x="913689" y="3971604"/>
                  <a:pt x="896522" y="4048868"/>
                  <a:pt x="896522" y="4126134"/>
                </a:cubicBezTo>
                <a:cubicBezTo>
                  <a:pt x="913689" y="4048868"/>
                  <a:pt x="930856" y="3980188"/>
                  <a:pt x="952315" y="3902923"/>
                </a:cubicBezTo>
                <a:close/>
                <a:moveTo>
                  <a:pt x="1042442" y="3469380"/>
                </a:moveTo>
                <a:cubicBezTo>
                  <a:pt x="1029567" y="3508012"/>
                  <a:pt x="1012400" y="3546645"/>
                  <a:pt x="999525" y="3585278"/>
                </a:cubicBezTo>
                <a:cubicBezTo>
                  <a:pt x="969482" y="3671128"/>
                  <a:pt x="922273" y="3756978"/>
                  <a:pt x="875063" y="3847120"/>
                </a:cubicBezTo>
                <a:cubicBezTo>
                  <a:pt x="866480" y="3855705"/>
                  <a:pt x="862188" y="3872875"/>
                  <a:pt x="849312" y="3872875"/>
                </a:cubicBezTo>
                <a:cubicBezTo>
                  <a:pt x="810687" y="3872875"/>
                  <a:pt x="810687" y="3902923"/>
                  <a:pt x="806395" y="3928679"/>
                </a:cubicBezTo>
                <a:cubicBezTo>
                  <a:pt x="793520" y="3971604"/>
                  <a:pt x="789228" y="4018821"/>
                  <a:pt x="767769" y="4053161"/>
                </a:cubicBezTo>
                <a:cubicBezTo>
                  <a:pt x="750602" y="4091794"/>
                  <a:pt x="729143" y="4134719"/>
                  <a:pt x="711976" y="4181936"/>
                </a:cubicBezTo>
                <a:cubicBezTo>
                  <a:pt x="703393" y="4203399"/>
                  <a:pt x="703393" y="4237739"/>
                  <a:pt x="690517" y="4259202"/>
                </a:cubicBezTo>
                <a:cubicBezTo>
                  <a:pt x="643308" y="4336467"/>
                  <a:pt x="651891" y="4426610"/>
                  <a:pt x="626141" y="4503875"/>
                </a:cubicBezTo>
                <a:cubicBezTo>
                  <a:pt x="651891" y="4486705"/>
                  <a:pt x="699101" y="4495290"/>
                  <a:pt x="669059" y="4435195"/>
                </a:cubicBezTo>
                <a:cubicBezTo>
                  <a:pt x="669059" y="4430902"/>
                  <a:pt x="673350" y="4418025"/>
                  <a:pt x="681934" y="4418025"/>
                </a:cubicBezTo>
                <a:cubicBezTo>
                  <a:pt x="703393" y="4400855"/>
                  <a:pt x="703393" y="4366514"/>
                  <a:pt x="711976" y="4345052"/>
                </a:cubicBezTo>
                <a:cubicBezTo>
                  <a:pt x="729143" y="4272080"/>
                  <a:pt x="750602" y="4203399"/>
                  <a:pt x="759185" y="4134719"/>
                </a:cubicBezTo>
                <a:cubicBezTo>
                  <a:pt x="767769" y="4108964"/>
                  <a:pt x="767769" y="4091794"/>
                  <a:pt x="789228" y="4078917"/>
                </a:cubicBezTo>
                <a:cubicBezTo>
                  <a:pt x="806395" y="4057454"/>
                  <a:pt x="823562" y="4091794"/>
                  <a:pt x="849312" y="4078917"/>
                </a:cubicBezTo>
                <a:cubicBezTo>
                  <a:pt x="857896" y="4023113"/>
                  <a:pt x="879355" y="3967311"/>
                  <a:pt x="905105" y="3915801"/>
                </a:cubicBezTo>
                <a:cubicBezTo>
                  <a:pt x="913689" y="3894338"/>
                  <a:pt x="917981" y="3872875"/>
                  <a:pt x="930856" y="3864291"/>
                </a:cubicBezTo>
                <a:cubicBezTo>
                  <a:pt x="969482" y="3859998"/>
                  <a:pt x="969482" y="3834243"/>
                  <a:pt x="969482" y="3808488"/>
                </a:cubicBezTo>
                <a:cubicBezTo>
                  <a:pt x="969482" y="3778441"/>
                  <a:pt x="982357" y="3748393"/>
                  <a:pt x="995232" y="3726930"/>
                </a:cubicBezTo>
                <a:cubicBezTo>
                  <a:pt x="1025275" y="3671128"/>
                  <a:pt x="1029567" y="3606741"/>
                  <a:pt x="1051025" y="3550937"/>
                </a:cubicBezTo>
                <a:cubicBezTo>
                  <a:pt x="1063901" y="3525182"/>
                  <a:pt x="1063901" y="3499428"/>
                  <a:pt x="1063901" y="3477965"/>
                </a:cubicBezTo>
                <a:cubicBezTo>
                  <a:pt x="1059609" y="3477965"/>
                  <a:pt x="1051025" y="3469380"/>
                  <a:pt x="1042442" y="3469380"/>
                </a:cubicBezTo>
                <a:close/>
                <a:moveTo>
                  <a:pt x="2304221" y="1563504"/>
                </a:moveTo>
                <a:cubicBezTo>
                  <a:pt x="2257011" y="1576382"/>
                  <a:pt x="2218386" y="1589260"/>
                  <a:pt x="2184051" y="1619307"/>
                </a:cubicBezTo>
                <a:cubicBezTo>
                  <a:pt x="2132550" y="1657940"/>
                  <a:pt x="2089633" y="1700865"/>
                  <a:pt x="2033840" y="1730912"/>
                </a:cubicBezTo>
                <a:cubicBezTo>
                  <a:pt x="2003797" y="1752375"/>
                  <a:pt x="1982338" y="1778130"/>
                  <a:pt x="1982338" y="1816763"/>
                </a:cubicBezTo>
                <a:cubicBezTo>
                  <a:pt x="1982338" y="1859688"/>
                  <a:pt x="1956588" y="1872565"/>
                  <a:pt x="1926545" y="1889735"/>
                </a:cubicBezTo>
                <a:cubicBezTo>
                  <a:pt x="1917962" y="1894028"/>
                  <a:pt x="1900794" y="1902613"/>
                  <a:pt x="1887920" y="1885443"/>
                </a:cubicBezTo>
                <a:cubicBezTo>
                  <a:pt x="1879336" y="1872565"/>
                  <a:pt x="1892211" y="1868273"/>
                  <a:pt x="1900794" y="1859688"/>
                </a:cubicBezTo>
                <a:cubicBezTo>
                  <a:pt x="1926545" y="1821055"/>
                  <a:pt x="1956588" y="1795300"/>
                  <a:pt x="1978046" y="1760960"/>
                </a:cubicBezTo>
                <a:cubicBezTo>
                  <a:pt x="1978046" y="1760960"/>
                  <a:pt x="1969463" y="1760960"/>
                  <a:pt x="1969463" y="1752375"/>
                </a:cubicBezTo>
                <a:cubicBezTo>
                  <a:pt x="1939420" y="1778130"/>
                  <a:pt x="1913670" y="1808178"/>
                  <a:pt x="1879336" y="1833933"/>
                </a:cubicBezTo>
                <a:cubicBezTo>
                  <a:pt x="1836418" y="1872565"/>
                  <a:pt x="1797793" y="1911198"/>
                  <a:pt x="1742000" y="1924075"/>
                </a:cubicBezTo>
                <a:cubicBezTo>
                  <a:pt x="1724832" y="1924075"/>
                  <a:pt x="1707665" y="1932660"/>
                  <a:pt x="1699082" y="1954123"/>
                </a:cubicBezTo>
                <a:cubicBezTo>
                  <a:pt x="1694790" y="1979878"/>
                  <a:pt x="1677623" y="1992756"/>
                  <a:pt x="1656164" y="1997048"/>
                </a:cubicBezTo>
                <a:cubicBezTo>
                  <a:pt x="1634706" y="2001341"/>
                  <a:pt x="1630413" y="2018511"/>
                  <a:pt x="1617538" y="2035681"/>
                </a:cubicBezTo>
                <a:cubicBezTo>
                  <a:pt x="1553162" y="2100068"/>
                  <a:pt x="1493077" y="2160164"/>
                  <a:pt x="1441576" y="2237429"/>
                </a:cubicBezTo>
                <a:cubicBezTo>
                  <a:pt x="1407242" y="2288939"/>
                  <a:pt x="1364324" y="2323279"/>
                  <a:pt x="1334282" y="2379082"/>
                </a:cubicBezTo>
                <a:cubicBezTo>
                  <a:pt x="1257030" y="2512150"/>
                  <a:pt x="1149736" y="2636632"/>
                  <a:pt x="1089652" y="2782578"/>
                </a:cubicBezTo>
                <a:cubicBezTo>
                  <a:pt x="1081068" y="2795455"/>
                  <a:pt x="1063901" y="2808333"/>
                  <a:pt x="1051025" y="2812626"/>
                </a:cubicBezTo>
                <a:cubicBezTo>
                  <a:pt x="1025275" y="2842673"/>
                  <a:pt x="1012400" y="2864135"/>
                  <a:pt x="1008108" y="2898476"/>
                </a:cubicBezTo>
                <a:cubicBezTo>
                  <a:pt x="982357" y="2958571"/>
                  <a:pt x="956607" y="3027251"/>
                  <a:pt x="913689" y="3083054"/>
                </a:cubicBezTo>
                <a:cubicBezTo>
                  <a:pt x="900814" y="3100223"/>
                  <a:pt x="887938" y="3113102"/>
                  <a:pt x="879355" y="3130271"/>
                </a:cubicBezTo>
                <a:cubicBezTo>
                  <a:pt x="875063" y="3186074"/>
                  <a:pt x="836438" y="3237584"/>
                  <a:pt x="819270" y="3284802"/>
                </a:cubicBezTo>
                <a:cubicBezTo>
                  <a:pt x="750602" y="3447917"/>
                  <a:pt x="690517" y="3615325"/>
                  <a:pt x="647600" y="3778441"/>
                </a:cubicBezTo>
                <a:cubicBezTo>
                  <a:pt x="634724" y="3821366"/>
                  <a:pt x="617557" y="3864291"/>
                  <a:pt x="604682" y="3911508"/>
                </a:cubicBezTo>
                <a:cubicBezTo>
                  <a:pt x="626141" y="3911508"/>
                  <a:pt x="630433" y="3902923"/>
                  <a:pt x="630433" y="3890046"/>
                </a:cubicBezTo>
                <a:cubicBezTo>
                  <a:pt x="647600" y="3825658"/>
                  <a:pt x="686226" y="3778441"/>
                  <a:pt x="716268" y="3718345"/>
                </a:cubicBezTo>
                <a:cubicBezTo>
                  <a:pt x="754894" y="3658250"/>
                  <a:pt x="780644" y="3593862"/>
                  <a:pt x="789228" y="3525182"/>
                </a:cubicBezTo>
                <a:cubicBezTo>
                  <a:pt x="789228" y="3516597"/>
                  <a:pt x="793520" y="3516597"/>
                  <a:pt x="797811" y="3512305"/>
                </a:cubicBezTo>
                <a:cubicBezTo>
                  <a:pt x="810687" y="3525182"/>
                  <a:pt x="823562" y="3533767"/>
                  <a:pt x="836438" y="3546645"/>
                </a:cubicBezTo>
                <a:cubicBezTo>
                  <a:pt x="849312" y="3525182"/>
                  <a:pt x="857896" y="3508012"/>
                  <a:pt x="845021" y="3482257"/>
                </a:cubicBezTo>
                <a:cubicBezTo>
                  <a:pt x="845021" y="3469380"/>
                  <a:pt x="845021" y="3456503"/>
                  <a:pt x="849312" y="3443624"/>
                </a:cubicBezTo>
                <a:cubicBezTo>
                  <a:pt x="879355" y="3383529"/>
                  <a:pt x="900814" y="3314849"/>
                  <a:pt x="930856" y="3246169"/>
                </a:cubicBezTo>
                <a:cubicBezTo>
                  <a:pt x="969482" y="3177489"/>
                  <a:pt x="995232" y="3100223"/>
                  <a:pt x="1042442" y="3035836"/>
                </a:cubicBezTo>
                <a:cubicBezTo>
                  <a:pt x="1093943" y="2967156"/>
                  <a:pt x="1132569" y="2889891"/>
                  <a:pt x="1171195" y="2821210"/>
                </a:cubicBezTo>
                <a:cubicBezTo>
                  <a:pt x="1222696" y="2735360"/>
                  <a:pt x="1282781" y="2666680"/>
                  <a:pt x="1338574" y="2580830"/>
                </a:cubicBezTo>
                <a:cubicBezTo>
                  <a:pt x="1415825" y="2482102"/>
                  <a:pt x="1497369" y="2379082"/>
                  <a:pt x="1566037" y="2271769"/>
                </a:cubicBezTo>
                <a:cubicBezTo>
                  <a:pt x="1587496" y="2237429"/>
                  <a:pt x="1621830" y="2215966"/>
                  <a:pt x="1647580" y="2181626"/>
                </a:cubicBezTo>
                <a:cubicBezTo>
                  <a:pt x="1656164" y="2164456"/>
                  <a:pt x="1669039" y="2164456"/>
                  <a:pt x="1673331" y="2160164"/>
                </a:cubicBezTo>
                <a:cubicBezTo>
                  <a:pt x="1716249" y="2147286"/>
                  <a:pt x="1763458" y="2117239"/>
                  <a:pt x="1797793" y="2091483"/>
                </a:cubicBezTo>
                <a:cubicBezTo>
                  <a:pt x="1849294" y="2065728"/>
                  <a:pt x="1879336" y="2022803"/>
                  <a:pt x="1917962" y="1979878"/>
                </a:cubicBezTo>
                <a:cubicBezTo>
                  <a:pt x="2003797" y="1885443"/>
                  <a:pt x="2093924" y="1791008"/>
                  <a:pt x="2184051" y="1696572"/>
                </a:cubicBezTo>
                <a:cubicBezTo>
                  <a:pt x="2218386" y="1653647"/>
                  <a:pt x="2265595" y="1606430"/>
                  <a:pt x="2304221" y="1563504"/>
                </a:cubicBezTo>
                <a:close/>
                <a:moveTo>
                  <a:pt x="5085283" y="1537749"/>
                </a:moveTo>
                <a:cubicBezTo>
                  <a:pt x="5050949" y="1533457"/>
                  <a:pt x="5025199" y="1550627"/>
                  <a:pt x="4986573" y="1550627"/>
                </a:cubicBezTo>
                <a:cubicBezTo>
                  <a:pt x="4947947" y="1546334"/>
                  <a:pt x="4905029" y="1550627"/>
                  <a:pt x="4866403" y="1550627"/>
                </a:cubicBezTo>
                <a:cubicBezTo>
                  <a:pt x="4814902" y="1550627"/>
                  <a:pt x="4776276" y="1559212"/>
                  <a:pt x="4737651" y="1576382"/>
                </a:cubicBezTo>
                <a:cubicBezTo>
                  <a:pt x="4638940" y="1623600"/>
                  <a:pt x="4553104" y="1687987"/>
                  <a:pt x="4467269" y="1739497"/>
                </a:cubicBezTo>
                <a:cubicBezTo>
                  <a:pt x="4407184" y="1778130"/>
                  <a:pt x="4359975" y="1829640"/>
                  <a:pt x="4304182" y="1859688"/>
                </a:cubicBezTo>
                <a:cubicBezTo>
                  <a:pt x="4226931" y="1902613"/>
                  <a:pt x="4175430" y="1967001"/>
                  <a:pt x="4128220" y="2035681"/>
                </a:cubicBezTo>
                <a:cubicBezTo>
                  <a:pt x="4055260" y="2130116"/>
                  <a:pt x="3982300" y="2215966"/>
                  <a:pt x="3879298" y="2288939"/>
                </a:cubicBezTo>
                <a:cubicBezTo>
                  <a:pt x="3862130" y="2306109"/>
                  <a:pt x="3840672" y="2323279"/>
                  <a:pt x="3823505" y="2344742"/>
                </a:cubicBezTo>
                <a:cubicBezTo>
                  <a:pt x="3754836" y="2404837"/>
                  <a:pt x="3694751" y="2473517"/>
                  <a:pt x="3617500" y="2537905"/>
                </a:cubicBezTo>
                <a:cubicBezTo>
                  <a:pt x="3535957" y="2610877"/>
                  <a:pt x="3458705" y="2696728"/>
                  <a:pt x="3385745" y="2778285"/>
                </a:cubicBezTo>
                <a:cubicBezTo>
                  <a:pt x="3321369" y="2851258"/>
                  <a:pt x="3261284" y="2937108"/>
                  <a:pt x="3188323" y="3005789"/>
                </a:cubicBezTo>
                <a:cubicBezTo>
                  <a:pt x="3123948" y="3053006"/>
                  <a:pt x="3068155" y="3117393"/>
                  <a:pt x="3029529" y="3190366"/>
                </a:cubicBezTo>
                <a:cubicBezTo>
                  <a:pt x="3008070" y="3237584"/>
                  <a:pt x="2973736" y="3280509"/>
                  <a:pt x="2939402" y="3319142"/>
                </a:cubicBezTo>
                <a:cubicBezTo>
                  <a:pt x="2883609" y="3400699"/>
                  <a:pt x="2814941" y="3477965"/>
                  <a:pt x="2776315" y="3563815"/>
                </a:cubicBezTo>
                <a:cubicBezTo>
                  <a:pt x="2720522" y="3658250"/>
                  <a:pt x="2690480" y="3765563"/>
                  <a:pt x="2630395" y="3855705"/>
                </a:cubicBezTo>
                <a:cubicBezTo>
                  <a:pt x="2613228" y="3877168"/>
                  <a:pt x="2596060" y="3902923"/>
                  <a:pt x="2583185" y="3928679"/>
                </a:cubicBezTo>
                <a:cubicBezTo>
                  <a:pt x="2540268" y="4035992"/>
                  <a:pt x="2484475" y="4130426"/>
                  <a:pt x="2432974" y="4233447"/>
                </a:cubicBezTo>
                <a:cubicBezTo>
                  <a:pt x="2420098" y="4254909"/>
                  <a:pt x="2398640" y="4267787"/>
                  <a:pt x="2381472" y="4289249"/>
                </a:cubicBezTo>
                <a:cubicBezTo>
                  <a:pt x="2347138" y="4366514"/>
                  <a:pt x="2295637" y="4435195"/>
                  <a:pt x="2265595" y="4521045"/>
                </a:cubicBezTo>
                <a:cubicBezTo>
                  <a:pt x="2248428" y="4576847"/>
                  <a:pt x="2218386" y="4628358"/>
                  <a:pt x="2201218" y="4688453"/>
                </a:cubicBezTo>
                <a:cubicBezTo>
                  <a:pt x="2196927" y="4739963"/>
                  <a:pt x="2171176" y="4782888"/>
                  <a:pt x="2132550" y="4821521"/>
                </a:cubicBezTo>
                <a:cubicBezTo>
                  <a:pt x="2111091" y="4838691"/>
                  <a:pt x="2089633" y="4860153"/>
                  <a:pt x="2106800" y="4898786"/>
                </a:cubicBezTo>
                <a:cubicBezTo>
                  <a:pt x="2111091" y="4907371"/>
                  <a:pt x="2102508" y="4920248"/>
                  <a:pt x="2093924" y="4937419"/>
                </a:cubicBezTo>
                <a:cubicBezTo>
                  <a:pt x="2072466" y="4984636"/>
                  <a:pt x="2042423" y="5036146"/>
                  <a:pt x="2033840" y="5091949"/>
                </a:cubicBezTo>
                <a:cubicBezTo>
                  <a:pt x="2033840" y="5117704"/>
                  <a:pt x="2042423" y="5134874"/>
                  <a:pt x="2033840" y="5156337"/>
                </a:cubicBezTo>
                <a:cubicBezTo>
                  <a:pt x="2003797" y="5190677"/>
                  <a:pt x="1999506" y="5233602"/>
                  <a:pt x="1986630" y="5280820"/>
                </a:cubicBezTo>
                <a:cubicBezTo>
                  <a:pt x="1956588" y="5388133"/>
                  <a:pt x="1930837" y="5499737"/>
                  <a:pt x="1879336" y="5607050"/>
                </a:cubicBezTo>
                <a:lnTo>
                  <a:pt x="1879336" y="5619928"/>
                </a:lnTo>
                <a:cubicBezTo>
                  <a:pt x="1870752" y="5675730"/>
                  <a:pt x="1857877" y="5735826"/>
                  <a:pt x="1857877" y="5783043"/>
                </a:cubicBezTo>
                <a:cubicBezTo>
                  <a:pt x="1849294" y="5851723"/>
                  <a:pt x="1823543" y="5916111"/>
                  <a:pt x="1840710" y="5980499"/>
                </a:cubicBezTo>
                <a:cubicBezTo>
                  <a:pt x="1849294" y="5997669"/>
                  <a:pt x="1840710" y="6010546"/>
                  <a:pt x="1836418" y="6023424"/>
                </a:cubicBezTo>
                <a:cubicBezTo>
                  <a:pt x="1797793" y="6096397"/>
                  <a:pt x="1784917" y="6182247"/>
                  <a:pt x="1780625" y="6259512"/>
                </a:cubicBezTo>
                <a:cubicBezTo>
                  <a:pt x="1780625" y="6280975"/>
                  <a:pt x="1780625" y="6293852"/>
                  <a:pt x="1772042" y="6306730"/>
                </a:cubicBezTo>
                <a:cubicBezTo>
                  <a:pt x="1742000" y="6345362"/>
                  <a:pt x="1763458" y="6392580"/>
                  <a:pt x="1742000" y="6439797"/>
                </a:cubicBezTo>
                <a:cubicBezTo>
                  <a:pt x="1742000" y="6456968"/>
                  <a:pt x="1754875" y="6456968"/>
                  <a:pt x="1767750" y="6444090"/>
                </a:cubicBezTo>
                <a:cubicBezTo>
                  <a:pt x="1772042" y="6439797"/>
                  <a:pt x="1780625" y="6431212"/>
                  <a:pt x="1784917" y="6439797"/>
                </a:cubicBezTo>
                <a:cubicBezTo>
                  <a:pt x="1793500" y="6499893"/>
                  <a:pt x="1793500" y="6508478"/>
                  <a:pt x="1763458" y="6512770"/>
                </a:cubicBezTo>
                <a:cubicBezTo>
                  <a:pt x="1729124" y="6521355"/>
                  <a:pt x="1729124" y="6529940"/>
                  <a:pt x="1729124" y="6559988"/>
                </a:cubicBezTo>
                <a:cubicBezTo>
                  <a:pt x="1729124" y="6585743"/>
                  <a:pt x="1729124" y="6624375"/>
                  <a:pt x="1729124" y="6658716"/>
                </a:cubicBezTo>
                <a:cubicBezTo>
                  <a:pt x="1742000" y="6620083"/>
                  <a:pt x="1763458" y="6585743"/>
                  <a:pt x="1772042" y="6547110"/>
                </a:cubicBezTo>
                <a:cubicBezTo>
                  <a:pt x="1797793" y="6607205"/>
                  <a:pt x="1772042" y="6663008"/>
                  <a:pt x="1772042" y="6723103"/>
                </a:cubicBezTo>
                <a:cubicBezTo>
                  <a:pt x="1780625" y="6761736"/>
                  <a:pt x="1767750" y="6800368"/>
                  <a:pt x="1767750" y="6839001"/>
                </a:cubicBezTo>
                <a:cubicBezTo>
                  <a:pt x="1772042" y="6886219"/>
                  <a:pt x="1742000" y="6924851"/>
                  <a:pt x="1767750" y="6963484"/>
                </a:cubicBezTo>
                <a:cubicBezTo>
                  <a:pt x="1767750" y="6972068"/>
                  <a:pt x="1767750" y="6984946"/>
                  <a:pt x="1754875" y="6993531"/>
                </a:cubicBezTo>
                <a:cubicBezTo>
                  <a:pt x="1716249" y="7002116"/>
                  <a:pt x="1724832" y="7036456"/>
                  <a:pt x="1716249" y="7062212"/>
                </a:cubicBezTo>
                <a:cubicBezTo>
                  <a:pt x="1711957" y="7156646"/>
                  <a:pt x="1707665" y="7251082"/>
                  <a:pt x="1716249" y="7349810"/>
                </a:cubicBezTo>
                <a:cubicBezTo>
                  <a:pt x="1733416" y="7470000"/>
                  <a:pt x="1750583" y="7590190"/>
                  <a:pt x="1763458" y="7714673"/>
                </a:cubicBezTo>
                <a:cubicBezTo>
                  <a:pt x="1763458" y="7736136"/>
                  <a:pt x="1767750" y="7757598"/>
                  <a:pt x="1754875" y="7774768"/>
                </a:cubicBezTo>
                <a:cubicBezTo>
                  <a:pt x="1742000" y="7718966"/>
                  <a:pt x="1733416" y="7663163"/>
                  <a:pt x="1729124" y="7611653"/>
                </a:cubicBezTo>
                <a:cubicBezTo>
                  <a:pt x="1716249" y="7555850"/>
                  <a:pt x="1724832" y="7500048"/>
                  <a:pt x="1686206" y="7448538"/>
                </a:cubicBezTo>
                <a:cubicBezTo>
                  <a:pt x="1699082" y="7607360"/>
                  <a:pt x="1711957" y="7766184"/>
                  <a:pt x="1707665" y="7920714"/>
                </a:cubicBezTo>
                <a:cubicBezTo>
                  <a:pt x="1729124" y="7916421"/>
                  <a:pt x="1707665" y="7890666"/>
                  <a:pt x="1729124" y="7882081"/>
                </a:cubicBezTo>
                <a:cubicBezTo>
                  <a:pt x="1750583" y="7933591"/>
                  <a:pt x="1733416" y="7985102"/>
                  <a:pt x="1742000" y="8036612"/>
                </a:cubicBezTo>
                <a:cubicBezTo>
                  <a:pt x="1750583" y="8075244"/>
                  <a:pt x="1729124" y="8113876"/>
                  <a:pt x="1763458" y="8139632"/>
                </a:cubicBezTo>
                <a:cubicBezTo>
                  <a:pt x="1806376" y="8186850"/>
                  <a:pt x="1733416" y="8208312"/>
                  <a:pt x="1754875" y="8246944"/>
                </a:cubicBezTo>
                <a:lnTo>
                  <a:pt x="1754875" y="8255530"/>
                </a:lnTo>
                <a:cubicBezTo>
                  <a:pt x="1767750" y="8311332"/>
                  <a:pt x="1784917" y="8367135"/>
                  <a:pt x="1797793" y="8422938"/>
                </a:cubicBezTo>
                <a:cubicBezTo>
                  <a:pt x="1806376" y="8440108"/>
                  <a:pt x="1810667" y="8448693"/>
                  <a:pt x="1819251" y="8457278"/>
                </a:cubicBezTo>
                <a:cubicBezTo>
                  <a:pt x="1879336" y="8513080"/>
                  <a:pt x="1887920" y="8594638"/>
                  <a:pt x="1900794" y="8663318"/>
                </a:cubicBezTo>
                <a:cubicBezTo>
                  <a:pt x="1913670" y="8714828"/>
                  <a:pt x="1917962" y="8757753"/>
                  <a:pt x="1948004" y="8796386"/>
                </a:cubicBezTo>
                <a:cubicBezTo>
                  <a:pt x="1986630" y="8835019"/>
                  <a:pt x="2020964" y="8877944"/>
                  <a:pt x="2033840" y="8933746"/>
                </a:cubicBezTo>
                <a:cubicBezTo>
                  <a:pt x="2055298" y="9023889"/>
                  <a:pt x="2111091" y="9096862"/>
                  <a:pt x="2158301" y="9178420"/>
                </a:cubicBezTo>
                <a:cubicBezTo>
                  <a:pt x="2145426" y="9174127"/>
                  <a:pt x="2141134" y="9156957"/>
                  <a:pt x="2119675" y="9165542"/>
                </a:cubicBezTo>
                <a:cubicBezTo>
                  <a:pt x="2145426" y="9251392"/>
                  <a:pt x="2201218" y="9307195"/>
                  <a:pt x="2252720" y="9367290"/>
                </a:cubicBezTo>
                <a:cubicBezTo>
                  <a:pt x="2252720" y="9337242"/>
                  <a:pt x="2235552" y="9320072"/>
                  <a:pt x="2214094" y="9298610"/>
                </a:cubicBezTo>
                <a:cubicBezTo>
                  <a:pt x="2184051" y="9259977"/>
                  <a:pt x="2162593" y="9221345"/>
                  <a:pt x="2158301" y="9178420"/>
                </a:cubicBezTo>
                <a:cubicBezTo>
                  <a:pt x="2214094" y="9255685"/>
                  <a:pt x="2265595" y="9337242"/>
                  <a:pt x="2321387" y="9418800"/>
                </a:cubicBezTo>
                <a:cubicBezTo>
                  <a:pt x="2467308" y="9620548"/>
                  <a:pt x="2647562" y="9792249"/>
                  <a:pt x="2866442" y="9908146"/>
                </a:cubicBezTo>
                <a:cubicBezTo>
                  <a:pt x="2922235" y="9942487"/>
                  <a:pt x="2978028" y="9968242"/>
                  <a:pt x="3046696" y="9985412"/>
                </a:cubicBezTo>
                <a:cubicBezTo>
                  <a:pt x="3136823" y="10006874"/>
                  <a:pt x="3239825" y="10011167"/>
                  <a:pt x="3338536" y="10032629"/>
                </a:cubicBezTo>
                <a:cubicBezTo>
                  <a:pt x="3390037" y="10041214"/>
                  <a:pt x="3445830" y="10049799"/>
                  <a:pt x="3501622" y="10054092"/>
                </a:cubicBezTo>
                <a:cubicBezTo>
                  <a:pt x="3596042" y="10062677"/>
                  <a:pt x="3694751" y="10054092"/>
                  <a:pt x="3784879" y="10041214"/>
                </a:cubicBezTo>
                <a:cubicBezTo>
                  <a:pt x="3879298" y="10032629"/>
                  <a:pt x="3969424" y="10024044"/>
                  <a:pt x="4050969" y="9998289"/>
                </a:cubicBezTo>
                <a:cubicBezTo>
                  <a:pt x="4145387" y="9972534"/>
                  <a:pt x="4226931" y="9929609"/>
                  <a:pt x="4308474" y="9886684"/>
                </a:cubicBezTo>
                <a:cubicBezTo>
                  <a:pt x="4437227" y="9813711"/>
                  <a:pt x="4565980" y="9740739"/>
                  <a:pt x="4677566" y="9646303"/>
                </a:cubicBezTo>
                <a:cubicBezTo>
                  <a:pt x="4797735" y="9551868"/>
                  <a:pt x="4909321" y="9448848"/>
                  <a:pt x="5016615" y="9350120"/>
                </a:cubicBezTo>
                <a:cubicBezTo>
                  <a:pt x="5068116" y="9298610"/>
                  <a:pt x="5102450" y="9229930"/>
                  <a:pt x="5179702" y="9238515"/>
                </a:cubicBezTo>
                <a:cubicBezTo>
                  <a:pt x="5188285" y="9238515"/>
                  <a:pt x="5192577" y="9229930"/>
                  <a:pt x="5192577" y="9221345"/>
                </a:cubicBezTo>
                <a:cubicBezTo>
                  <a:pt x="5265537" y="9187005"/>
                  <a:pt x="5317039" y="9122617"/>
                  <a:pt x="5355664" y="9058229"/>
                </a:cubicBezTo>
                <a:cubicBezTo>
                  <a:pt x="5394290" y="8998134"/>
                  <a:pt x="5441499" y="8942331"/>
                  <a:pt x="5484417" y="8886529"/>
                </a:cubicBezTo>
                <a:cubicBezTo>
                  <a:pt x="5565961" y="8779216"/>
                  <a:pt x="5643213" y="8671903"/>
                  <a:pt x="5711881" y="8564590"/>
                </a:cubicBezTo>
                <a:cubicBezTo>
                  <a:pt x="5849217" y="8362842"/>
                  <a:pt x="5982262" y="8152510"/>
                  <a:pt x="6068097" y="7929298"/>
                </a:cubicBezTo>
                <a:cubicBezTo>
                  <a:pt x="6119598" y="7809108"/>
                  <a:pt x="6183975" y="7697503"/>
                  <a:pt x="6231184" y="7581606"/>
                </a:cubicBezTo>
                <a:cubicBezTo>
                  <a:pt x="6308435" y="7414198"/>
                  <a:pt x="6351353" y="7233912"/>
                  <a:pt x="6407146" y="7062212"/>
                </a:cubicBezTo>
                <a:cubicBezTo>
                  <a:pt x="6445772" y="6946314"/>
                  <a:pt x="6475815" y="6834709"/>
                  <a:pt x="6510148" y="6714518"/>
                </a:cubicBezTo>
                <a:cubicBezTo>
                  <a:pt x="6531607" y="6607205"/>
                  <a:pt x="6561649" y="6508478"/>
                  <a:pt x="6570233" y="6401165"/>
                </a:cubicBezTo>
                <a:cubicBezTo>
                  <a:pt x="6595984" y="6212294"/>
                  <a:pt x="6621735" y="6023424"/>
                  <a:pt x="6647484" y="5838846"/>
                </a:cubicBezTo>
                <a:cubicBezTo>
                  <a:pt x="6660360" y="5714363"/>
                  <a:pt x="6677527" y="5594173"/>
                  <a:pt x="6690402" y="5478275"/>
                </a:cubicBezTo>
                <a:cubicBezTo>
                  <a:pt x="6703278" y="5375255"/>
                  <a:pt x="6703278" y="5267942"/>
                  <a:pt x="6711861" y="5160629"/>
                </a:cubicBezTo>
                <a:cubicBezTo>
                  <a:pt x="6711861" y="5134874"/>
                  <a:pt x="6716152" y="5109119"/>
                  <a:pt x="6716152" y="5079071"/>
                </a:cubicBezTo>
                <a:cubicBezTo>
                  <a:pt x="6733320" y="4997514"/>
                  <a:pt x="6754778" y="4915956"/>
                  <a:pt x="6716152" y="4830106"/>
                </a:cubicBezTo>
                <a:cubicBezTo>
                  <a:pt x="6716152" y="4821521"/>
                  <a:pt x="6716152" y="4808644"/>
                  <a:pt x="6716152" y="4795766"/>
                </a:cubicBezTo>
                <a:cubicBezTo>
                  <a:pt x="6724736" y="4619773"/>
                  <a:pt x="6703278" y="4443780"/>
                  <a:pt x="6686110" y="4272080"/>
                </a:cubicBezTo>
                <a:cubicBezTo>
                  <a:pt x="6677527" y="4164767"/>
                  <a:pt x="6660360" y="4066038"/>
                  <a:pt x="6647484" y="3967311"/>
                </a:cubicBezTo>
                <a:cubicBezTo>
                  <a:pt x="6630318" y="3804195"/>
                  <a:pt x="6604567" y="3632495"/>
                  <a:pt x="6561649" y="3469380"/>
                </a:cubicBezTo>
                <a:cubicBezTo>
                  <a:pt x="6540190" y="3409284"/>
                  <a:pt x="6531607" y="3362067"/>
                  <a:pt x="6540190" y="3306265"/>
                </a:cubicBezTo>
                <a:cubicBezTo>
                  <a:pt x="6548774" y="3280509"/>
                  <a:pt x="6540190" y="3263340"/>
                  <a:pt x="6523024" y="3241877"/>
                </a:cubicBezTo>
                <a:cubicBezTo>
                  <a:pt x="6501564" y="3224706"/>
                  <a:pt x="6497273" y="3190366"/>
                  <a:pt x="6488690" y="3160319"/>
                </a:cubicBezTo>
                <a:cubicBezTo>
                  <a:pt x="6475815" y="3053006"/>
                  <a:pt x="6445772" y="2958571"/>
                  <a:pt x="6389978" y="2864135"/>
                </a:cubicBezTo>
                <a:cubicBezTo>
                  <a:pt x="6458647" y="2868428"/>
                  <a:pt x="6475815" y="2859843"/>
                  <a:pt x="6445772" y="2791163"/>
                </a:cubicBezTo>
                <a:cubicBezTo>
                  <a:pt x="6424313" y="2739653"/>
                  <a:pt x="6402854" y="2688143"/>
                  <a:pt x="6368521" y="2636632"/>
                </a:cubicBezTo>
                <a:cubicBezTo>
                  <a:pt x="6308435" y="2533612"/>
                  <a:pt x="6239767" y="2430592"/>
                  <a:pt x="6162516" y="2327572"/>
                </a:cubicBezTo>
                <a:cubicBezTo>
                  <a:pt x="6080972" y="2215966"/>
                  <a:pt x="5999429" y="2108654"/>
                  <a:pt x="5900718" y="2009926"/>
                </a:cubicBezTo>
                <a:cubicBezTo>
                  <a:pt x="5733339" y="1855395"/>
                  <a:pt x="5553086" y="1726620"/>
                  <a:pt x="5338497" y="1653647"/>
                </a:cubicBezTo>
                <a:cubicBezTo>
                  <a:pt x="5286996" y="1632185"/>
                  <a:pt x="5231203" y="1632185"/>
                  <a:pt x="5209745" y="1576382"/>
                </a:cubicBezTo>
                <a:cubicBezTo>
                  <a:pt x="5209745" y="1567797"/>
                  <a:pt x="5192577" y="1567797"/>
                  <a:pt x="5188285" y="1563504"/>
                </a:cubicBezTo>
                <a:cubicBezTo>
                  <a:pt x="5158243" y="1550627"/>
                  <a:pt x="5123909" y="1546334"/>
                  <a:pt x="5085283" y="1537749"/>
                </a:cubicBezTo>
                <a:close/>
                <a:moveTo>
                  <a:pt x="5643213" y="872410"/>
                </a:moveTo>
                <a:cubicBezTo>
                  <a:pt x="5660380" y="902458"/>
                  <a:pt x="5690422" y="911043"/>
                  <a:pt x="5711881" y="928213"/>
                </a:cubicBezTo>
                <a:cubicBezTo>
                  <a:pt x="5750507" y="953968"/>
                  <a:pt x="5750507" y="958260"/>
                  <a:pt x="5729048" y="1005478"/>
                </a:cubicBezTo>
                <a:cubicBezTo>
                  <a:pt x="5754798" y="1018356"/>
                  <a:pt x="5780549" y="1022648"/>
                  <a:pt x="5797716" y="1035526"/>
                </a:cubicBezTo>
                <a:cubicBezTo>
                  <a:pt x="5819175" y="1048403"/>
                  <a:pt x="5836342" y="1048403"/>
                  <a:pt x="5849217" y="1035526"/>
                </a:cubicBezTo>
                <a:cubicBezTo>
                  <a:pt x="5866384" y="1022648"/>
                  <a:pt x="5862093" y="1009771"/>
                  <a:pt x="5857801" y="992600"/>
                </a:cubicBezTo>
                <a:cubicBezTo>
                  <a:pt x="5857801" y="971138"/>
                  <a:pt x="5849217" y="958260"/>
                  <a:pt x="5836342" y="953968"/>
                </a:cubicBezTo>
                <a:cubicBezTo>
                  <a:pt x="5780549" y="911043"/>
                  <a:pt x="5716173" y="889580"/>
                  <a:pt x="5643213" y="872410"/>
                </a:cubicBezTo>
                <a:close/>
                <a:moveTo>
                  <a:pt x="4521990" y="494"/>
                </a:moveTo>
                <a:cubicBezTo>
                  <a:pt x="4590658" y="2103"/>
                  <a:pt x="4658253" y="7469"/>
                  <a:pt x="4724775" y="13908"/>
                </a:cubicBezTo>
                <a:cubicBezTo>
                  <a:pt x="4767692" y="22493"/>
                  <a:pt x="4810611" y="39663"/>
                  <a:pt x="4862112" y="31078"/>
                </a:cubicBezTo>
                <a:cubicBezTo>
                  <a:pt x="4874986" y="31078"/>
                  <a:pt x="4887862" y="35370"/>
                  <a:pt x="4892154" y="48248"/>
                </a:cubicBezTo>
                <a:cubicBezTo>
                  <a:pt x="4905029" y="74003"/>
                  <a:pt x="4922196" y="78296"/>
                  <a:pt x="4943655" y="78296"/>
                </a:cubicBezTo>
                <a:cubicBezTo>
                  <a:pt x="5008032" y="78296"/>
                  <a:pt x="5055241" y="99758"/>
                  <a:pt x="5106742" y="121221"/>
                </a:cubicBezTo>
                <a:cubicBezTo>
                  <a:pt x="5136785" y="142683"/>
                  <a:pt x="5175410" y="142683"/>
                  <a:pt x="5214036" y="155561"/>
                </a:cubicBezTo>
                <a:cubicBezTo>
                  <a:pt x="5269829" y="172731"/>
                  <a:pt x="5325622" y="198486"/>
                  <a:pt x="5381415" y="228533"/>
                </a:cubicBezTo>
                <a:cubicBezTo>
                  <a:pt x="5389999" y="237118"/>
                  <a:pt x="5394290" y="245703"/>
                  <a:pt x="5407166" y="245703"/>
                </a:cubicBezTo>
                <a:cubicBezTo>
                  <a:pt x="5462959" y="249996"/>
                  <a:pt x="5488709" y="292921"/>
                  <a:pt x="5523043" y="335846"/>
                </a:cubicBezTo>
                <a:cubicBezTo>
                  <a:pt x="5548794" y="387356"/>
                  <a:pt x="5587419" y="417404"/>
                  <a:pt x="5621754" y="451744"/>
                </a:cubicBezTo>
                <a:cubicBezTo>
                  <a:pt x="5651796" y="486084"/>
                  <a:pt x="5677547" y="524717"/>
                  <a:pt x="5703297" y="563349"/>
                </a:cubicBezTo>
                <a:cubicBezTo>
                  <a:pt x="5733339" y="614859"/>
                  <a:pt x="5741923" y="662077"/>
                  <a:pt x="5699006" y="713587"/>
                </a:cubicBezTo>
                <a:cubicBezTo>
                  <a:pt x="5677547" y="735050"/>
                  <a:pt x="5673255" y="765097"/>
                  <a:pt x="5651796" y="777975"/>
                </a:cubicBezTo>
                <a:cubicBezTo>
                  <a:pt x="5651796" y="790852"/>
                  <a:pt x="5651796" y="795145"/>
                  <a:pt x="5660380" y="795145"/>
                </a:cubicBezTo>
                <a:cubicBezTo>
                  <a:pt x="5741923" y="803730"/>
                  <a:pt x="5797716" y="850948"/>
                  <a:pt x="5866384" y="876703"/>
                </a:cubicBezTo>
                <a:cubicBezTo>
                  <a:pt x="5935053" y="902458"/>
                  <a:pt x="5990845" y="941090"/>
                  <a:pt x="6055221" y="984015"/>
                </a:cubicBezTo>
                <a:cubicBezTo>
                  <a:pt x="6106723" y="1022648"/>
                  <a:pt x="6153932" y="1061281"/>
                  <a:pt x="6205433" y="1099913"/>
                </a:cubicBezTo>
                <a:cubicBezTo>
                  <a:pt x="6226892" y="1117083"/>
                  <a:pt x="6244058" y="1129961"/>
                  <a:pt x="6252642" y="1155716"/>
                </a:cubicBezTo>
                <a:cubicBezTo>
                  <a:pt x="6256934" y="1160008"/>
                  <a:pt x="6261227" y="1172886"/>
                  <a:pt x="6278393" y="1172886"/>
                </a:cubicBezTo>
                <a:cubicBezTo>
                  <a:pt x="6338478" y="1185763"/>
                  <a:pt x="6338478" y="1250151"/>
                  <a:pt x="6364228" y="1288784"/>
                </a:cubicBezTo>
                <a:cubicBezTo>
                  <a:pt x="6368521" y="1293076"/>
                  <a:pt x="6368521" y="1310246"/>
                  <a:pt x="6359936" y="1305954"/>
                </a:cubicBezTo>
                <a:cubicBezTo>
                  <a:pt x="6299852" y="1293076"/>
                  <a:pt x="6347061" y="1331709"/>
                  <a:pt x="6347061" y="1336001"/>
                </a:cubicBezTo>
                <a:cubicBezTo>
                  <a:pt x="6402854" y="1374634"/>
                  <a:pt x="6424313" y="1443314"/>
                  <a:pt x="6484398" y="1481947"/>
                </a:cubicBezTo>
                <a:cubicBezTo>
                  <a:pt x="6501564" y="1499117"/>
                  <a:pt x="6501564" y="1524872"/>
                  <a:pt x="6514441" y="1537749"/>
                </a:cubicBezTo>
                <a:cubicBezTo>
                  <a:pt x="6578816" y="1602137"/>
                  <a:pt x="6621735" y="1670817"/>
                  <a:pt x="6668944" y="1739497"/>
                </a:cubicBezTo>
                <a:cubicBezTo>
                  <a:pt x="6703278" y="1795300"/>
                  <a:pt x="6733320" y="1859688"/>
                  <a:pt x="6759070" y="1928368"/>
                </a:cubicBezTo>
                <a:cubicBezTo>
                  <a:pt x="6780529" y="1979878"/>
                  <a:pt x="6801988" y="2035681"/>
                  <a:pt x="6836323" y="2078606"/>
                </a:cubicBezTo>
                <a:cubicBezTo>
                  <a:pt x="6892115" y="2147286"/>
                  <a:pt x="6909282" y="2237429"/>
                  <a:pt x="6930741" y="2318987"/>
                </a:cubicBezTo>
                <a:cubicBezTo>
                  <a:pt x="6917866" y="2323279"/>
                  <a:pt x="6909282" y="2301817"/>
                  <a:pt x="6900698" y="2310402"/>
                </a:cubicBezTo>
                <a:cubicBezTo>
                  <a:pt x="6917866" y="2400544"/>
                  <a:pt x="6982243" y="2469224"/>
                  <a:pt x="7025160" y="2542197"/>
                </a:cubicBezTo>
                <a:cubicBezTo>
                  <a:pt x="7050910" y="2559367"/>
                  <a:pt x="7042326" y="2512150"/>
                  <a:pt x="7063786" y="2520735"/>
                </a:cubicBezTo>
                <a:cubicBezTo>
                  <a:pt x="7119578" y="2615170"/>
                  <a:pt x="7132454" y="2722483"/>
                  <a:pt x="7162496" y="2829795"/>
                </a:cubicBezTo>
                <a:cubicBezTo>
                  <a:pt x="7171080" y="2834088"/>
                  <a:pt x="7175372" y="2842673"/>
                  <a:pt x="7175372" y="2846965"/>
                </a:cubicBezTo>
                <a:cubicBezTo>
                  <a:pt x="7162496" y="2967156"/>
                  <a:pt x="7213998" y="3074468"/>
                  <a:pt x="7226872" y="3190366"/>
                </a:cubicBezTo>
                <a:cubicBezTo>
                  <a:pt x="7244040" y="3344897"/>
                  <a:pt x="7282666" y="3499428"/>
                  <a:pt x="7282666" y="3658250"/>
                </a:cubicBezTo>
                <a:cubicBezTo>
                  <a:pt x="7282666" y="3726930"/>
                  <a:pt x="7295541" y="3795610"/>
                  <a:pt x="7308416" y="3864291"/>
                </a:cubicBezTo>
                <a:cubicBezTo>
                  <a:pt x="7312708" y="3963018"/>
                  <a:pt x="7312708" y="4053161"/>
                  <a:pt x="7308416" y="4147596"/>
                </a:cubicBezTo>
                <a:cubicBezTo>
                  <a:pt x="7304124" y="4194814"/>
                  <a:pt x="7286957" y="4237739"/>
                  <a:pt x="7274082" y="4280664"/>
                </a:cubicBezTo>
                <a:cubicBezTo>
                  <a:pt x="7274082" y="4289249"/>
                  <a:pt x="7269790" y="4293542"/>
                  <a:pt x="7269790" y="4306419"/>
                </a:cubicBezTo>
                <a:cubicBezTo>
                  <a:pt x="7304124" y="4396562"/>
                  <a:pt x="7282666" y="4486705"/>
                  <a:pt x="7304124" y="4581140"/>
                </a:cubicBezTo>
                <a:cubicBezTo>
                  <a:pt x="7312708" y="4649820"/>
                  <a:pt x="7312708" y="4727085"/>
                  <a:pt x="7308416" y="4795766"/>
                </a:cubicBezTo>
                <a:cubicBezTo>
                  <a:pt x="7304124" y="4834398"/>
                  <a:pt x="7308416" y="4864446"/>
                  <a:pt x="7312708" y="4903078"/>
                </a:cubicBezTo>
                <a:cubicBezTo>
                  <a:pt x="7325583" y="4954588"/>
                  <a:pt x="7338458" y="5001807"/>
                  <a:pt x="7342751" y="5053316"/>
                </a:cubicBezTo>
                <a:cubicBezTo>
                  <a:pt x="7342751" y="5079071"/>
                  <a:pt x="7351334" y="5091949"/>
                  <a:pt x="7381377" y="5083364"/>
                </a:cubicBezTo>
                <a:cubicBezTo>
                  <a:pt x="7389960" y="5079071"/>
                  <a:pt x="7394252" y="5083364"/>
                  <a:pt x="7394252" y="5091949"/>
                </a:cubicBezTo>
                <a:cubicBezTo>
                  <a:pt x="7389960" y="5130582"/>
                  <a:pt x="7415710" y="5160629"/>
                  <a:pt x="7420002" y="5199262"/>
                </a:cubicBezTo>
                <a:cubicBezTo>
                  <a:pt x="7394252" y="5207847"/>
                  <a:pt x="7394252" y="5177799"/>
                  <a:pt x="7377084" y="5173507"/>
                </a:cubicBezTo>
                <a:cubicBezTo>
                  <a:pt x="7359917" y="5186384"/>
                  <a:pt x="7359917" y="5212139"/>
                  <a:pt x="7364209" y="5229309"/>
                </a:cubicBezTo>
                <a:cubicBezTo>
                  <a:pt x="7381377" y="5272234"/>
                  <a:pt x="7372792" y="5323745"/>
                  <a:pt x="7372792" y="5375255"/>
                </a:cubicBezTo>
                <a:cubicBezTo>
                  <a:pt x="7377084" y="5413887"/>
                  <a:pt x="7372792" y="5456812"/>
                  <a:pt x="7389960" y="5495445"/>
                </a:cubicBezTo>
                <a:cubicBezTo>
                  <a:pt x="7394252" y="5504030"/>
                  <a:pt x="7394252" y="5521200"/>
                  <a:pt x="7389960" y="5534078"/>
                </a:cubicBezTo>
                <a:cubicBezTo>
                  <a:pt x="7381377" y="5551248"/>
                  <a:pt x="7389960" y="5564125"/>
                  <a:pt x="7394252" y="5581295"/>
                </a:cubicBezTo>
                <a:cubicBezTo>
                  <a:pt x="7394252" y="5589880"/>
                  <a:pt x="7402835" y="5594173"/>
                  <a:pt x="7411418" y="5594173"/>
                </a:cubicBezTo>
                <a:cubicBezTo>
                  <a:pt x="7415710" y="5594173"/>
                  <a:pt x="7420002" y="5589880"/>
                  <a:pt x="7428586" y="5581295"/>
                </a:cubicBezTo>
                <a:cubicBezTo>
                  <a:pt x="7432877" y="5564125"/>
                  <a:pt x="7432877" y="5542663"/>
                  <a:pt x="7441460" y="5521200"/>
                </a:cubicBezTo>
                <a:cubicBezTo>
                  <a:pt x="7450044" y="5568418"/>
                  <a:pt x="7450044" y="5607050"/>
                  <a:pt x="7450044" y="5649975"/>
                </a:cubicBezTo>
                <a:cubicBezTo>
                  <a:pt x="7450044" y="5735826"/>
                  <a:pt x="7458628" y="5808798"/>
                  <a:pt x="7514420" y="5873186"/>
                </a:cubicBezTo>
                <a:cubicBezTo>
                  <a:pt x="7535880" y="5898941"/>
                  <a:pt x="7523004" y="5933281"/>
                  <a:pt x="7527296" y="5967621"/>
                </a:cubicBezTo>
                <a:cubicBezTo>
                  <a:pt x="7527296" y="6006254"/>
                  <a:pt x="7523004" y="6040594"/>
                  <a:pt x="7527296" y="6079227"/>
                </a:cubicBezTo>
                <a:cubicBezTo>
                  <a:pt x="7527296" y="6199417"/>
                  <a:pt x="7505837" y="6315315"/>
                  <a:pt x="7471503" y="6431212"/>
                </a:cubicBezTo>
                <a:cubicBezTo>
                  <a:pt x="7467212" y="6469845"/>
                  <a:pt x="7467212" y="6508478"/>
                  <a:pt x="7445752" y="6547110"/>
                </a:cubicBezTo>
                <a:cubicBezTo>
                  <a:pt x="7432877" y="6568573"/>
                  <a:pt x="7458628" y="6598620"/>
                  <a:pt x="7450044" y="6624375"/>
                </a:cubicBezTo>
                <a:cubicBezTo>
                  <a:pt x="7441460" y="6663008"/>
                  <a:pt x="7432877" y="6701641"/>
                  <a:pt x="7445752" y="6740273"/>
                </a:cubicBezTo>
                <a:cubicBezTo>
                  <a:pt x="7450044" y="6753151"/>
                  <a:pt x="7445752" y="6778906"/>
                  <a:pt x="7441460" y="6791783"/>
                </a:cubicBezTo>
                <a:cubicBezTo>
                  <a:pt x="7402835" y="6890511"/>
                  <a:pt x="7394252" y="7002116"/>
                  <a:pt x="7359917" y="7105136"/>
                </a:cubicBezTo>
                <a:cubicBezTo>
                  <a:pt x="7325583" y="7186694"/>
                  <a:pt x="7295541" y="7268252"/>
                  <a:pt x="7244040" y="7336932"/>
                </a:cubicBezTo>
                <a:cubicBezTo>
                  <a:pt x="7196830" y="7397028"/>
                  <a:pt x="7171080" y="7474292"/>
                  <a:pt x="7136746" y="7542972"/>
                </a:cubicBezTo>
                <a:cubicBezTo>
                  <a:pt x="7110995" y="7611653"/>
                  <a:pt x="7080952" y="7680333"/>
                  <a:pt x="7055202" y="7740428"/>
                </a:cubicBezTo>
                <a:cubicBezTo>
                  <a:pt x="7016576" y="7843448"/>
                  <a:pt x="6956492" y="7929298"/>
                  <a:pt x="6909282" y="8028026"/>
                </a:cubicBezTo>
                <a:cubicBezTo>
                  <a:pt x="6900698" y="8066659"/>
                  <a:pt x="6879240" y="8113876"/>
                  <a:pt x="6840614" y="8135340"/>
                </a:cubicBezTo>
                <a:cubicBezTo>
                  <a:pt x="6823447" y="8148217"/>
                  <a:pt x="6823447" y="8173972"/>
                  <a:pt x="6810572" y="8191142"/>
                </a:cubicBezTo>
                <a:cubicBezTo>
                  <a:pt x="6801988" y="8208312"/>
                  <a:pt x="6801988" y="8229774"/>
                  <a:pt x="6784821" y="8242652"/>
                </a:cubicBezTo>
                <a:cubicBezTo>
                  <a:pt x="6767655" y="8199727"/>
                  <a:pt x="6819155" y="8161094"/>
                  <a:pt x="6801988" y="8118169"/>
                </a:cubicBezTo>
                <a:cubicBezTo>
                  <a:pt x="6784821" y="8122462"/>
                  <a:pt x="6780529" y="8135340"/>
                  <a:pt x="6771946" y="8152510"/>
                </a:cubicBezTo>
                <a:cubicBezTo>
                  <a:pt x="6741904" y="8242652"/>
                  <a:pt x="6703278" y="8324210"/>
                  <a:pt x="6668944" y="8405767"/>
                </a:cubicBezTo>
                <a:cubicBezTo>
                  <a:pt x="6630318" y="8470155"/>
                  <a:pt x="6608858" y="8538835"/>
                  <a:pt x="6570233" y="8603223"/>
                </a:cubicBezTo>
                <a:cubicBezTo>
                  <a:pt x="6514441" y="8689073"/>
                  <a:pt x="6458647" y="8787801"/>
                  <a:pt x="6381395" y="8865066"/>
                </a:cubicBezTo>
                <a:cubicBezTo>
                  <a:pt x="6325602" y="8916576"/>
                  <a:pt x="6291268" y="8980964"/>
                  <a:pt x="6239767" y="9036767"/>
                </a:cubicBezTo>
                <a:cubicBezTo>
                  <a:pt x="6205433" y="9066814"/>
                  <a:pt x="6183975" y="9105447"/>
                  <a:pt x="6162516" y="9144079"/>
                </a:cubicBezTo>
                <a:cubicBezTo>
                  <a:pt x="6149641" y="9174127"/>
                  <a:pt x="6132473" y="9199882"/>
                  <a:pt x="6106723" y="9217052"/>
                </a:cubicBezTo>
                <a:cubicBezTo>
                  <a:pt x="6089556" y="9238515"/>
                  <a:pt x="6068097" y="9255685"/>
                  <a:pt x="6063805" y="9281440"/>
                </a:cubicBezTo>
                <a:cubicBezTo>
                  <a:pt x="6055221" y="9307195"/>
                  <a:pt x="6038055" y="9311487"/>
                  <a:pt x="6020888" y="9324365"/>
                </a:cubicBezTo>
                <a:cubicBezTo>
                  <a:pt x="5990845" y="9341535"/>
                  <a:pt x="5969387" y="9367290"/>
                  <a:pt x="5943636" y="9393045"/>
                </a:cubicBezTo>
                <a:cubicBezTo>
                  <a:pt x="5917885" y="9431678"/>
                  <a:pt x="5874968" y="9466018"/>
                  <a:pt x="5857801" y="9491773"/>
                </a:cubicBezTo>
                <a:cubicBezTo>
                  <a:pt x="5819175" y="9551868"/>
                  <a:pt x="5754798" y="9564746"/>
                  <a:pt x="5716173" y="9616256"/>
                </a:cubicBezTo>
                <a:cubicBezTo>
                  <a:pt x="5677547" y="9663473"/>
                  <a:pt x="5630337" y="9697813"/>
                  <a:pt x="5591711" y="9745031"/>
                </a:cubicBezTo>
                <a:cubicBezTo>
                  <a:pt x="5553086" y="9796541"/>
                  <a:pt x="5514460" y="9839466"/>
                  <a:pt x="5462959" y="9878099"/>
                </a:cubicBezTo>
                <a:cubicBezTo>
                  <a:pt x="5402874" y="9933902"/>
                  <a:pt x="5347081" y="10006874"/>
                  <a:pt x="5269829" y="10041214"/>
                </a:cubicBezTo>
                <a:cubicBezTo>
                  <a:pt x="5244079" y="10054092"/>
                  <a:pt x="5239787" y="10079847"/>
                  <a:pt x="5218328" y="10092724"/>
                </a:cubicBezTo>
                <a:cubicBezTo>
                  <a:pt x="5162535" y="10139942"/>
                  <a:pt x="5102450" y="10174282"/>
                  <a:pt x="5050949" y="10217207"/>
                </a:cubicBezTo>
                <a:cubicBezTo>
                  <a:pt x="4947947" y="10303058"/>
                  <a:pt x="4836361" y="10376030"/>
                  <a:pt x="4716192" y="10440418"/>
                </a:cubicBezTo>
                <a:cubicBezTo>
                  <a:pt x="4638940" y="10483343"/>
                  <a:pt x="4565980" y="10517683"/>
                  <a:pt x="4488728" y="10556316"/>
                </a:cubicBezTo>
                <a:cubicBezTo>
                  <a:pt x="4432935" y="10582071"/>
                  <a:pt x="4377142" y="10620703"/>
                  <a:pt x="4321349" y="10642166"/>
                </a:cubicBezTo>
                <a:cubicBezTo>
                  <a:pt x="4226931" y="10663629"/>
                  <a:pt x="4136804" y="10702261"/>
                  <a:pt x="4050969" y="10736601"/>
                </a:cubicBezTo>
                <a:cubicBezTo>
                  <a:pt x="3930799" y="10788111"/>
                  <a:pt x="3810630" y="10796696"/>
                  <a:pt x="3694751" y="10822451"/>
                </a:cubicBezTo>
                <a:cubicBezTo>
                  <a:pt x="3621792" y="10839621"/>
                  <a:pt x="3553124" y="10843914"/>
                  <a:pt x="3484456" y="10839621"/>
                </a:cubicBezTo>
                <a:cubicBezTo>
                  <a:pt x="3407204" y="10839621"/>
                  <a:pt x="3325661" y="10843914"/>
                  <a:pt x="3248408" y="10843914"/>
                </a:cubicBezTo>
                <a:cubicBezTo>
                  <a:pt x="3175449" y="10843914"/>
                  <a:pt x="3102488" y="10843914"/>
                  <a:pt x="3025237" y="10843914"/>
                </a:cubicBezTo>
                <a:cubicBezTo>
                  <a:pt x="2956569" y="10839621"/>
                  <a:pt x="2883609" y="10835329"/>
                  <a:pt x="2806357" y="10826744"/>
                </a:cubicBezTo>
                <a:cubicBezTo>
                  <a:pt x="2754856" y="10826744"/>
                  <a:pt x="2699063" y="10826744"/>
                  <a:pt x="2643269" y="10813866"/>
                </a:cubicBezTo>
                <a:cubicBezTo>
                  <a:pt x="2583185" y="10809574"/>
                  <a:pt x="2527392" y="10788111"/>
                  <a:pt x="2467308" y="10770941"/>
                </a:cubicBezTo>
                <a:cubicBezTo>
                  <a:pt x="2372889" y="10749479"/>
                  <a:pt x="2274178" y="10710846"/>
                  <a:pt x="2188343" y="10663629"/>
                </a:cubicBezTo>
                <a:cubicBezTo>
                  <a:pt x="2081049" y="10612118"/>
                  <a:pt x="1978046" y="10564901"/>
                  <a:pt x="1870752" y="10496221"/>
                </a:cubicBezTo>
                <a:cubicBezTo>
                  <a:pt x="1772042" y="10431833"/>
                  <a:pt x="1694790" y="10354568"/>
                  <a:pt x="1591788" y="10303058"/>
                </a:cubicBezTo>
                <a:cubicBezTo>
                  <a:pt x="1561745" y="10294473"/>
                  <a:pt x="1548870" y="10264425"/>
                  <a:pt x="1523119" y="10242962"/>
                </a:cubicBezTo>
                <a:cubicBezTo>
                  <a:pt x="1390075" y="10122772"/>
                  <a:pt x="1244155" y="10024044"/>
                  <a:pt x="1119694" y="9890976"/>
                </a:cubicBezTo>
                <a:cubicBezTo>
                  <a:pt x="1029567" y="9796541"/>
                  <a:pt x="956607" y="9689228"/>
                  <a:pt x="875063" y="9581916"/>
                </a:cubicBezTo>
                <a:cubicBezTo>
                  <a:pt x="823562" y="9508943"/>
                  <a:pt x="772061" y="9431678"/>
                  <a:pt x="716268" y="9362998"/>
                </a:cubicBezTo>
                <a:cubicBezTo>
                  <a:pt x="699101" y="9328657"/>
                  <a:pt x="673350" y="9298610"/>
                  <a:pt x="669059" y="9268562"/>
                </a:cubicBezTo>
                <a:cubicBezTo>
                  <a:pt x="651891" y="9229930"/>
                  <a:pt x="626141" y="9212760"/>
                  <a:pt x="604682" y="9178420"/>
                </a:cubicBezTo>
                <a:cubicBezTo>
                  <a:pt x="566056" y="9109739"/>
                  <a:pt x="527430" y="9041059"/>
                  <a:pt x="484513" y="8972379"/>
                </a:cubicBezTo>
                <a:cubicBezTo>
                  <a:pt x="402969" y="8847896"/>
                  <a:pt x="347176" y="8710536"/>
                  <a:pt x="291383" y="8568883"/>
                </a:cubicBezTo>
                <a:cubicBezTo>
                  <a:pt x="291383" y="8564590"/>
                  <a:pt x="291383" y="8556005"/>
                  <a:pt x="282800" y="8547420"/>
                </a:cubicBezTo>
                <a:cubicBezTo>
                  <a:pt x="317134" y="8564590"/>
                  <a:pt x="308551" y="8603223"/>
                  <a:pt x="338593" y="8620393"/>
                </a:cubicBezTo>
                <a:cubicBezTo>
                  <a:pt x="338593" y="8586053"/>
                  <a:pt x="325718" y="8556005"/>
                  <a:pt x="317134" y="8530250"/>
                </a:cubicBezTo>
                <a:cubicBezTo>
                  <a:pt x="291383" y="8470155"/>
                  <a:pt x="257049" y="8410060"/>
                  <a:pt x="227007" y="8349965"/>
                </a:cubicBezTo>
                <a:cubicBezTo>
                  <a:pt x="209840" y="8311332"/>
                  <a:pt x="196964" y="8268407"/>
                  <a:pt x="201257" y="8225482"/>
                </a:cubicBezTo>
                <a:cubicBezTo>
                  <a:pt x="201257" y="8208312"/>
                  <a:pt x="201257" y="8199727"/>
                  <a:pt x="214132" y="8199727"/>
                </a:cubicBezTo>
                <a:cubicBezTo>
                  <a:pt x="231299" y="8199727"/>
                  <a:pt x="248466" y="8191142"/>
                  <a:pt x="257049" y="8208312"/>
                </a:cubicBezTo>
                <a:cubicBezTo>
                  <a:pt x="282800" y="8246944"/>
                  <a:pt x="291383" y="8294162"/>
                  <a:pt x="295675" y="8337088"/>
                </a:cubicBezTo>
                <a:cubicBezTo>
                  <a:pt x="295675" y="8367135"/>
                  <a:pt x="308551" y="8392890"/>
                  <a:pt x="325718" y="8410060"/>
                </a:cubicBezTo>
                <a:cubicBezTo>
                  <a:pt x="355760" y="8440108"/>
                  <a:pt x="364344" y="8461570"/>
                  <a:pt x="364344" y="8500203"/>
                </a:cubicBezTo>
                <a:cubicBezTo>
                  <a:pt x="364344" y="8577468"/>
                  <a:pt x="402969" y="8633271"/>
                  <a:pt x="428720" y="8693366"/>
                </a:cubicBezTo>
                <a:cubicBezTo>
                  <a:pt x="454471" y="8744876"/>
                  <a:pt x="480221" y="8787801"/>
                  <a:pt x="497388" y="8839311"/>
                </a:cubicBezTo>
                <a:cubicBezTo>
                  <a:pt x="501680" y="8865066"/>
                  <a:pt x="523139" y="8877944"/>
                  <a:pt x="536014" y="8903699"/>
                </a:cubicBezTo>
                <a:cubicBezTo>
                  <a:pt x="566056" y="8950916"/>
                  <a:pt x="587515" y="9015304"/>
                  <a:pt x="617557" y="9066814"/>
                </a:cubicBezTo>
                <a:cubicBezTo>
                  <a:pt x="651891" y="9144079"/>
                  <a:pt x="699101" y="9212760"/>
                  <a:pt x="737727" y="9281440"/>
                </a:cubicBezTo>
                <a:cubicBezTo>
                  <a:pt x="742018" y="9285732"/>
                  <a:pt x="750602" y="9298610"/>
                  <a:pt x="767769" y="9298610"/>
                </a:cubicBezTo>
                <a:cubicBezTo>
                  <a:pt x="754894" y="9259977"/>
                  <a:pt x="750602" y="9221345"/>
                  <a:pt x="737727" y="9195590"/>
                </a:cubicBezTo>
                <a:cubicBezTo>
                  <a:pt x="724852" y="9165542"/>
                  <a:pt x="686226" y="9148372"/>
                  <a:pt x="711976" y="9109739"/>
                </a:cubicBezTo>
                <a:cubicBezTo>
                  <a:pt x="711976" y="9105447"/>
                  <a:pt x="703393" y="9092569"/>
                  <a:pt x="690517" y="9088277"/>
                </a:cubicBezTo>
                <a:cubicBezTo>
                  <a:pt x="669059" y="9071107"/>
                  <a:pt x="651891" y="9041059"/>
                  <a:pt x="643308" y="9015304"/>
                </a:cubicBezTo>
                <a:cubicBezTo>
                  <a:pt x="643308" y="9002427"/>
                  <a:pt x="634724" y="8989549"/>
                  <a:pt x="630433" y="8985257"/>
                </a:cubicBezTo>
                <a:cubicBezTo>
                  <a:pt x="596098" y="8959501"/>
                  <a:pt x="578932" y="8916576"/>
                  <a:pt x="566056" y="8877944"/>
                </a:cubicBezTo>
                <a:cubicBezTo>
                  <a:pt x="561765" y="8865066"/>
                  <a:pt x="548889" y="8847896"/>
                  <a:pt x="536014" y="8839311"/>
                </a:cubicBezTo>
                <a:cubicBezTo>
                  <a:pt x="527430" y="8783508"/>
                  <a:pt x="510263" y="8731998"/>
                  <a:pt x="488804" y="8680488"/>
                </a:cubicBezTo>
                <a:cubicBezTo>
                  <a:pt x="471638" y="8646148"/>
                  <a:pt x="445887" y="8607516"/>
                  <a:pt x="458762" y="8556005"/>
                </a:cubicBezTo>
                <a:cubicBezTo>
                  <a:pt x="458762" y="8525958"/>
                  <a:pt x="441595" y="8495910"/>
                  <a:pt x="428720" y="8461570"/>
                </a:cubicBezTo>
                <a:cubicBezTo>
                  <a:pt x="381510" y="8367135"/>
                  <a:pt x="338593" y="8281284"/>
                  <a:pt x="347176" y="8173972"/>
                </a:cubicBezTo>
                <a:cubicBezTo>
                  <a:pt x="347176" y="8169680"/>
                  <a:pt x="338593" y="8152510"/>
                  <a:pt x="338593" y="8139632"/>
                </a:cubicBezTo>
                <a:cubicBezTo>
                  <a:pt x="282800" y="7933591"/>
                  <a:pt x="257049" y="7718966"/>
                  <a:pt x="227007" y="7504340"/>
                </a:cubicBezTo>
                <a:cubicBezTo>
                  <a:pt x="201257" y="7311177"/>
                  <a:pt x="196964" y="7118014"/>
                  <a:pt x="149755" y="6929144"/>
                </a:cubicBezTo>
                <a:cubicBezTo>
                  <a:pt x="145463" y="6890511"/>
                  <a:pt x="149755" y="6851879"/>
                  <a:pt x="162631" y="6821831"/>
                </a:cubicBezTo>
                <a:cubicBezTo>
                  <a:pt x="171214" y="6808953"/>
                  <a:pt x="175506" y="6796076"/>
                  <a:pt x="171214" y="6783198"/>
                </a:cubicBezTo>
                <a:cubicBezTo>
                  <a:pt x="162631" y="6684471"/>
                  <a:pt x="162631" y="6581450"/>
                  <a:pt x="158339" y="6482723"/>
                </a:cubicBezTo>
                <a:cubicBezTo>
                  <a:pt x="145463" y="6332485"/>
                  <a:pt x="162631" y="6182247"/>
                  <a:pt x="162631" y="6027716"/>
                </a:cubicBezTo>
                <a:cubicBezTo>
                  <a:pt x="162631" y="5967621"/>
                  <a:pt x="158339" y="5898941"/>
                  <a:pt x="188381" y="5834553"/>
                </a:cubicBezTo>
                <a:lnTo>
                  <a:pt x="188381" y="5825968"/>
                </a:lnTo>
                <a:cubicBezTo>
                  <a:pt x="184089" y="5697193"/>
                  <a:pt x="227007" y="5568418"/>
                  <a:pt x="227007" y="5443935"/>
                </a:cubicBezTo>
                <a:cubicBezTo>
                  <a:pt x="227007" y="5426765"/>
                  <a:pt x="239882" y="5392425"/>
                  <a:pt x="209840" y="5388133"/>
                </a:cubicBezTo>
                <a:cubicBezTo>
                  <a:pt x="184089" y="5388133"/>
                  <a:pt x="184089" y="5418180"/>
                  <a:pt x="184089" y="5439642"/>
                </a:cubicBezTo>
                <a:cubicBezTo>
                  <a:pt x="175506" y="5504030"/>
                  <a:pt x="162631" y="5577003"/>
                  <a:pt x="149755" y="5645683"/>
                </a:cubicBezTo>
                <a:cubicBezTo>
                  <a:pt x="145463" y="5662853"/>
                  <a:pt x="145463" y="5688608"/>
                  <a:pt x="132588" y="5714363"/>
                </a:cubicBezTo>
                <a:cubicBezTo>
                  <a:pt x="124005" y="5727241"/>
                  <a:pt x="119713" y="5748703"/>
                  <a:pt x="119713" y="5757288"/>
                </a:cubicBezTo>
                <a:cubicBezTo>
                  <a:pt x="119713" y="5847431"/>
                  <a:pt x="119713" y="5933281"/>
                  <a:pt x="119713" y="6019131"/>
                </a:cubicBezTo>
                <a:cubicBezTo>
                  <a:pt x="119713" y="6062056"/>
                  <a:pt x="111129" y="6096397"/>
                  <a:pt x="106837" y="6143614"/>
                </a:cubicBezTo>
                <a:cubicBezTo>
                  <a:pt x="102546" y="6220879"/>
                  <a:pt x="119713" y="6289560"/>
                  <a:pt x="111129" y="6362532"/>
                </a:cubicBezTo>
                <a:cubicBezTo>
                  <a:pt x="111129" y="6366825"/>
                  <a:pt x="111129" y="6375410"/>
                  <a:pt x="111129" y="6383995"/>
                </a:cubicBezTo>
                <a:cubicBezTo>
                  <a:pt x="68212" y="6482723"/>
                  <a:pt x="111129" y="6585743"/>
                  <a:pt x="106837" y="6688763"/>
                </a:cubicBezTo>
                <a:cubicBezTo>
                  <a:pt x="102546" y="6723103"/>
                  <a:pt x="102546" y="6761736"/>
                  <a:pt x="111129" y="6791783"/>
                </a:cubicBezTo>
                <a:cubicBezTo>
                  <a:pt x="111129" y="6796076"/>
                  <a:pt x="106837" y="6800368"/>
                  <a:pt x="102546" y="6808953"/>
                </a:cubicBezTo>
                <a:cubicBezTo>
                  <a:pt x="89670" y="6808953"/>
                  <a:pt x="85379" y="6800368"/>
                  <a:pt x="85379" y="6796076"/>
                </a:cubicBezTo>
                <a:cubicBezTo>
                  <a:pt x="85379" y="6770321"/>
                  <a:pt x="68212" y="6761736"/>
                  <a:pt x="51045" y="6744566"/>
                </a:cubicBezTo>
                <a:cubicBezTo>
                  <a:pt x="25294" y="6723103"/>
                  <a:pt x="8127" y="6684471"/>
                  <a:pt x="8127" y="6645838"/>
                </a:cubicBezTo>
                <a:cubicBezTo>
                  <a:pt x="-457" y="6547110"/>
                  <a:pt x="-4748" y="6444090"/>
                  <a:pt x="8127" y="6349655"/>
                </a:cubicBezTo>
                <a:cubicBezTo>
                  <a:pt x="8127" y="6336777"/>
                  <a:pt x="8127" y="6332485"/>
                  <a:pt x="8127" y="6315315"/>
                </a:cubicBezTo>
                <a:cubicBezTo>
                  <a:pt x="-457" y="6225172"/>
                  <a:pt x="12419" y="6130737"/>
                  <a:pt x="25294" y="6036301"/>
                </a:cubicBezTo>
                <a:cubicBezTo>
                  <a:pt x="38169" y="5989084"/>
                  <a:pt x="33878" y="5954744"/>
                  <a:pt x="33878" y="5911819"/>
                </a:cubicBezTo>
                <a:cubicBezTo>
                  <a:pt x="33878" y="5873186"/>
                  <a:pt x="33878" y="5834553"/>
                  <a:pt x="51045" y="5795921"/>
                </a:cubicBezTo>
                <a:cubicBezTo>
                  <a:pt x="63920" y="5770166"/>
                  <a:pt x="63920" y="5740118"/>
                  <a:pt x="68212" y="5710071"/>
                </a:cubicBezTo>
                <a:cubicBezTo>
                  <a:pt x="76795" y="5662853"/>
                  <a:pt x="76795" y="5619928"/>
                  <a:pt x="106837" y="5581295"/>
                </a:cubicBezTo>
                <a:cubicBezTo>
                  <a:pt x="119713" y="5555540"/>
                  <a:pt x="119713" y="5534078"/>
                  <a:pt x="106837" y="5504030"/>
                </a:cubicBezTo>
                <a:cubicBezTo>
                  <a:pt x="102546" y="5486860"/>
                  <a:pt x="93962" y="5469690"/>
                  <a:pt x="119713" y="5448227"/>
                </a:cubicBezTo>
                <a:cubicBezTo>
                  <a:pt x="124005" y="5448227"/>
                  <a:pt x="132588" y="5439642"/>
                  <a:pt x="124005" y="5431057"/>
                </a:cubicBezTo>
                <a:cubicBezTo>
                  <a:pt x="102546" y="5375255"/>
                  <a:pt x="119713" y="5319452"/>
                  <a:pt x="124005" y="5263649"/>
                </a:cubicBezTo>
                <a:cubicBezTo>
                  <a:pt x="145463" y="5177799"/>
                  <a:pt x="158339" y="5091949"/>
                  <a:pt x="175506" y="5001807"/>
                </a:cubicBezTo>
                <a:cubicBezTo>
                  <a:pt x="184089" y="4971759"/>
                  <a:pt x="184089" y="4941711"/>
                  <a:pt x="214132" y="4915956"/>
                </a:cubicBezTo>
                <a:cubicBezTo>
                  <a:pt x="227007" y="4907371"/>
                  <a:pt x="218424" y="4898786"/>
                  <a:pt x="218424" y="4885908"/>
                </a:cubicBezTo>
                <a:cubicBezTo>
                  <a:pt x="214132" y="4847276"/>
                  <a:pt x="218424" y="4808644"/>
                  <a:pt x="231299" y="4774303"/>
                </a:cubicBezTo>
                <a:cubicBezTo>
                  <a:pt x="248466" y="4722793"/>
                  <a:pt x="252757" y="4666990"/>
                  <a:pt x="265633" y="4615481"/>
                </a:cubicBezTo>
                <a:cubicBezTo>
                  <a:pt x="282800" y="4538215"/>
                  <a:pt x="304259" y="4456657"/>
                  <a:pt x="321426" y="4375099"/>
                </a:cubicBezTo>
                <a:cubicBezTo>
                  <a:pt x="347176" y="4297834"/>
                  <a:pt x="372927" y="4224862"/>
                  <a:pt x="381510" y="4147596"/>
                </a:cubicBezTo>
                <a:cubicBezTo>
                  <a:pt x="402969" y="4053161"/>
                  <a:pt x="433012" y="3971604"/>
                  <a:pt x="458762" y="3885754"/>
                </a:cubicBezTo>
                <a:cubicBezTo>
                  <a:pt x="497388" y="3769855"/>
                  <a:pt x="536014" y="3662543"/>
                  <a:pt x="574640" y="3550937"/>
                </a:cubicBezTo>
                <a:cubicBezTo>
                  <a:pt x="591807" y="3482257"/>
                  <a:pt x="617557" y="3404992"/>
                  <a:pt x="660475" y="3344897"/>
                </a:cubicBezTo>
                <a:cubicBezTo>
                  <a:pt x="681934" y="3323434"/>
                  <a:pt x="686226" y="3306265"/>
                  <a:pt x="686226" y="3280509"/>
                </a:cubicBezTo>
                <a:cubicBezTo>
                  <a:pt x="686226" y="3263340"/>
                  <a:pt x="699101" y="3246169"/>
                  <a:pt x="703393" y="3237584"/>
                </a:cubicBezTo>
                <a:cubicBezTo>
                  <a:pt x="754894" y="3138856"/>
                  <a:pt x="780644" y="3048714"/>
                  <a:pt x="832146" y="2954278"/>
                </a:cubicBezTo>
                <a:cubicBezTo>
                  <a:pt x="862188" y="2907060"/>
                  <a:pt x="896522" y="2859843"/>
                  <a:pt x="905105" y="2804040"/>
                </a:cubicBezTo>
                <a:cubicBezTo>
                  <a:pt x="905105" y="2782578"/>
                  <a:pt x="922273" y="2765408"/>
                  <a:pt x="952315" y="2752530"/>
                </a:cubicBezTo>
                <a:cubicBezTo>
                  <a:pt x="986649" y="2735360"/>
                  <a:pt x="1008108" y="2688143"/>
                  <a:pt x="1029567" y="2658095"/>
                </a:cubicBezTo>
                <a:cubicBezTo>
                  <a:pt x="1166903" y="2473517"/>
                  <a:pt x="1282781" y="2293232"/>
                  <a:pt x="1428701" y="2125824"/>
                </a:cubicBezTo>
                <a:cubicBezTo>
                  <a:pt x="1514536" y="2018511"/>
                  <a:pt x="1604663" y="1902613"/>
                  <a:pt x="1707665" y="1803885"/>
                </a:cubicBezTo>
                <a:cubicBezTo>
                  <a:pt x="1716249" y="1791008"/>
                  <a:pt x="1733416" y="1769545"/>
                  <a:pt x="1750583" y="1760960"/>
                </a:cubicBezTo>
                <a:cubicBezTo>
                  <a:pt x="1754875" y="1752375"/>
                  <a:pt x="1767750" y="1748082"/>
                  <a:pt x="1767750" y="1760960"/>
                </a:cubicBezTo>
                <a:cubicBezTo>
                  <a:pt x="1780625" y="1803885"/>
                  <a:pt x="1797793" y="1769545"/>
                  <a:pt x="1819251" y="1760960"/>
                </a:cubicBezTo>
                <a:cubicBezTo>
                  <a:pt x="1939420" y="1653647"/>
                  <a:pt x="2055298" y="1550627"/>
                  <a:pt x="2175467" y="1443314"/>
                </a:cubicBezTo>
                <a:cubicBezTo>
                  <a:pt x="2252720" y="1374634"/>
                  <a:pt x="2334263" y="1310246"/>
                  <a:pt x="2411515" y="1250151"/>
                </a:cubicBezTo>
                <a:cubicBezTo>
                  <a:pt x="2441557" y="1220104"/>
                  <a:pt x="2471600" y="1190056"/>
                  <a:pt x="2467308" y="1142838"/>
                </a:cubicBezTo>
                <a:cubicBezTo>
                  <a:pt x="2467308" y="1121376"/>
                  <a:pt x="2484475" y="1117083"/>
                  <a:pt x="2497349" y="1104206"/>
                </a:cubicBezTo>
                <a:cubicBezTo>
                  <a:pt x="2596060" y="1035526"/>
                  <a:pt x="2690480" y="966845"/>
                  <a:pt x="2784898" y="898165"/>
                </a:cubicBezTo>
                <a:cubicBezTo>
                  <a:pt x="2806357" y="885288"/>
                  <a:pt x="2832108" y="872410"/>
                  <a:pt x="2844983" y="846655"/>
                </a:cubicBezTo>
                <a:cubicBezTo>
                  <a:pt x="2814941" y="842363"/>
                  <a:pt x="2797774" y="842363"/>
                  <a:pt x="2780606" y="850948"/>
                </a:cubicBezTo>
                <a:cubicBezTo>
                  <a:pt x="2741980" y="863825"/>
                  <a:pt x="2699063" y="885288"/>
                  <a:pt x="2660437" y="902458"/>
                </a:cubicBezTo>
                <a:cubicBezTo>
                  <a:pt x="2630395" y="919628"/>
                  <a:pt x="2596060" y="949675"/>
                  <a:pt x="2553143" y="941090"/>
                </a:cubicBezTo>
                <a:cubicBezTo>
                  <a:pt x="2535975" y="941090"/>
                  <a:pt x="2523101" y="953968"/>
                  <a:pt x="2510225" y="966845"/>
                </a:cubicBezTo>
                <a:cubicBezTo>
                  <a:pt x="2505934" y="979723"/>
                  <a:pt x="2488766" y="979723"/>
                  <a:pt x="2480183" y="966845"/>
                </a:cubicBezTo>
                <a:cubicBezTo>
                  <a:pt x="2467308" y="953968"/>
                  <a:pt x="2484475" y="949675"/>
                  <a:pt x="2488766" y="941090"/>
                </a:cubicBezTo>
                <a:cubicBezTo>
                  <a:pt x="2566018" y="911043"/>
                  <a:pt x="2630395" y="863825"/>
                  <a:pt x="2690480" y="829485"/>
                </a:cubicBezTo>
                <a:cubicBezTo>
                  <a:pt x="2832108" y="747927"/>
                  <a:pt x="2973736" y="670662"/>
                  <a:pt x="3106781" y="580519"/>
                </a:cubicBezTo>
                <a:cubicBezTo>
                  <a:pt x="3209782" y="516132"/>
                  <a:pt x="3317077" y="464622"/>
                  <a:pt x="3428663" y="417404"/>
                </a:cubicBezTo>
                <a:cubicBezTo>
                  <a:pt x="3497331" y="391649"/>
                  <a:pt x="3565999" y="370186"/>
                  <a:pt x="3626084" y="322969"/>
                </a:cubicBezTo>
                <a:cubicBezTo>
                  <a:pt x="3660418" y="305799"/>
                  <a:pt x="3699044" y="301506"/>
                  <a:pt x="3733378" y="284336"/>
                </a:cubicBezTo>
                <a:cubicBezTo>
                  <a:pt x="3754836" y="280044"/>
                  <a:pt x="3784879" y="280044"/>
                  <a:pt x="3789171" y="249996"/>
                </a:cubicBezTo>
                <a:cubicBezTo>
                  <a:pt x="3789171" y="228533"/>
                  <a:pt x="3763420" y="224241"/>
                  <a:pt x="3716210" y="237118"/>
                </a:cubicBezTo>
                <a:cubicBezTo>
                  <a:pt x="3686169" y="249996"/>
                  <a:pt x="3656126" y="254288"/>
                  <a:pt x="3621792" y="262874"/>
                </a:cubicBezTo>
                <a:cubicBezTo>
                  <a:pt x="3608916" y="262874"/>
                  <a:pt x="3596042" y="267166"/>
                  <a:pt x="3587458" y="254288"/>
                </a:cubicBezTo>
                <a:cubicBezTo>
                  <a:pt x="3591750" y="228533"/>
                  <a:pt x="3617500" y="215656"/>
                  <a:pt x="3634667" y="211363"/>
                </a:cubicBezTo>
                <a:cubicBezTo>
                  <a:pt x="3694751" y="177023"/>
                  <a:pt x="3754836" y="159853"/>
                  <a:pt x="3819213" y="155561"/>
                </a:cubicBezTo>
                <a:cubicBezTo>
                  <a:pt x="3849256" y="155561"/>
                  <a:pt x="3887882" y="155561"/>
                  <a:pt x="3913632" y="142683"/>
                </a:cubicBezTo>
                <a:cubicBezTo>
                  <a:pt x="3965133" y="121221"/>
                  <a:pt x="4012343" y="104050"/>
                  <a:pt x="4059552" y="104050"/>
                </a:cubicBezTo>
                <a:cubicBezTo>
                  <a:pt x="4093886" y="104050"/>
                  <a:pt x="4128220" y="86881"/>
                  <a:pt x="4149679" y="61125"/>
                </a:cubicBezTo>
                <a:cubicBezTo>
                  <a:pt x="4196888" y="13908"/>
                  <a:pt x="4256973" y="13908"/>
                  <a:pt x="4312766" y="9615"/>
                </a:cubicBezTo>
                <a:cubicBezTo>
                  <a:pt x="4383580" y="1030"/>
                  <a:pt x="4453321" y="-1116"/>
                  <a:pt x="4521990" y="4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 noChangeAspect="1"/>
          </p:cNvSpPr>
          <p:nvPr>
            <p:ph type="pic" sz="quarter" idx="10"/>
          </p:nvPr>
        </p:nvSpPr>
        <p:spPr>
          <a:xfrm>
            <a:off x="1990962" y="4270402"/>
            <a:ext cx="7397496" cy="8226398"/>
          </a:xfrm>
          <a:custGeom>
            <a:avLst/>
            <a:gdLst>
              <a:gd name="connsiteX0" fmla="*/ 2359174 w 8552846"/>
              <a:gd name="connsiteY0" fmla="*/ 8605049 h 9511207"/>
              <a:gd name="connsiteX1" fmla="*/ 2366245 w 8552846"/>
              <a:gd name="connsiteY1" fmla="*/ 8700503 h 9511207"/>
              <a:gd name="connsiteX2" fmla="*/ 2458159 w 8552846"/>
              <a:gd name="connsiteY2" fmla="*/ 8788887 h 9511207"/>
              <a:gd name="connsiteX3" fmla="*/ 2482906 w 8552846"/>
              <a:gd name="connsiteY3" fmla="*/ 8764140 h 9511207"/>
              <a:gd name="connsiteX4" fmla="*/ 2468765 w 8552846"/>
              <a:gd name="connsiteY4" fmla="*/ 8693433 h 9511207"/>
              <a:gd name="connsiteX5" fmla="*/ 2447554 w 8552846"/>
              <a:gd name="connsiteY5" fmla="*/ 8668685 h 9511207"/>
              <a:gd name="connsiteX6" fmla="*/ 2359174 w 8552846"/>
              <a:gd name="connsiteY6" fmla="*/ 8605049 h 9511207"/>
              <a:gd name="connsiteX7" fmla="*/ 4087888 w 8552846"/>
              <a:gd name="connsiteY7" fmla="*/ 8293937 h 9511207"/>
              <a:gd name="connsiteX8" fmla="*/ 4084352 w 8552846"/>
              <a:gd name="connsiteY8" fmla="*/ 8392928 h 9511207"/>
              <a:gd name="connsiteX9" fmla="*/ 4087888 w 8552846"/>
              <a:gd name="connsiteY9" fmla="*/ 8293937 h 9511207"/>
              <a:gd name="connsiteX10" fmla="*/ 209771 w 8552846"/>
              <a:gd name="connsiteY10" fmla="*/ 0 h 9511207"/>
              <a:gd name="connsiteX11" fmla="*/ 266334 w 8552846"/>
              <a:gd name="connsiteY11" fmla="*/ 28283 h 9511207"/>
              <a:gd name="connsiteX12" fmla="*/ 284010 w 8552846"/>
              <a:gd name="connsiteY12" fmla="*/ 45960 h 9511207"/>
              <a:gd name="connsiteX13" fmla="*/ 319362 w 8552846"/>
              <a:gd name="connsiteY13" fmla="*/ 98990 h 9511207"/>
              <a:gd name="connsiteX14" fmla="*/ 432489 w 8552846"/>
              <a:gd name="connsiteY14" fmla="*/ 123738 h 9511207"/>
              <a:gd name="connsiteX15" fmla="*/ 524404 w 8552846"/>
              <a:gd name="connsiteY15" fmla="*/ 180303 h 9511207"/>
              <a:gd name="connsiteX16" fmla="*/ 683488 w 8552846"/>
              <a:gd name="connsiteY16" fmla="*/ 311111 h 9511207"/>
              <a:gd name="connsiteX17" fmla="*/ 1075896 w 8552846"/>
              <a:gd name="connsiteY17" fmla="*/ 424242 h 9511207"/>
              <a:gd name="connsiteX18" fmla="*/ 1503655 w 8552846"/>
              <a:gd name="connsiteY18" fmla="*/ 494950 h 9511207"/>
              <a:gd name="connsiteX19" fmla="*/ 2129385 w 8552846"/>
              <a:gd name="connsiteY19" fmla="*/ 547980 h 9511207"/>
              <a:gd name="connsiteX20" fmla="*/ 2557145 w 8552846"/>
              <a:gd name="connsiteY20" fmla="*/ 569192 h 9511207"/>
              <a:gd name="connsiteX21" fmla="*/ 2928342 w 8552846"/>
              <a:gd name="connsiteY21" fmla="*/ 593940 h 9511207"/>
              <a:gd name="connsiteX22" fmla="*/ 3271256 w 8552846"/>
              <a:gd name="connsiteY22" fmla="*/ 590404 h 9511207"/>
              <a:gd name="connsiteX23" fmla="*/ 3638916 w 8552846"/>
              <a:gd name="connsiteY23" fmla="*/ 576263 h 9511207"/>
              <a:gd name="connsiteX24" fmla="*/ 3670734 w 8552846"/>
              <a:gd name="connsiteY24" fmla="*/ 576263 h 9511207"/>
              <a:gd name="connsiteX25" fmla="*/ 3688410 w 8552846"/>
              <a:gd name="connsiteY25" fmla="*/ 547980 h 9511207"/>
              <a:gd name="connsiteX26" fmla="*/ 3716691 w 8552846"/>
              <a:gd name="connsiteY26" fmla="*/ 512627 h 9511207"/>
              <a:gd name="connsiteX27" fmla="*/ 3720226 w 8552846"/>
              <a:gd name="connsiteY27" fmla="*/ 512627 h 9511207"/>
              <a:gd name="connsiteX28" fmla="*/ 3988902 w 8552846"/>
              <a:gd name="connsiteY28" fmla="*/ 487879 h 9511207"/>
              <a:gd name="connsiteX29" fmla="*/ 4218690 w 8552846"/>
              <a:gd name="connsiteY29" fmla="*/ 505556 h 9511207"/>
              <a:gd name="connsiteX30" fmla="*/ 4243436 w 8552846"/>
              <a:gd name="connsiteY30" fmla="*/ 512627 h 9511207"/>
              <a:gd name="connsiteX31" fmla="*/ 4452013 w 8552846"/>
              <a:gd name="connsiteY31" fmla="*/ 555051 h 9511207"/>
              <a:gd name="connsiteX32" fmla="*/ 4593421 w 8552846"/>
              <a:gd name="connsiteY32" fmla="*/ 555051 h 9511207"/>
              <a:gd name="connsiteX33" fmla="*/ 5056533 w 8552846"/>
              <a:gd name="connsiteY33" fmla="*/ 519697 h 9511207"/>
              <a:gd name="connsiteX34" fmla="*/ 5410053 w 8552846"/>
              <a:gd name="connsiteY34" fmla="*/ 494950 h 9511207"/>
              <a:gd name="connsiteX35" fmla="*/ 5788319 w 8552846"/>
              <a:gd name="connsiteY35" fmla="*/ 494950 h 9511207"/>
              <a:gd name="connsiteX36" fmla="*/ 6067600 w 8552846"/>
              <a:gd name="connsiteY36" fmla="*/ 487879 h 9511207"/>
              <a:gd name="connsiteX37" fmla="*/ 6166586 w 8552846"/>
              <a:gd name="connsiteY37" fmla="*/ 480808 h 9511207"/>
              <a:gd name="connsiteX38" fmla="*/ 6700400 w 8552846"/>
              <a:gd name="connsiteY38" fmla="*/ 459596 h 9511207"/>
              <a:gd name="connsiteX39" fmla="*/ 7269568 w 8552846"/>
              <a:gd name="connsiteY39" fmla="*/ 448990 h 9511207"/>
              <a:gd name="connsiteX40" fmla="*/ 7379159 w 8552846"/>
              <a:gd name="connsiteY40" fmla="*/ 441919 h 9511207"/>
              <a:gd name="connsiteX41" fmla="*/ 7481680 w 8552846"/>
              <a:gd name="connsiteY41" fmla="*/ 441919 h 9511207"/>
              <a:gd name="connsiteX42" fmla="*/ 7584201 w 8552846"/>
              <a:gd name="connsiteY42" fmla="*/ 445455 h 9511207"/>
              <a:gd name="connsiteX43" fmla="*/ 7623088 w 8552846"/>
              <a:gd name="connsiteY43" fmla="*/ 441919 h 9511207"/>
              <a:gd name="connsiteX44" fmla="*/ 7700862 w 8552846"/>
              <a:gd name="connsiteY44" fmla="*/ 441919 h 9511207"/>
              <a:gd name="connsiteX45" fmla="*/ 7845806 w 8552846"/>
              <a:gd name="connsiteY45" fmla="*/ 519697 h 9511207"/>
              <a:gd name="connsiteX46" fmla="*/ 7895298 w 8552846"/>
              <a:gd name="connsiteY46" fmla="*/ 533839 h 9511207"/>
              <a:gd name="connsiteX47" fmla="*/ 7948326 w 8552846"/>
              <a:gd name="connsiteY47" fmla="*/ 544445 h 9511207"/>
              <a:gd name="connsiteX48" fmla="*/ 7966002 w 8552846"/>
              <a:gd name="connsiteY48" fmla="*/ 547980 h 9511207"/>
              <a:gd name="connsiteX49" fmla="*/ 8036706 w 8552846"/>
              <a:gd name="connsiteY49" fmla="*/ 547980 h 9511207"/>
              <a:gd name="connsiteX50" fmla="*/ 8040242 w 8552846"/>
              <a:gd name="connsiteY50" fmla="*/ 523233 h 9511207"/>
              <a:gd name="connsiteX51" fmla="*/ 8072058 w 8552846"/>
              <a:gd name="connsiteY51" fmla="*/ 544445 h 9511207"/>
              <a:gd name="connsiteX52" fmla="*/ 8227608 w 8552846"/>
              <a:gd name="connsiteY52" fmla="*/ 749495 h 9511207"/>
              <a:gd name="connsiteX53" fmla="*/ 8330128 w 8552846"/>
              <a:gd name="connsiteY53" fmla="*/ 922727 h 9511207"/>
              <a:gd name="connsiteX54" fmla="*/ 8358410 w 8552846"/>
              <a:gd name="connsiteY54" fmla="*/ 968687 h 9511207"/>
              <a:gd name="connsiteX55" fmla="*/ 8404368 w 8552846"/>
              <a:gd name="connsiteY55" fmla="*/ 1057071 h 9511207"/>
              <a:gd name="connsiteX56" fmla="*/ 8418508 w 8552846"/>
              <a:gd name="connsiteY56" fmla="*/ 1081818 h 9511207"/>
              <a:gd name="connsiteX57" fmla="*/ 8503353 w 8552846"/>
              <a:gd name="connsiteY57" fmla="*/ 1276263 h 9511207"/>
              <a:gd name="connsiteX58" fmla="*/ 8552846 w 8552846"/>
              <a:gd name="connsiteY58" fmla="*/ 1445960 h 9511207"/>
              <a:gd name="connsiteX59" fmla="*/ 8535170 w 8552846"/>
              <a:gd name="connsiteY59" fmla="*/ 1516667 h 9511207"/>
              <a:gd name="connsiteX60" fmla="*/ 8521029 w 8552846"/>
              <a:gd name="connsiteY60" fmla="*/ 1569697 h 9511207"/>
              <a:gd name="connsiteX61" fmla="*/ 8503353 w 8552846"/>
              <a:gd name="connsiteY61" fmla="*/ 1590909 h 9511207"/>
              <a:gd name="connsiteX62" fmla="*/ 8482142 w 8552846"/>
              <a:gd name="connsiteY62" fmla="*/ 1608586 h 9511207"/>
              <a:gd name="connsiteX63" fmla="*/ 8471536 w 8552846"/>
              <a:gd name="connsiteY63" fmla="*/ 1661616 h 9511207"/>
              <a:gd name="connsiteX64" fmla="*/ 8418508 w 8552846"/>
              <a:gd name="connsiteY64" fmla="*/ 1672222 h 9511207"/>
              <a:gd name="connsiteX65" fmla="*/ 8372550 w 8552846"/>
              <a:gd name="connsiteY65" fmla="*/ 1633333 h 9511207"/>
              <a:gd name="connsiteX66" fmla="*/ 8340734 w 8552846"/>
              <a:gd name="connsiteY66" fmla="*/ 1636869 h 9511207"/>
              <a:gd name="connsiteX67" fmla="*/ 8323058 w 8552846"/>
              <a:gd name="connsiteY67" fmla="*/ 1682828 h 9511207"/>
              <a:gd name="connsiteX68" fmla="*/ 8326594 w 8552846"/>
              <a:gd name="connsiteY68" fmla="*/ 1711111 h 9511207"/>
              <a:gd name="connsiteX69" fmla="*/ 8326594 w 8552846"/>
              <a:gd name="connsiteY69" fmla="*/ 1767677 h 9511207"/>
              <a:gd name="connsiteX70" fmla="*/ 8294776 w 8552846"/>
              <a:gd name="connsiteY70" fmla="*/ 1785353 h 9511207"/>
              <a:gd name="connsiteX71" fmla="*/ 8259424 w 8552846"/>
              <a:gd name="connsiteY71" fmla="*/ 1760606 h 9511207"/>
              <a:gd name="connsiteX72" fmla="*/ 8252354 w 8552846"/>
              <a:gd name="connsiteY72" fmla="*/ 1711111 h 9511207"/>
              <a:gd name="connsiteX73" fmla="*/ 8270030 w 8552846"/>
              <a:gd name="connsiteY73" fmla="*/ 1689899 h 9511207"/>
              <a:gd name="connsiteX74" fmla="*/ 8284170 w 8552846"/>
              <a:gd name="connsiteY74" fmla="*/ 1636869 h 9511207"/>
              <a:gd name="connsiteX75" fmla="*/ 8252354 w 8552846"/>
              <a:gd name="connsiteY75" fmla="*/ 1590909 h 9511207"/>
              <a:gd name="connsiteX76" fmla="*/ 8245284 w 8552846"/>
              <a:gd name="connsiteY76" fmla="*/ 1583838 h 9511207"/>
              <a:gd name="connsiteX77" fmla="*/ 8234678 w 8552846"/>
              <a:gd name="connsiteY77" fmla="*/ 1594444 h 9511207"/>
              <a:gd name="connsiteX78" fmla="*/ 8248818 w 8552846"/>
              <a:gd name="connsiteY78" fmla="*/ 1626263 h 9511207"/>
              <a:gd name="connsiteX79" fmla="*/ 8234678 w 8552846"/>
              <a:gd name="connsiteY79" fmla="*/ 1672222 h 9511207"/>
              <a:gd name="connsiteX80" fmla="*/ 8217002 w 8552846"/>
              <a:gd name="connsiteY80" fmla="*/ 1672222 h 9511207"/>
              <a:gd name="connsiteX81" fmla="*/ 8181650 w 8552846"/>
              <a:gd name="connsiteY81" fmla="*/ 1689899 h 9511207"/>
              <a:gd name="connsiteX82" fmla="*/ 8160438 w 8552846"/>
              <a:gd name="connsiteY82" fmla="*/ 1760606 h 9511207"/>
              <a:gd name="connsiteX83" fmla="*/ 8100340 w 8552846"/>
              <a:gd name="connsiteY83" fmla="*/ 1824242 h 9511207"/>
              <a:gd name="connsiteX84" fmla="*/ 8057918 w 8552846"/>
              <a:gd name="connsiteY84" fmla="*/ 1742929 h 9511207"/>
              <a:gd name="connsiteX85" fmla="*/ 8047312 w 8552846"/>
              <a:gd name="connsiteY85" fmla="*/ 1735859 h 9511207"/>
              <a:gd name="connsiteX86" fmla="*/ 7994284 w 8552846"/>
              <a:gd name="connsiteY86" fmla="*/ 1693434 h 9511207"/>
              <a:gd name="connsiteX87" fmla="*/ 7934186 w 8552846"/>
              <a:gd name="connsiteY87" fmla="*/ 1679293 h 9511207"/>
              <a:gd name="connsiteX88" fmla="*/ 7895298 w 8552846"/>
              <a:gd name="connsiteY88" fmla="*/ 1647475 h 9511207"/>
              <a:gd name="connsiteX89" fmla="*/ 7916510 w 8552846"/>
              <a:gd name="connsiteY89" fmla="*/ 1640404 h 9511207"/>
              <a:gd name="connsiteX90" fmla="*/ 8036706 w 8552846"/>
              <a:gd name="connsiteY90" fmla="*/ 1658081 h 9511207"/>
              <a:gd name="connsiteX91" fmla="*/ 8011960 w 8552846"/>
              <a:gd name="connsiteY91" fmla="*/ 1626263 h 9511207"/>
              <a:gd name="connsiteX92" fmla="*/ 7997820 w 8552846"/>
              <a:gd name="connsiteY92" fmla="*/ 1615656 h 9511207"/>
              <a:gd name="connsiteX93" fmla="*/ 7923580 w 8552846"/>
              <a:gd name="connsiteY93" fmla="*/ 1562626 h 9511207"/>
              <a:gd name="connsiteX94" fmla="*/ 7902369 w 8552846"/>
              <a:gd name="connsiteY94" fmla="*/ 1559091 h 9511207"/>
              <a:gd name="connsiteX95" fmla="*/ 7806918 w 8552846"/>
              <a:gd name="connsiteY95" fmla="*/ 1527273 h 9511207"/>
              <a:gd name="connsiteX96" fmla="*/ 7792778 w 8552846"/>
              <a:gd name="connsiteY96" fmla="*/ 1520202 h 9511207"/>
              <a:gd name="connsiteX97" fmla="*/ 7782172 w 8552846"/>
              <a:gd name="connsiteY97" fmla="*/ 1520202 h 9511207"/>
              <a:gd name="connsiteX98" fmla="*/ 7782172 w 8552846"/>
              <a:gd name="connsiteY98" fmla="*/ 1615656 h 9511207"/>
              <a:gd name="connsiteX99" fmla="*/ 7704398 w 8552846"/>
              <a:gd name="connsiteY99" fmla="*/ 1534343 h 9511207"/>
              <a:gd name="connsiteX100" fmla="*/ 7700862 w 8552846"/>
              <a:gd name="connsiteY100" fmla="*/ 1608586 h 9511207"/>
              <a:gd name="connsiteX101" fmla="*/ 7672581 w 8552846"/>
              <a:gd name="connsiteY101" fmla="*/ 1594444 h 9511207"/>
              <a:gd name="connsiteX102" fmla="*/ 7612482 w 8552846"/>
              <a:gd name="connsiteY102" fmla="*/ 1513131 h 9511207"/>
              <a:gd name="connsiteX103" fmla="*/ 7591271 w 8552846"/>
              <a:gd name="connsiteY103" fmla="*/ 1502525 h 9511207"/>
              <a:gd name="connsiteX104" fmla="*/ 7570060 w 8552846"/>
              <a:gd name="connsiteY104" fmla="*/ 1527273 h 9511207"/>
              <a:gd name="connsiteX105" fmla="*/ 7584201 w 8552846"/>
              <a:gd name="connsiteY105" fmla="*/ 1573232 h 9511207"/>
              <a:gd name="connsiteX106" fmla="*/ 7658440 w 8552846"/>
              <a:gd name="connsiteY106" fmla="*/ 1679293 h 9511207"/>
              <a:gd name="connsiteX107" fmla="*/ 7658440 w 8552846"/>
              <a:gd name="connsiteY107" fmla="*/ 1704040 h 9511207"/>
              <a:gd name="connsiteX108" fmla="*/ 7637229 w 8552846"/>
              <a:gd name="connsiteY108" fmla="*/ 1689899 h 9511207"/>
              <a:gd name="connsiteX109" fmla="*/ 7538243 w 8552846"/>
              <a:gd name="connsiteY109" fmla="*/ 1562626 h 9511207"/>
              <a:gd name="connsiteX110" fmla="*/ 7502891 w 8552846"/>
              <a:gd name="connsiteY110" fmla="*/ 1534343 h 9511207"/>
              <a:gd name="connsiteX111" fmla="*/ 7456934 w 8552846"/>
              <a:gd name="connsiteY111" fmla="*/ 1544949 h 9511207"/>
              <a:gd name="connsiteX112" fmla="*/ 7460469 w 8552846"/>
              <a:gd name="connsiteY112" fmla="*/ 1562626 h 9511207"/>
              <a:gd name="connsiteX113" fmla="*/ 7534708 w 8552846"/>
              <a:gd name="connsiteY113" fmla="*/ 1636869 h 9511207"/>
              <a:gd name="connsiteX114" fmla="*/ 7545314 w 8552846"/>
              <a:gd name="connsiteY114" fmla="*/ 1679293 h 9511207"/>
              <a:gd name="connsiteX115" fmla="*/ 7520567 w 8552846"/>
              <a:gd name="connsiteY115" fmla="*/ 1689899 h 9511207"/>
              <a:gd name="connsiteX116" fmla="*/ 7478145 w 8552846"/>
              <a:gd name="connsiteY116" fmla="*/ 1661616 h 9511207"/>
              <a:gd name="connsiteX117" fmla="*/ 7488750 w 8552846"/>
              <a:gd name="connsiteY117" fmla="*/ 1711111 h 9511207"/>
              <a:gd name="connsiteX118" fmla="*/ 7446328 w 8552846"/>
              <a:gd name="connsiteY118" fmla="*/ 1679293 h 9511207"/>
              <a:gd name="connsiteX119" fmla="*/ 7418046 w 8552846"/>
              <a:gd name="connsiteY119" fmla="*/ 1640404 h 9511207"/>
              <a:gd name="connsiteX120" fmla="*/ 7414511 w 8552846"/>
              <a:gd name="connsiteY120" fmla="*/ 1651010 h 9511207"/>
              <a:gd name="connsiteX121" fmla="*/ 7418046 w 8552846"/>
              <a:gd name="connsiteY121" fmla="*/ 1693434 h 9511207"/>
              <a:gd name="connsiteX122" fmla="*/ 7368554 w 8552846"/>
              <a:gd name="connsiteY122" fmla="*/ 1696970 h 9511207"/>
              <a:gd name="connsiteX123" fmla="*/ 7326131 w 8552846"/>
              <a:gd name="connsiteY123" fmla="*/ 1661616 h 9511207"/>
              <a:gd name="connsiteX124" fmla="*/ 7301384 w 8552846"/>
              <a:gd name="connsiteY124" fmla="*/ 1615656 h 9511207"/>
              <a:gd name="connsiteX125" fmla="*/ 7290779 w 8552846"/>
              <a:gd name="connsiteY125" fmla="*/ 1608586 h 9511207"/>
              <a:gd name="connsiteX126" fmla="*/ 7241286 w 8552846"/>
              <a:gd name="connsiteY126" fmla="*/ 1562626 h 9511207"/>
              <a:gd name="connsiteX127" fmla="*/ 7181188 w 8552846"/>
              <a:gd name="connsiteY127" fmla="*/ 1608586 h 9511207"/>
              <a:gd name="connsiteX128" fmla="*/ 7099878 w 8552846"/>
              <a:gd name="connsiteY128" fmla="*/ 1633333 h 9511207"/>
              <a:gd name="connsiteX129" fmla="*/ 7092808 w 8552846"/>
              <a:gd name="connsiteY129" fmla="*/ 1615656 h 9511207"/>
              <a:gd name="connsiteX130" fmla="*/ 7068063 w 8552846"/>
              <a:gd name="connsiteY130" fmla="*/ 1605050 h 9511207"/>
              <a:gd name="connsiteX131" fmla="*/ 7057456 w 8552846"/>
              <a:gd name="connsiteY131" fmla="*/ 1608586 h 9511207"/>
              <a:gd name="connsiteX132" fmla="*/ 6898373 w 8552846"/>
              <a:gd name="connsiteY132" fmla="*/ 1633333 h 9511207"/>
              <a:gd name="connsiteX133" fmla="*/ 6679190 w 8552846"/>
              <a:gd name="connsiteY133" fmla="*/ 1682828 h 9511207"/>
              <a:gd name="connsiteX134" fmla="*/ 6555458 w 8552846"/>
              <a:gd name="connsiteY134" fmla="*/ 1725252 h 9511207"/>
              <a:gd name="connsiteX135" fmla="*/ 6477683 w 8552846"/>
              <a:gd name="connsiteY135" fmla="*/ 1742929 h 9511207"/>
              <a:gd name="connsiteX136" fmla="*/ 6431725 w 8552846"/>
              <a:gd name="connsiteY136" fmla="*/ 1760606 h 9511207"/>
              <a:gd name="connsiteX137" fmla="*/ 6276177 w 8552846"/>
              <a:gd name="connsiteY137" fmla="*/ 1792424 h 9511207"/>
              <a:gd name="connsiteX138" fmla="*/ 6258501 w 8552846"/>
              <a:gd name="connsiteY138" fmla="*/ 1806566 h 9511207"/>
              <a:gd name="connsiteX139" fmla="*/ 6378697 w 8552846"/>
              <a:gd name="connsiteY139" fmla="*/ 1813636 h 9511207"/>
              <a:gd name="connsiteX140" fmla="*/ 6346881 w 8552846"/>
              <a:gd name="connsiteY140" fmla="*/ 1845454 h 9511207"/>
              <a:gd name="connsiteX141" fmla="*/ 6095882 w 8552846"/>
              <a:gd name="connsiteY141" fmla="*/ 1873737 h 9511207"/>
              <a:gd name="connsiteX142" fmla="*/ 6067600 w 8552846"/>
              <a:gd name="connsiteY142" fmla="*/ 1880808 h 9511207"/>
              <a:gd name="connsiteX143" fmla="*/ 5866094 w 8552846"/>
              <a:gd name="connsiteY143" fmla="*/ 1937374 h 9511207"/>
              <a:gd name="connsiteX144" fmla="*/ 5851953 w 8552846"/>
              <a:gd name="connsiteY144" fmla="*/ 1951515 h 9511207"/>
              <a:gd name="connsiteX145" fmla="*/ 5873164 w 8552846"/>
              <a:gd name="connsiteY145" fmla="*/ 1962122 h 9511207"/>
              <a:gd name="connsiteX146" fmla="*/ 5961544 w 8552846"/>
              <a:gd name="connsiteY146" fmla="*/ 1951515 h 9511207"/>
              <a:gd name="connsiteX147" fmla="*/ 5947403 w 8552846"/>
              <a:gd name="connsiteY147" fmla="*/ 1972727 h 9511207"/>
              <a:gd name="connsiteX148" fmla="*/ 5554996 w 8552846"/>
              <a:gd name="connsiteY148" fmla="*/ 2039899 h 9511207"/>
              <a:gd name="connsiteX149" fmla="*/ 5516109 w 8552846"/>
              <a:gd name="connsiteY149" fmla="*/ 2071718 h 9511207"/>
              <a:gd name="connsiteX150" fmla="*/ 5498433 w 8552846"/>
              <a:gd name="connsiteY150" fmla="*/ 2082323 h 9511207"/>
              <a:gd name="connsiteX151" fmla="*/ 5459545 w 8552846"/>
              <a:gd name="connsiteY151" fmla="*/ 2085858 h 9511207"/>
              <a:gd name="connsiteX152" fmla="*/ 5438334 w 8552846"/>
              <a:gd name="connsiteY152" fmla="*/ 2114141 h 9511207"/>
              <a:gd name="connsiteX153" fmla="*/ 5399447 w 8552846"/>
              <a:gd name="connsiteY153" fmla="*/ 2188384 h 9511207"/>
              <a:gd name="connsiteX154" fmla="*/ 5388841 w 8552846"/>
              <a:gd name="connsiteY154" fmla="*/ 2237878 h 9511207"/>
              <a:gd name="connsiteX155" fmla="*/ 5293391 w 8552846"/>
              <a:gd name="connsiteY155" fmla="*/ 2541919 h 9511207"/>
              <a:gd name="connsiteX156" fmla="*/ 5254503 w 8552846"/>
              <a:gd name="connsiteY156" fmla="*/ 2690404 h 9511207"/>
              <a:gd name="connsiteX157" fmla="*/ 5222687 w 8552846"/>
              <a:gd name="connsiteY157" fmla="*/ 2754040 h 9511207"/>
              <a:gd name="connsiteX158" fmla="*/ 5166123 w 8552846"/>
              <a:gd name="connsiteY158" fmla="*/ 2895455 h 9511207"/>
              <a:gd name="connsiteX159" fmla="*/ 5102490 w 8552846"/>
              <a:gd name="connsiteY159" fmla="*/ 3075757 h 9511207"/>
              <a:gd name="connsiteX160" fmla="*/ 5084814 w 8552846"/>
              <a:gd name="connsiteY160" fmla="*/ 3160606 h 9511207"/>
              <a:gd name="connsiteX161" fmla="*/ 5056533 w 8552846"/>
              <a:gd name="connsiteY161" fmla="*/ 3199494 h 9511207"/>
              <a:gd name="connsiteX162" fmla="*/ 4982293 w 8552846"/>
              <a:gd name="connsiteY162" fmla="*/ 3330302 h 9511207"/>
              <a:gd name="connsiteX163" fmla="*/ 4968153 w 8552846"/>
              <a:gd name="connsiteY163" fmla="*/ 3365656 h 9511207"/>
              <a:gd name="connsiteX164" fmla="*/ 4954012 w 8552846"/>
              <a:gd name="connsiteY164" fmla="*/ 3415152 h 9511207"/>
              <a:gd name="connsiteX165" fmla="*/ 4865632 w 8552846"/>
              <a:gd name="connsiteY165" fmla="*/ 3740403 h 9511207"/>
              <a:gd name="connsiteX166" fmla="*/ 4809069 w 8552846"/>
              <a:gd name="connsiteY166" fmla="*/ 3973737 h 9511207"/>
              <a:gd name="connsiteX167" fmla="*/ 4763111 w 8552846"/>
              <a:gd name="connsiteY167" fmla="*/ 4115151 h 9511207"/>
              <a:gd name="connsiteX168" fmla="*/ 4738365 w 8552846"/>
              <a:gd name="connsiteY168" fmla="*/ 4196465 h 9511207"/>
              <a:gd name="connsiteX169" fmla="*/ 4763111 w 8552846"/>
              <a:gd name="connsiteY169" fmla="*/ 4199999 h 9511207"/>
              <a:gd name="connsiteX170" fmla="*/ 4745435 w 8552846"/>
              <a:gd name="connsiteY170" fmla="*/ 4306060 h 9511207"/>
              <a:gd name="connsiteX171" fmla="*/ 4695942 w 8552846"/>
              <a:gd name="connsiteY171" fmla="*/ 4500504 h 9511207"/>
              <a:gd name="connsiteX172" fmla="*/ 4657055 w 8552846"/>
              <a:gd name="connsiteY172" fmla="*/ 4652525 h 9511207"/>
              <a:gd name="connsiteX173" fmla="*/ 4653520 w 8552846"/>
              <a:gd name="connsiteY173" fmla="*/ 4712626 h 9511207"/>
              <a:gd name="connsiteX174" fmla="*/ 4653520 w 8552846"/>
              <a:gd name="connsiteY174" fmla="*/ 4723232 h 9511207"/>
              <a:gd name="connsiteX175" fmla="*/ 4593421 w 8552846"/>
              <a:gd name="connsiteY175" fmla="*/ 4889393 h 9511207"/>
              <a:gd name="connsiteX176" fmla="*/ 4568675 w 8552846"/>
              <a:gd name="connsiteY176" fmla="*/ 5034343 h 9511207"/>
              <a:gd name="connsiteX177" fmla="*/ 4508576 w 8552846"/>
              <a:gd name="connsiteY177" fmla="*/ 5345454 h 9511207"/>
              <a:gd name="connsiteX178" fmla="*/ 4476760 w 8552846"/>
              <a:gd name="connsiteY178" fmla="*/ 5592928 h 9511207"/>
              <a:gd name="connsiteX179" fmla="*/ 4459084 w 8552846"/>
              <a:gd name="connsiteY179" fmla="*/ 5695454 h 9511207"/>
              <a:gd name="connsiteX180" fmla="*/ 4441408 w 8552846"/>
              <a:gd name="connsiteY180" fmla="*/ 5808585 h 9511207"/>
              <a:gd name="connsiteX181" fmla="*/ 4409591 w 8552846"/>
              <a:gd name="connsiteY181" fmla="*/ 5900504 h 9511207"/>
              <a:gd name="connsiteX182" fmla="*/ 4409591 w 8552846"/>
              <a:gd name="connsiteY182" fmla="*/ 5949999 h 9511207"/>
              <a:gd name="connsiteX183" fmla="*/ 4409591 w 8552846"/>
              <a:gd name="connsiteY183" fmla="*/ 5974746 h 9511207"/>
              <a:gd name="connsiteX184" fmla="*/ 4388380 w 8552846"/>
              <a:gd name="connsiteY184" fmla="*/ 6109089 h 9511207"/>
              <a:gd name="connsiteX185" fmla="*/ 4370704 w 8552846"/>
              <a:gd name="connsiteY185" fmla="*/ 6285857 h 9511207"/>
              <a:gd name="connsiteX186" fmla="*/ 4310605 w 8552846"/>
              <a:gd name="connsiteY186" fmla="*/ 6466160 h 9511207"/>
              <a:gd name="connsiteX187" fmla="*/ 4282324 w 8552846"/>
              <a:gd name="connsiteY187" fmla="*/ 6522726 h 9511207"/>
              <a:gd name="connsiteX188" fmla="*/ 4250507 w 8552846"/>
              <a:gd name="connsiteY188" fmla="*/ 6635857 h 9511207"/>
              <a:gd name="connsiteX189" fmla="*/ 4211620 w 8552846"/>
              <a:gd name="connsiteY189" fmla="*/ 6770201 h 9511207"/>
              <a:gd name="connsiteX190" fmla="*/ 4197479 w 8552846"/>
              <a:gd name="connsiteY190" fmla="*/ 6847979 h 9511207"/>
              <a:gd name="connsiteX191" fmla="*/ 4193944 w 8552846"/>
              <a:gd name="connsiteY191" fmla="*/ 6954039 h 9511207"/>
              <a:gd name="connsiteX192" fmla="*/ 4176268 w 8552846"/>
              <a:gd name="connsiteY192" fmla="*/ 7060099 h 9511207"/>
              <a:gd name="connsiteX193" fmla="*/ 4151521 w 8552846"/>
              <a:gd name="connsiteY193" fmla="*/ 7152019 h 9511207"/>
              <a:gd name="connsiteX194" fmla="*/ 4119704 w 8552846"/>
              <a:gd name="connsiteY194" fmla="*/ 7311109 h 9511207"/>
              <a:gd name="connsiteX195" fmla="*/ 4105564 w 8552846"/>
              <a:gd name="connsiteY195" fmla="*/ 7385352 h 9511207"/>
              <a:gd name="connsiteX196" fmla="*/ 4151521 w 8552846"/>
              <a:gd name="connsiteY196" fmla="*/ 7311109 h 9511207"/>
              <a:gd name="connsiteX197" fmla="*/ 4140916 w 8552846"/>
              <a:gd name="connsiteY197" fmla="*/ 7427776 h 9511207"/>
              <a:gd name="connsiteX198" fmla="*/ 4137380 w 8552846"/>
              <a:gd name="connsiteY198" fmla="*/ 7551513 h 9511207"/>
              <a:gd name="connsiteX199" fmla="*/ 4204549 w 8552846"/>
              <a:gd name="connsiteY199" fmla="*/ 7304039 h 9511207"/>
              <a:gd name="connsiteX200" fmla="*/ 4208084 w 8552846"/>
              <a:gd name="connsiteY200" fmla="*/ 7328787 h 9511207"/>
              <a:gd name="connsiteX201" fmla="*/ 4197479 w 8552846"/>
              <a:gd name="connsiteY201" fmla="*/ 7367675 h 9511207"/>
              <a:gd name="connsiteX202" fmla="*/ 4172732 w 8552846"/>
              <a:gd name="connsiteY202" fmla="*/ 7470201 h 9511207"/>
              <a:gd name="connsiteX203" fmla="*/ 4151521 w 8552846"/>
              <a:gd name="connsiteY203" fmla="*/ 7558585 h 9511207"/>
              <a:gd name="connsiteX204" fmla="*/ 4151521 w 8552846"/>
              <a:gd name="connsiteY204" fmla="*/ 7565655 h 9511207"/>
              <a:gd name="connsiteX205" fmla="*/ 4105564 w 8552846"/>
              <a:gd name="connsiteY205" fmla="*/ 7738887 h 9511207"/>
              <a:gd name="connsiteX206" fmla="*/ 4105564 w 8552846"/>
              <a:gd name="connsiteY206" fmla="*/ 7770705 h 9511207"/>
              <a:gd name="connsiteX207" fmla="*/ 4102028 w 8552846"/>
              <a:gd name="connsiteY207" fmla="*/ 7820201 h 9511207"/>
              <a:gd name="connsiteX208" fmla="*/ 4087888 w 8552846"/>
              <a:gd name="connsiteY208" fmla="*/ 7940403 h 9511207"/>
              <a:gd name="connsiteX209" fmla="*/ 4116169 w 8552846"/>
              <a:gd name="connsiteY209" fmla="*/ 7897978 h 9511207"/>
              <a:gd name="connsiteX210" fmla="*/ 4119704 w 8552846"/>
              <a:gd name="connsiteY210" fmla="*/ 7947473 h 9511207"/>
              <a:gd name="connsiteX211" fmla="*/ 4105564 w 8552846"/>
              <a:gd name="connsiteY211" fmla="*/ 8088887 h 9511207"/>
              <a:gd name="connsiteX212" fmla="*/ 4102028 w 8552846"/>
              <a:gd name="connsiteY212" fmla="*/ 8117170 h 9511207"/>
              <a:gd name="connsiteX213" fmla="*/ 4102028 w 8552846"/>
              <a:gd name="connsiteY213" fmla="*/ 8163129 h 9511207"/>
              <a:gd name="connsiteX214" fmla="*/ 4094958 w 8552846"/>
              <a:gd name="connsiteY214" fmla="*/ 8187877 h 9511207"/>
              <a:gd name="connsiteX215" fmla="*/ 4073746 w 8552846"/>
              <a:gd name="connsiteY215" fmla="*/ 8251513 h 9511207"/>
              <a:gd name="connsiteX216" fmla="*/ 4109098 w 8552846"/>
              <a:gd name="connsiteY216" fmla="*/ 8216160 h 9511207"/>
              <a:gd name="connsiteX217" fmla="*/ 4130310 w 8552846"/>
              <a:gd name="connsiteY217" fmla="*/ 8053533 h 9511207"/>
              <a:gd name="connsiteX218" fmla="*/ 4137380 w 8552846"/>
              <a:gd name="connsiteY218" fmla="*/ 8049999 h 9511207"/>
              <a:gd name="connsiteX219" fmla="*/ 4176268 w 8552846"/>
              <a:gd name="connsiteY219" fmla="*/ 7813129 h 9511207"/>
              <a:gd name="connsiteX220" fmla="*/ 4176268 w 8552846"/>
              <a:gd name="connsiteY220" fmla="*/ 7802523 h 9511207"/>
              <a:gd name="connsiteX221" fmla="*/ 4186873 w 8552846"/>
              <a:gd name="connsiteY221" fmla="*/ 7784847 h 9511207"/>
              <a:gd name="connsiteX222" fmla="*/ 4197479 w 8552846"/>
              <a:gd name="connsiteY222" fmla="*/ 7802523 h 9511207"/>
              <a:gd name="connsiteX223" fmla="*/ 4197479 w 8552846"/>
              <a:gd name="connsiteY223" fmla="*/ 7894443 h 9511207"/>
              <a:gd name="connsiteX224" fmla="*/ 4165662 w 8552846"/>
              <a:gd name="connsiteY224" fmla="*/ 8117170 h 9511207"/>
              <a:gd name="connsiteX225" fmla="*/ 4147986 w 8552846"/>
              <a:gd name="connsiteY225" fmla="*/ 8286867 h 9511207"/>
              <a:gd name="connsiteX226" fmla="*/ 4137380 w 8552846"/>
              <a:gd name="connsiteY226" fmla="*/ 8396463 h 9511207"/>
              <a:gd name="connsiteX227" fmla="*/ 4137380 w 8552846"/>
              <a:gd name="connsiteY227" fmla="*/ 8424746 h 9511207"/>
              <a:gd name="connsiteX228" fmla="*/ 4119704 w 8552846"/>
              <a:gd name="connsiteY228" fmla="*/ 8566160 h 9511207"/>
              <a:gd name="connsiteX229" fmla="*/ 4119704 w 8552846"/>
              <a:gd name="connsiteY229" fmla="*/ 8838382 h 9511207"/>
              <a:gd name="connsiteX230" fmla="*/ 4119704 w 8552846"/>
              <a:gd name="connsiteY230" fmla="*/ 8993937 h 9511207"/>
              <a:gd name="connsiteX231" fmla="*/ 4119704 w 8552846"/>
              <a:gd name="connsiteY231" fmla="*/ 9011614 h 9511207"/>
              <a:gd name="connsiteX232" fmla="*/ 4119704 w 8552846"/>
              <a:gd name="connsiteY232" fmla="*/ 9142422 h 9511207"/>
              <a:gd name="connsiteX233" fmla="*/ 4102028 w 8552846"/>
              <a:gd name="connsiteY233" fmla="*/ 9216665 h 9511207"/>
              <a:gd name="connsiteX234" fmla="*/ 4084352 w 8552846"/>
              <a:gd name="connsiteY234" fmla="*/ 9177776 h 9511207"/>
              <a:gd name="connsiteX235" fmla="*/ 4049000 w 8552846"/>
              <a:gd name="connsiteY235" fmla="*/ 9131816 h 9511207"/>
              <a:gd name="connsiteX236" fmla="*/ 4020718 w 8552846"/>
              <a:gd name="connsiteY236" fmla="*/ 9121210 h 9511207"/>
              <a:gd name="connsiteX237" fmla="*/ 4013648 w 8552846"/>
              <a:gd name="connsiteY237" fmla="*/ 9138887 h 9511207"/>
              <a:gd name="connsiteX238" fmla="*/ 4031324 w 8552846"/>
              <a:gd name="connsiteY238" fmla="*/ 9163634 h 9511207"/>
              <a:gd name="connsiteX239" fmla="*/ 4063141 w 8552846"/>
              <a:gd name="connsiteY239" fmla="*/ 9202523 h 9511207"/>
              <a:gd name="connsiteX240" fmla="*/ 4031324 w 8552846"/>
              <a:gd name="connsiteY240" fmla="*/ 9195453 h 9511207"/>
              <a:gd name="connsiteX241" fmla="*/ 3974761 w 8552846"/>
              <a:gd name="connsiteY241" fmla="*/ 9198988 h 9511207"/>
              <a:gd name="connsiteX242" fmla="*/ 3939409 w 8552846"/>
              <a:gd name="connsiteY242" fmla="*/ 9198988 h 9511207"/>
              <a:gd name="connsiteX243" fmla="*/ 3896986 w 8552846"/>
              <a:gd name="connsiteY243" fmla="*/ 9156564 h 9511207"/>
              <a:gd name="connsiteX244" fmla="*/ 3879310 w 8552846"/>
              <a:gd name="connsiteY244" fmla="*/ 9145958 h 9511207"/>
              <a:gd name="connsiteX245" fmla="*/ 3872240 w 8552846"/>
              <a:gd name="connsiteY245" fmla="*/ 9170705 h 9511207"/>
              <a:gd name="connsiteX246" fmla="*/ 3882846 w 8552846"/>
              <a:gd name="connsiteY246" fmla="*/ 9195453 h 9511207"/>
              <a:gd name="connsiteX247" fmla="*/ 3907592 w 8552846"/>
              <a:gd name="connsiteY247" fmla="*/ 9227271 h 9511207"/>
              <a:gd name="connsiteX248" fmla="*/ 3893452 w 8552846"/>
              <a:gd name="connsiteY248" fmla="*/ 9230806 h 9511207"/>
              <a:gd name="connsiteX249" fmla="*/ 3865170 w 8552846"/>
              <a:gd name="connsiteY249" fmla="*/ 9227271 h 9511207"/>
              <a:gd name="connsiteX250" fmla="*/ 3854564 w 8552846"/>
              <a:gd name="connsiteY250" fmla="*/ 9259089 h 9511207"/>
              <a:gd name="connsiteX251" fmla="*/ 3882846 w 8552846"/>
              <a:gd name="connsiteY251" fmla="*/ 9375756 h 9511207"/>
              <a:gd name="connsiteX252" fmla="*/ 3854564 w 8552846"/>
              <a:gd name="connsiteY252" fmla="*/ 9365150 h 9511207"/>
              <a:gd name="connsiteX253" fmla="*/ 3819212 w 8552846"/>
              <a:gd name="connsiteY253" fmla="*/ 9329796 h 9511207"/>
              <a:gd name="connsiteX254" fmla="*/ 3805071 w 8552846"/>
              <a:gd name="connsiteY254" fmla="*/ 9315655 h 9511207"/>
              <a:gd name="connsiteX255" fmla="*/ 3706086 w 8552846"/>
              <a:gd name="connsiteY255" fmla="*/ 9220200 h 9511207"/>
              <a:gd name="connsiteX256" fmla="*/ 3688410 w 8552846"/>
              <a:gd name="connsiteY256" fmla="*/ 9216665 h 9511207"/>
              <a:gd name="connsiteX257" fmla="*/ 3695480 w 8552846"/>
              <a:gd name="connsiteY257" fmla="*/ 9287372 h 9511207"/>
              <a:gd name="connsiteX258" fmla="*/ 3713156 w 8552846"/>
              <a:gd name="connsiteY258" fmla="*/ 9347473 h 9511207"/>
              <a:gd name="connsiteX259" fmla="*/ 3695480 w 8552846"/>
              <a:gd name="connsiteY259" fmla="*/ 9375756 h 9511207"/>
              <a:gd name="connsiteX260" fmla="*/ 3684875 w 8552846"/>
              <a:gd name="connsiteY260" fmla="*/ 9393432 h 9511207"/>
              <a:gd name="connsiteX261" fmla="*/ 3684875 w 8552846"/>
              <a:gd name="connsiteY261" fmla="*/ 9418180 h 9511207"/>
              <a:gd name="connsiteX262" fmla="*/ 3660128 w 8552846"/>
              <a:gd name="connsiteY262" fmla="*/ 9407574 h 9511207"/>
              <a:gd name="connsiteX263" fmla="*/ 3656592 w 8552846"/>
              <a:gd name="connsiteY263" fmla="*/ 9400503 h 9511207"/>
              <a:gd name="connsiteX264" fmla="*/ 3571748 w 8552846"/>
              <a:gd name="connsiteY264" fmla="*/ 9365150 h 9511207"/>
              <a:gd name="connsiteX265" fmla="*/ 3536396 w 8552846"/>
              <a:gd name="connsiteY265" fmla="*/ 9393432 h 9511207"/>
              <a:gd name="connsiteX266" fmla="*/ 3522255 w 8552846"/>
              <a:gd name="connsiteY266" fmla="*/ 9393432 h 9511207"/>
              <a:gd name="connsiteX267" fmla="*/ 3483368 w 8552846"/>
              <a:gd name="connsiteY267" fmla="*/ 9411109 h 9511207"/>
              <a:gd name="connsiteX268" fmla="*/ 3462156 w 8552846"/>
              <a:gd name="connsiteY268" fmla="*/ 9432321 h 9511207"/>
              <a:gd name="connsiteX269" fmla="*/ 3373777 w 8552846"/>
              <a:gd name="connsiteY269" fmla="*/ 9481816 h 9511207"/>
              <a:gd name="connsiteX270" fmla="*/ 3327819 w 8552846"/>
              <a:gd name="connsiteY270" fmla="*/ 9425251 h 9511207"/>
              <a:gd name="connsiteX271" fmla="*/ 3285397 w 8552846"/>
              <a:gd name="connsiteY271" fmla="*/ 9439392 h 9511207"/>
              <a:gd name="connsiteX272" fmla="*/ 3267721 w 8552846"/>
              <a:gd name="connsiteY272" fmla="*/ 9499493 h 9511207"/>
              <a:gd name="connsiteX273" fmla="*/ 3242974 w 8552846"/>
              <a:gd name="connsiteY273" fmla="*/ 9506564 h 9511207"/>
              <a:gd name="connsiteX274" fmla="*/ 3197017 w 8552846"/>
              <a:gd name="connsiteY274" fmla="*/ 9432321 h 9511207"/>
              <a:gd name="connsiteX275" fmla="*/ 3140454 w 8552846"/>
              <a:gd name="connsiteY275" fmla="*/ 9365150 h 9511207"/>
              <a:gd name="connsiteX276" fmla="*/ 3094496 w 8552846"/>
              <a:gd name="connsiteY276" fmla="*/ 9347473 h 9511207"/>
              <a:gd name="connsiteX277" fmla="*/ 3076820 w 8552846"/>
              <a:gd name="connsiteY277" fmla="*/ 9336867 h 9511207"/>
              <a:gd name="connsiteX278" fmla="*/ 2900060 w 8552846"/>
              <a:gd name="connsiteY278" fmla="*/ 9184847 h 9511207"/>
              <a:gd name="connsiteX279" fmla="*/ 2839962 w 8552846"/>
              <a:gd name="connsiteY279" fmla="*/ 9142422 h 9511207"/>
              <a:gd name="connsiteX280" fmla="*/ 2691483 w 8552846"/>
              <a:gd name="connsiteY280" fmla="*/ 9022220 h 9511207"/>
              <a:gd name="connsiteX281" fmla="*/ 2613709 w 8552846"/>
              <a:gd name="connsiteY281" fmla="*/ 8919695 h 9511207"/>
              <a:gd name="connsiteX282" fmla="*/ 2560681 w 8552846"/>
              <a:gd name="connsiteY282" fmla="*/ 8877271 h 9511207"/>
              <a:gd name="connsiteX283" fmla="*/ 2461695 w 8552846"/>
              <a:gd name="connsiteY283" fmla="*/ 8817170 h 9511207"/>
              <a:gd name="connsiteX284" fmla="*/ 2426343 w 8552846"/>
              <a:gd name="connsiteY284" fmla="*/ 8795958 h 9511207"/>
              <a:gd name="connsiteX285" fmla="*/ 2383921 w 8552846"/>
              <a:gd name="connsiteY285" fmla="*/ 8771210 h 9511207"/>
              <a:gd name="connsiteX286" fmla="*/ 2327357 w 8552846"/>
              <a:gd name="connsiteY286" fmla="*/ 8622725 h 9511207"/>
              <a:gd name="connsiteX287" fmla="*/ 2327357 w 8552846"/>
              <a:gd name="connsiteY287" fmla="*/ 8527271 h 9511207"/>
              <a:gd name="connsiteX288" fmla="*/ 2345033 w 8552846"/>
              <a:gd name="connsiteY288" fmla="*/ 8343433 h 9511207"/>
              <a:gd name="connsiteX289" fmla="*/ 2359174 w 8552846"/>
              <a:gd name="connsiteY289" fmla="*/ 8431816 h 9511207"/>
              <a:gd name="connsiteX290" fmla="*/ 2376850 w 8552846"/>
              <a:gd name="connsiteY290" fmla="*/ 8566160 h 9511207"/>
              <a:gd name="connsiteX291" fmla="*/ 2426343 w 8552846"/>
              <a:gd name="connsiteY291" fmla="*/ 8619190 h 9511207"/>
              <a:gd name="connsiteX292" fmla="*/ 2447554 w 8552846"/>
              <a:gd name="connsiteY292" fmla="*/ 8619190 h 9511207"/>
              <a:gd name="connsiteX293" fmla="*/ 2440483 w 8552846"/>
              <a:gd name="connsiteY293" fmla="*/ 8605049 h 9511207"/>
              <a:gd name="connsiteX294" fmla="*/ 2408667 w 8552846"/>
              <a:gd name="connsiteY294" fmla="*/ 8548483 h 9511207"/>
              <a:gd name="connsiteX295" fmla="*/ 2394526 w 8552846"/>
              <a:gd name="connsiteY295" fmla="*/ 8495453 h 9511207"/>
              <a:gd name="connsiteX296" fmla="*/ 2394526 w 8552846"/>
              <a:gd name="connsiteY296" fmla="*/ 8385857 h 9511207"/>
              <a:gd name="connsiteX297" fmla="*/ 2383921 w 8552846"/>
              <a:gd name="connsiteY297" fmla="*/ 8304543 h 9511207"/>
              <a:gd name="connsiteX298" fmla="*/ 2394526 w 8552846"/>
              <a:gd name="connsiteY298" fmla="*/ 8240907 h 9511207"/>
              <a:gd name="connsiteX299" fmla="*/ 2398061 w 8552846"/>
              <a:gd name="connsiteY299" fmla="*/ 8209089 h 9511207"/>
              <a:gd name="connsiteX300" fmla="*/ 2429878 w 8552846"/>
              <a:gd name="connsiteY300" fmla="*/ 7827271 h 9511207"/>
              <a:gd name="connsiteX301" fmla="*/ 2458159 w 8552846"/>
              <a:gd name="connsiteY301" fmla="*/ 7516160 h 9511207"/>
              <a:gd name="connsiteX302" fmla="*/ 2426343 w 8552846"/>
              <a:gd name="connsiteY302" fmla="*/ 7547978 h 9511207"/>
              <a:gd name="connsiteX303" fmla="*/ 2458159 w 8552846"/>
              <a:gd name="connsiteY303" fmla="*/ 7342927 h 9511207"/>
              <a:gd name="connsiteX304" fmla="*/ 2479371 w 8552846"/>
              <a:gd name="connsiteY304" fmla="*/ 7159089 h 9511207"/>
              <a:gd name="connsiteX305" fmla="*/ 2518258 w 8552846"/>
              <a:gd name="connsiteY305" fmla="*/ 6805554 h 9511207"/>
              <a:gd name="connsiteX306" fmla="*/ 2592497 w 8552846"/>
              <a:gd name="connsiteY306" fmla="*/ 6349493 h 9511207"/>
              <a:gd name="connsiteX307" fmla="*/ 2705624 w 8552846"/>
              <a:gd name="connsiteY307" fmla="*/ 5631817 h 9511207"/>
              <a:gd name="connsiteX308" fmla="*/ 2815215 w 8552846"/>
              <a:gd name="connsiteY308" fmla="*/ 4977777 h 9511207"/>
              <a:gd name="connsiteX309" fmla="*/ 2871778 w 8552846"/>
              <a:gd name="connsiteY309" fmla="*/ 4564141 h 9511207"/>
              <a:gd name="connsiteX310" fmla="*/ 2956623 w 8552846"/>
              <a:gd name="connsiteY310" fmla="*/ 4058585 h 9511207"/>
              <a:gd name="connsiteX311" fmla="*/ 3034398 w 8552846"/>
              <a:gd name="connsiteY311" fmla="*/ 3584848 h 9511207"/>
              <a:gd name="connsiteX312" fmla="*/ 3136918 w 8552846"/>
              <a:gd name="connsiteY312" fmla="*/ 3005051 h 9511207"/>
              <a:gd name="connsiteX313" fmla="*/ 3281862 w 8552846"/>
              <a:gd name="connsiteY313" fmla="*/ 2216666 h 9511207"/>
              <a:gd name="connsiteX314" fmla="*/ 3303073 w 8552846"/>
              <a:gd name="connsiteY314" fmla="*/ 2103535 h 9511207"/>
              <a:gd name="connsiteX315" fmla="*/ 3267721 w 8552846"/>
              <a:gd name="connsiteY315" fmla="*/ 2078788 h 9511207"/>
              <a:gd name="connsiteX316" fmla="*/ 3197017 w 8552846"/>
              <a:gd name="connsiteY316" fmla="*/ 2082323 h 9511207"/>
              <a:gd name="connsiteX317" fmla="*/ 2991975 w 8552846"/>
              <a:gd name="connsiteY317" fmla="*/ 2078788 h 9511207"/>
              <a:gd name="connsiteX318" fmla="*/ 2723300 w 8552846"/>
              <a:gd name="connsiteY318" fmla="*/ 2103535 h 9511207"/>
              <a:gd name="connsiteX319" fmla="*/ 2620779 w 8552846"/>
              <a:gd name="connsiteY319" fmla="*/ 2110606 h 9511207"/>
              <a:gd name="connsiteX320" fmla="*/ 2482906 w 8552846"/>
              <a:gd name="connsiteY320" fmla="*/ 2117676 h 9511207"/>
              <a:gd name="connsiteX321" fmla="*/ 2256653 w 8552846"/>
              <a:gd name="connsiteY321" fmla="*/ 2149495 h 9511207"/>
              <a:gd name="connsiteX322" fmla="*/ 2083428 w 8552846"/>
              <a:gd name="connsiteY322" fmla="*/ 2174242 h 9511207"/>
              <a:gd name="connsiteX323" fmla="*/ 2016259 w 8552846"/>
              <a:gd name="connsiteY323" fmla="*/ 2188384 h 9511207"/>
              <a:gd name="connsiteX324" fmla="*/ 1980907 w 8552846"/>
              <a:gd name="connsiteY324" fmla="*/ 2202526 h 9511207"/>
              <a:gd name="connsiteX325" fmla="*/ 1779401 w 8552846"/>
              <a:gd name="connsiteY325" fmla="*/ 2220202 h 9511207"/>
              <a:gd name="connsiteX326" fmla="*/ 1577894 w 8552846"/>
              <a:gd name="connsiteY326" fmla="*/ 2244949 h 9511207"/>
              <a:gd name="connsiteX327" fmla="*/ 1524866 w 8552846"/>
              <a:gd name="connsiteY327" fmla="*/ 2248484 h 9511207"/>
              <a:gd name="connsiteX328" fmla="*/ 1510726 w 8552846"/>
              <a:gd name="connsiteY328" fmla="*/ 2262626 h 9511207"/>
              <a:gd name="connsiteX329" fmla="*/ 1485979 w 8552846"/>
              <a:gd name="connsiteY329" fmla="*/ 2301515 h 9511207"/>
              <a:gd name="connsiteX330" fmla="*/ 1234980 w 8552846"/>
              <a:gd name="connsiteY330" fmla="*/ 2372223 h 9511207"/>
              <a:gd name="connsiteX331" fmla="*/ 1047614 w 8552846"/>
              <a:gd name="connsiteY331" fmla="*/ 2382828 h 9511207"/>
              <a:gd name="connsiteX332" fmla="*/ 969840 w 8552846"/>
              <a:gd name="connsiteY332" fmla="*/ 2389899 h 9511207"/>
              <a:gd name="connsiteX333" fmla="*/ 867319 w 8552846"/>
              <a:gd name="connsiteY333" fmla="*/ 2421717 h 9511207"/>
              <a:gd name="connsiteX334" fmla="*/ 687024 w 8552846"/>
              <a:gd name="connsiteY334" fmla="*/ 2467677 h 9511207"/>
              <a:gd name="connsiteX335" fmla="*/ 598644 w 8552846"/>
              <a:gd name="connsiteY335" fmla="*/ 2474747 h 9511207"/>
              <a:gd name="connsiteX336" fmla="*/ 397137 w 8552846"/>
              <a:gd name="connsiteY336" fmla="*/ 2421717 h 9511207"/>
              <a:gd name="connsiteX337" fmla="*/ 273405 w 8552846"/>
              <a:gd name="connsiteY337" fmla="*/ 2372223 h 9511207"/>
              <a:gd name="connsiteX338" fmla="*/ 213306 w 8552846"/>
              <a:gd name="connsiteY338" fmla="*/ 2351010 h 9511207"/>
              <a:gd name="connsiteX339" fmla="*/ 153208 w 8552846"/>
              <a:gd name="connsiteY339" fmla="*/ 2294445 h 9511207"/>
              <a:gd name="connsiteX340" fmla="*/ 142602 w 8552846"/>
              <a:gd name="connsiteY340" fmla="*/ 2283838 h 9511207"/>
              <a:gd name="connsiteX341" fmla="*/ 149673 w 8552846"/>
              <a:gd name="connsiteY341" fmla="*/ 2110606 h 9511207"/>
              <a:gd name="connsiteX342" fmla="*/ 110786 w 8552846"/>
              <a:gd name="connsiteY342" fmla="*/ 1912626 h 9511207"/>
              <a:gd name="connsiteX343" fmla="*/ 86039 w 8552846"/>
              <a:gd name="connsiteY343" fmla="*/ 1799495 h 9511207"/>
              <a:gd name="connsiteX344" fmla="*/ 86039 w 8552846"/>
              <a:gd name="connsiteY344" fmla="*/ 1693434 h 9511207"/>
              <a:gd name="connsiteX345" fmla="*/ 75434 w 8552846"/>
              <a:gd name="connsiteY345" fmla="*/ 1605050 h 9511207"/>
              <a:gd name="connsiteX346" fmla="*/ 68363 w 8552846"/>
              <a:gd name="connsiteY346" fmla="*/ 1594444 h 9511207"/>
              <a:gd name="connsiteX347" fmla="*/ 22406 w 8552846"/>
              <a:gd name="connsiteY347" fmla="*/ 1456566 h 9511207"/>
              <a:gd name="connsiteX348" fmla="*/ 1195 w 8552846"/>
              <a:gd name="connsiteY348" fmla="*/ 1315152 h 9511207"/>
              <a:gd name="connsiteX349" fmla="*/ 15335 w 8552846"/>
              <a:gd name="connsiteY349" fmla="*/ 1117172 h 9511207"/>
              <a:gd name="connsiteX350" fmla="*/ 33011 w 8552846"/>
              <a:gd name="connsiteY350" fmla="*/ 993434 h 9511207"/>
              <a:gd name="connsiteX351" fmla="*/ 54223 w 8552846"/>
              <a:gd name="connsiteY351" fmla="*/ 890909 h 9511207"/>
              <a:gd name="connsiteX352" fmla="*/ 64828 w 8552846"/>
              <a:gd name="connsiteY352" fmla="*/ 724748 h 9511207"/>
              <a:gd name="connsiteX353" fmla="*/ 64828 w 8552846"/>
              <a:gd name="connsiteY353" fmla="*/ 703535 h 9511207"/>
              <a:gd name="connsiteX354" fmla="*/ 75434 w 8552846"/>
              <a:gd name="connsiteY354" fmla="*/ 547980 h 9511207"/>
              <a:gd name="connsiteX355" fmla="*/ 117856 w 8552846"/>
              <a:gd name="connsiteY355" fmla="*/ 321717 h 9511207"/>
              <a:gd name="connsiteX356" fmla="*/ 153208 w 8552846"/>
              <a:gd name="connsiteY356" fmla="*/ 194445 h 9511207"/>
              <a:gd name="connsiteX357" fmla="*/ 153208 w 8552846"/>
              <a:gd name="connsiteY357" fmla="*/ 134344 h 9511207"/>
              <a:gd name="connsiteX358" fmla="*/ 149673 w 8552846"/>
              <a:gd name="connsiteY358" fmla="*/ 17677 h 9511207"/>
              <a:gd name="connsiteX359" fmla="*/ 177954 w 8552846"/>
              <a:gd name="connsiteY359" fmla="*/ 42425 h 9511207"/>
              <a:gd name="connsiteX360" fmla="*/ 209771 w 8552846"/>
              <a:gd name="connsiteY360" fmla="*/ 0 h 951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8552846" h="9511207">
                <a:moveTo>
                  <a:pt x="2359174" y="8605049"/>
                </a:moveTo>
                <a:cubicBezTo>
                  <a:pt x="2352103" y="8640402"/>
                  <a:pt x="2352103" y="8665150"/>
                  <a:pt x="2366245" y="8700503"/>
                </a:cubicBezTo>
                <a:cubicBezTo>
                  <a:pt x="2376850" y="8753534"/>
                  <a:pt x="2415737" y="8771210"/>
                  <a:pt x="2458159" y="8788887"/>
                </a:cubicBezTo>
                <a:cubicBezTo>
                  <a:pt x="2479371" y="8795958"/>
                  <a:pt x="2486441" y="8781816"/>
                  <a:pt x="2482906" y="8764140"/>
                </a:cubicBezTo>
                <a:cubicBezTo>
                  <a:pt x="2479371" y="8739392"/>
                  <a:pt x="2468765" y="8718180"/>
                  <a:pt x="2468765" y="8693433"/>
                </a:cubicBezTo>
                <a:cubicBezTo>
                  <a:pt x="2468765" y="8682826"/>
                  <a:pt x="2458159" y="8675756"/>
                  <a:pt x="2447554" y="8668685"/>
                </a:cubicBezTo>
                <a:cubicBezTo>
                  <a:pt x="2415737" y="8651008"/>
                  <a:pt x="2390991" y="8629796"/>
                  <a:pt x="2359174" y="8605049"/>
                </a:cubicBezTo>
                <a:close/>
                <a:moveTo>
                  <a:pt x="4087888" y="8293937"/>
                </a:moveTo>
                <a:cubicBezTo>
                  <a:pt x="4084352" y="8329291"/>
                  <a:pt x="4077282" y="8361109"/>
                  <a:pt x="4084352" y="8392928"/>
                </a:cubicBezTo>
                <a:cubicBezTo>
                  <a:pt x="4105564" y="8343433"/>
                  <a:pt x="4105564" y="8329291"/>
                  <a:pt x="4087888" y="8293937"/>
                </a:cubicBezTo>
                <a:close/>
                <a:moveTo>
                  <a:pt x="209771" y="0"/>
                </a:moveTo>
                <a:cubicBezTo>
                  <a:pt x="223912" y="14142"/>
                  <a:pt x="238053" y="35354"/>
                  <a:pt x="266334" y="28283"/>
                </a:cubicBezTo>
                <a:cubicBezTo>
                  <a:pt x="273405" y="28283"/>
                  <a:pt x="276940" y="42425"/>
                  <a:pt x="284010" y="45960"/>
                </a:cubicBezTo>
                <a:cubicBezTo>
                  <a:pt x="298151" y="60101"/>
                  <a:pt x="301686" y="81313"/>
                  <a:pt x="319362" y="98990"/>
                </a:cubicBezTo>
                <a:cubicBezTo>
                  <a:pt x="347644" y="130808"/>
                  <a:pt x="390067" y="123738"/>
                  <a:pt x="432489" y="123738"/>
                </a:cubicBezTo>
                <a:cubicBezTo>
                  <a:pt x="478447" y="123738"/>
                  <a:pt x="506728" y="137879"/>
                  <a:pt x="524404" y="180303"/>
                </a:cubicBezTo>
                <a:cubicBezTo>
                  <a:pt x="563292" y="240404"/>
                  <a:pt x="609249" y="289899"/>
                  <a:pt x="683488" y="311111"/>
                </a:cubicBezTo>
                <a:cubicBezTo>
                  <a:pt x="810756" y="353536"/>
                  <a:pt x="941558" y="392425"/>
                  <a:pt x="1075896" y="424242"/>
                </a:cubicBezTo>
                <a:cubicBezTo>
                  <a:pt x="1213768" y="466667"/>
                  <a:pt x="1358712" y="487879"/>
                  <a:pt x="1503655" y="494950"/>
                </a:cubicBezTo>
                <a:cubicBezTo>
                  <a:pt x="1712232" y="519697"/>
                  <a:pt x="1924344" y="537374"/>
                  <a:pt x="2129385" y="547980"/>
                </a:cubicBezTo>
                <a:cubicBezTo>
                  <a:pt x="2270794" y="555051"/>
                  <a:pt x="2412202" y="558586"/>
                  <a:pt x="2557145" y="569192"/>
                </a:cubicBezTo>
                <a:cubicBezTo>
                  <a:pt x="2680877" y="576263"/>
                  <a:pt x="2804610" y="590404"/>
                  <a:pt x="2928342" y="593940"/>
                </a:cubicBezTo>
                <a:cubicBezTo>
                  <a:pt x="3045003" y="601010"/>
                  <a:pt x="3154594" y="593940"/>
                  <a:pt x="3271256" y="590404"/>
                </a:cubicBezTo>
                <a:cubicBezTo>
                  <a:pt x="3391453" y="583334"/>
                  <a:pt x="3515184" y="579798"/>
                  <a:pt x="3638916" y="576263"/>
                </a:cubicBezTo>
                <a:cubicBezTo>
                  <a:pt x="3649523" y="576263"/>
                  <a:pt x="3660128" y="576263"/>
                  <a:pt x="3670734" y="576263"/>
                </a:cubicBezTo>
                <a:cubicBezTo>
                  <a:pt x="3684875" y="576263"/>
                  <a:pt x="3695480" y="558586"/>
                  <a:pt x="3688410" y="547980"/>
                </a:cubicBezTo>
                <a:cubicBezTo>
                  <a:pt x="3674268" y="523233"/>
                  <a:pt x="3702550" y="523233"/>
                  <a:pt x="3716691" y="512627"/>
                </a:cubicBezTo>
                <a:lnTo>
                  <a:pt x="3720226" y="512627"/>
                </a:lnTo>
                <a:cubicBezTo>
                  <a:pt x="3808606" y="494950"/>
                  <a:pt x="3896986" y="477273"/>
                  <a:pt x="3988902" y="487879"/>
                </a:cubicBezTo>
                <a:cubicBezTo>
                  <a:pt x="4063141" y="491414"/>
                  <a:pt x="4140916" y="494950"/>
                  <a:pt x="4218690" y="505556"/>
                </a:cubicBezTo>
                <a:cubicBezTo>
                  <a:pt x="4229296" y="505556"/>
                  <a:pt x="4239901" y="505556"/>
                  <a:pt x="4243436" y="512627"/>
                </a:cubicBezTo>
                <a:cubicBezTo>
                  <a:pt x="4310605" y="537374"/>
                  <a:pt x="4384844" y="533839"/>
                  <a:pt x="4452013" y="555051"/>
                </a:cubicBezTo>
                <a:cubicBezTo>
                  <a:pt x="4497971" y="569192"/>
                  <a:pt x="4547464" y="558586"/>
                  <a:pt x="4593421" y="555051"/>
                </a:cubicBezTo>
                <a:cubicBezTo>
                  <a:pt x="4745435" y="533839"/>
                  <a:pt x="4904519" y="523233"/>
                  <a:pt x="5056533" y="519697"/>
                </a:cubicBezTo>
                <a:cubicBezTo>
                  <a:pt x="5176729" y="512627"/>
                  <a:pt x="5293391" y="502020"/>
                  <a:pt x="5410053" y="494950"/>
                </a:cubicBezTo>
                <a:cubicBezTo>
                  <a:pt x="5533785" y="491414"/>
                  <a:pt x="5664587" y="502020"/>
                  <a:pt x="5788319" y="494950"/>
                </a:cubicBezTo>
                <a:cubicBezTo>
                  <a:pt x="5883770" y="494950"/>
                  <a:pt x="5975685" y="494950"/>
                  <a:pt x="6067600" y="487879"/>
                </a:cubicBezTo>
                <a:cubicBezTo>
                  <a:pt x="6099417" y="480808"/>
                  <a:pt x="6138304" y="480808"/>
                  <a:pt x="6166586" y="480808"/>
                </a:cubicBezTo>
                <a:cubicBezTo>
                  <a:pt x="6343345" y="473738"/>
                  <a:pt x="6523640" y="466667"/>
                  <a:pt x="6700400" y="459596"/>
                </a:cubicBezTo>
                <a:cubicBezTo>
                  <a:pt x="6891302" y="456061"/>
                  <a:pt x="7082202" y="456061"/>
                  <a:pt x="7269568" y="448990"/>
                </a:cubicBezTo>
                <a:cubicBezTo>
                  <a:pt x="7304920" y="448990"/>
                  <a:pt x="7343807" y="448990"/>
                  <a:pt x="7379159" y="441919"/>
                </a:cubicBezTo>
                <a:cubicBezTo>
                  <a:pt x="7414511" y="431313"/>
                  <a:pt x="7446328" y="434849"/>
                  <a:pt x="7481680" y="441919"/>
                </a:cubicBezTo>
                <a:cubicBezTo>
                  <a:pt x="7513497" y="441919"/>
                  <a:pt x="7548849" y="445455"/>
                  <a:pt x="7584201" y="445455"/>
                </a:cubicBezTo>
                <a:cubicBezTo>
                  <a:pt x="7594806" y="445455"/>
                  <a:pt x="7612482" y="445455"/>
                  <a:pt x="7623088" y="441919"/>
                </a:cubicBezTo>
                <a:cubicBezTo>
                  <a:pt x="7647834" y="417172"/>
                  <a:pt x="7672581" y="424242"/>
                  <a:pt x="7700862" y="441919"/>
                </a:cubicBezTo>
                <a:cubicBezTo>
                  <a:pt x="7746820" y="473738"/>
                  <a:pt x="7803384" y="480808"/>
                  <a:pt x="7845806" y="519697"/>
                </a:cubicBezTo>
                <a:cubicBezTo>
                  <a:pt x="7859946" y="526768"/>
                  <a:pt x="7881158" y="533839"/>
                  <a:pt x="7895298" y="533839"/>
                </a:cubicBezTo>
                <a:cubicBezTo>
                  <a:pt x="7912974" y="537374"/>
                  <a:pt x="7934186" y="537374"/>
                  <a:pt x="7948326" y="544445"/>
                </a:cubicBezTo>
                <a:cubicBezTo>
                  <a:pt x="7951862" y="547980"/>
                  <a:pt x="7958932" y="547980"/>
                  <a:pt x="7966002" y="547980"/>
                </a:cubicBezTo>
                <a:cubicBezTo>
                  <a:pt x="7997820" y="537374"/>
                  <a:pt x="8015496" y="537374"/>
                  <a:pt x="8036706" y="547980"/>
                </a:cubicBezTo>
                <a:cubicBezTo>
                  <a:pt x="8047312" y="544445"/>
                  <a:pt x="8029636" y="533839"/>
                  <a:pt x="8040242" y="523233"/>
                </a:cubicBezTo>
                <a:cubicBezTo>
                  <a:pt x="8057918" y="523233"/>
                  <a:pt x="8061453" y="537374"/>
                  <a:pt x="8072058" y="544445"/>
                </a:cubicBezTo>
                <a:cubicBezTo>
                  <a:pt x="8139228" y="601010"/>
                  <a:pt x="8181650" y="678788"/>
                  <a:pt x="8227608" y="749495"/>
                </a:cubicBezTo>
                <a:cubicBezTo>
                  <a:pt x="8262960" y="806061"/>
                  <a:pt x="8291242" y="869697"/>
                  <a:pt x="8330128" y="922727"/>
                </a:cubicBezTo>
                <a:cubicBezTo>
                  <a:pt x="8347804" y="933333"/>
                  <a:pt x="8351340" y="947475"/>
                  <a:pt x="8358410" y="968687"/>
                </a:cubicBezTo>
                <a:cubicBezTo>
                  <a:pt x="8372550" y="993434"/>
                  <a:pt x="8383156" y="1025253"/>
                  <a:pt x="8404368" y="1057071"/>
                </a:cubicBezTo>
                <a:cubicBezTo>
                  <a:pt x="8411438" y="1060606"/>
                  <a:pt x="8414974" y="1071212"/>
                  <a:pt x="8418508" y="1081818"/>
                </a:cubicBezTo>
                <a:cubicBezTo>
                  <a:pt x="8436184" y="1156061"/>
                  <a:pt x="8471536" y="1212626"/>
                  <a:pt x="8503353" y="1276263"/>
                </a:cubicBezTo>
                <a:cubicBezTo>
                  <a:pt x="8535170" y="1329293"/>
                  <a:pt x="8549312" y="1385859"/>
                  <a:pt x="8552846" y="1445960"/>
                </a:cubicBezTo>
                <a:cubicBezTo>
                  <a:pt x="8552846" y="1470707"/>
                  <a:pt x="8545776" y="1498990"/>
                  <a:pt x="8535170" y="1516667"/>
                </a:cubicBezTo>
                <a:cubicBezTo>
                  <a:pt x="8528100" y="1534343"/>
                  <a:pt x="8517494" y="1548485"/>
                  <a:pt x="8521029" y="1569697"/>
                </a:cubicBezTo>
                <a:cubicBezTo>
                  <a:pt x="8528100" y="1583838"/>
                  <a:pt x="8517494" y="1594444"/>
                  <a:pt x="8503353" y="1590909"/>
                </a:cubicBezTo>
                <a:cubicBezTo>
                  <a:pt x="8482142" y="1583838"/>
                  <a:pt x="8475072" y="1590909"/>
                  <a:pt x="8482142" y="1608586"/>
                </a:cubicBezTo>
                <a:cubicBezTo>
                  <a:pt x="8492748" y="1633333"/>
                  <a:pt x="8482142" y="1647475"/>
                  <a:pt x="8471536" y="1661616"/>
                </a:cubicBezTo>
                <a:cubicBezTo>
                  <a:pt x="8450325" y="1693434"/>
                  <a:pt x="8450325" y="1693434"/>
                  <a:pt x="8418508" y="1672222"/>
                </a:cubicBezTo>
                <a:cubicBezTo>
                  <a:pt x="8404368" y="1661616"/>
                  <a:pt x="8383156" y="1651010"/>
                  <a:pt x="8372550" y="1633333"/>
                </a:cubicBezTo>
                <a:cubicBezTo>
                  <a:pt x="8361946" y="1615656"/>
                  <a:pt x="8351340" y="1622727"/>
                  <a:pt x="8340734" y="1636869"/>
                </a:cubicBezTo>
                <a:cubicBezTo>
                  <a:pt x="8337198" y="1651010"/>
                  <a:pt x="8347804" y="1672222"/>
                  <a:pt x="8323058" y="1682828"/>
                </a:cubicBezTo>
                <a:cubicBezTo>
                  <a:pt x="8308918" y="1682828"/>
                  <a:pt x="8323058" y="1696970"/>
                  <a:pt x="8326594" y="1711111"/>
                </a:cubicBezTo>
                <a:cubicBezTo>
                  <a:pt x="8337198" y="1725252"/>
                  <a:pt x="8337198" y="1742929"/>
                  <a:pt x="8326594" y="1767677"/>
                </a:cubicBezTo>
                <a:cubicBezTo>
                  <a:pt x="8323058" y="1774747"/>
                  <a:pt x="8308918" y="1792424"/>
                  <a:pt x="8294776" y="1785353"/>
                </a:cubicBezTo>
                <a:cubicBezTo>
                  <a:pt x="8280636" y="1781818"/>
                  <a:pt x="8262960" y="1781818"/>
                  <a:pt x="8259424" y="1760606"/>
                </a:cubicBezTo>
                <a:cubicBezTo>
                  <a:pt x="8252354" y="1742929"/>
                  <a:pt x="8252354" y="1725252"/>
                  <a:pt x="8252354" y="1711111"/>
                </a:cubicBezTo>
                <a:cubicBezTo>
                  <a:pt x="8252354" y="1696970"/>
                  <a:pt x="8259424" y="1693434"/>
                  <a:pt x="8270030" y="1689899"/>
                </a:cubicBezTo>
                <a:cubicBezTo>
                  <a:pt x="8298312" y="1679293"/>
                  <a:pt x="8305382" y="1661616"/>
                  <a:pt x="8284170" y="1636869"/>
                </a:cubicBezTo>
                <a:cubicBezTo>
                  <a:pt x="8270030" y="1622727"/>
                  <a:pt x="8259424" y="1605050"/>
                  <a:pt x="8252354" y="1590909"/>
                </a:cubicBezTo>
                <a:cubicBezTo>
                  <a:pt x="8252354" y="1583838"/>
                  <a:pt x="8245284" y="1583838"/>
                  <a:pt x="8245284" y="1583838"/>
                </a:cubicBezTo>
                <a:cubicBezTo>
                  <a:pt x="8238214" y="1590909"/>
                  <a:pt x="8234678" y="1590909"/>
                  <a:pt x="8234678" y="1594444"/>
                </a:cubicBezTo>
                <a:cubicBezTo>
                  <a:pt x="8238214" y="1608586"/>
                  <a:pt x="8245284" y="1615656"/>
                  <a:pt x="8248818" y="1626263"/>
                </a:cubicBezTo>
                <a:cubicBezTo>
                  <a:pt x="8259424" y="1647475"/>
                  <a:pt x="8248818" y="1658081"/>
                  <a:pt x="8234678" y="1672222"/>
                </a:cubicBezTo>
                <a:cubicBezTo>
                  <a:pt x="8227608" y="1672222"/>
                  <a:pt x="8224072" y="1679293"/>
                  <a:pt x="8217002" y="1672222"/>
                </a:cubicBezTo>
                <a:cubicBezTo>
                  <a:pt x="8192256" y="1640404"/>
                  <a:pt x="8188720" y="1668687"/>
                  <a:pt x="8181650" y="1689899"/>
                </a:cubicBezTo>
                <a:cubicBezTo>
                  <a:pt x="8174580" y="1711111"/>
                  <a:pt x="8163974" y="1735859"/>
                  <a:pt x="8160438" y="1760606"/>
                </a:cubicBezTo>
                <a:cubicBezTo>
                  <a:pt x="8149834" y="1792424"/>
                  <a:pt x="8135692" y="1817172"/>
                  <a:pt x="8100340" y="1824242"/>
                </a:cubicBezTo>
                <a:cubicBezTo>
                  <a:pt x="8100340" y="1785353"/>
                  <a:pt x="8082664" y="1760606"/>
                  <a:pt x="8057918" y="1742929"/>
                </a:cubicBezTo>
                <a:cubicBezTo>
                  <a:pt x="8054382" y="1739394"/>
                  <a:pt x="8047312" y="1739394"/>
                  <a:pt x="8047312" y="1735859"/>
                </a:cubicBezTo>
                <a:cubicBezTo>
                  <a:pt x="8029636" y="1721717"/>
                  <a:pt x="8036706" y="1682828"/>
                  <a:pt x="7994284" y="1693434"/>
                </a:cubicBezTo>
                <a:cubicBezTo>
                  <a:pt x="7980144" y="1696970"/>
                  <a:pt x="7958932" y="1672222"/>
                  <a:pt x="7934186" y="1679293"/>
                </a:cubicBezTo>
                <a:cubicBezTo>
                  <a:pt x="7902369" y="1689899"/>
                  <a:pt x="7905904" y="1658081"/>
                  <a:pt x="7895298" y="1647475"/>
                </a:cubicBezTo>
                <a:cubicBezTo>
                  <a:pt x="7902369" y="1636869"/>
                  <a:pt x="7912974" y="1636869"/>
                  <a:pt x="7916510" y="1640404"/>
                </a:cubicBezTo>
                <a:cubicBezTo>
                  <a:pt x="7951862" y="1668687"/>
                  <a:pt x="7994284" y="1640404"/>
                  <a:pt x="8036706" y="1658081"/>
                </a:cubicBezTo>
                <a:cubicBezTo>
                  <a:pt x="8029636" y="1636869"/>
                  <a:pt x="8011960" y="1640404"/>
                  <a:pt x="8011960" y="1626263"/>
                </a:cubicBezTo>
                <a:cubicBezTo>
                  <a:pt x="8011960" y="1622727"/>
                  <a:pt x="8004890" y="1615656"/>
                  <a:pt x="7997820" y="1615656"/>
                </a:cubicBezTo>
                <a:cubicBezTo>
                  <a:pt x="7966002" y="1615656"/>
                  <a:pt x="7948326" y="1580303"/>
                  <a:pt x="7923580" y="1562626"/>
                </a:cubicBezTo>
                <a:cubicBezTo>
                  <a:pt x="7912974" y="1559091"/>
                  <a:pt x="7905904" y="1552020"/>
                  <a:pt x="7902369" y="1559091"/>
                </a:cubicBezTo>
                <a:cubicBezTo>
                  <a:pt x="7859946" y="1569697"/>
                  <a:pt x="7831665" y="1562626"/>
                  <a:pt x="7806918" y="1527273"/>
                </a:cubicBezTo>
                <a:cubicBezTo>
                  <a:pt x="7803384" y="1527273"/>
                  <a:pt x="7799848" y="1520202"/>
                  <a:pt x="7792778" y="1520202"/>
                </a:cubicBezTo>
                <a:cubicBezTo>
                  <a:pt x="7792778" y="1520202"/>
                  <a:pt x="7789242" y="1520202"/>
                  <a:pt x="7782172" y="1520202"/>
                </a:cubicBezTo>
                <a:cubicBezTo>
                  <a:pt x="7757426" y="1548485"/>
                  <a:pt x="7789242" y="1580303"/>
                  <a:pt x="7782172" y="1615656"/>
                </a:cubicBezTo>
                <a:cubicBezTo>
                  <a:pt x="7746820" y="1590909"/>
                  <a:pt x="7750356" y="1544949"/>
                  <a:pt x="7704398" y="1534343"/>
                </a:cubicBezTo>
                <a:cubicBezTo>
                  <a:pt x="7711468" y="1559091"/>
                  <a:pt x="7686722" y="1583838"/>
                  <a:pt x="7700862" y="1608586"/>
                </a:cubicBezTo>
                <a:cubicBezTo>
                  <a:pt x="7683186" y="1615656"/>
                  <a:pt x="7679652" y="1605050"/>
                  <a:pt x="7672581" y="1594444"/>
                </a:cubicBezTo>
                <a:cubicBezTo>
                  <a:pt x="7654905" y="1569697"/>
                  <a:pt x="7630158" y="1544949"/>
                  <a:pt x="7612482" y="1513131"/>
                </a:cubicBezTo>
                <a:cubicBezTo>
                  <a:pt x="7608947" y="1502525"/>
                  <a:pt x="7601877" y="1498990"/>
                  <a:pt x="7591271" y="1502525"/>
                </a:cubicBezTo>
                <a:cubicBezTo>
                  <a:pt x="7577130" y="1506061"/>
                  <a:pt x="7570060" y="1513131"/>
                  <a:pt x="7570060" y="1527273"/>
                </a:cubicBezTo>
                <a:cubicBezTo>
                  <a:pt x="7577130" y="1544949"/>
                  <a:pt x="7580666" y="1559091"/>
                  <a:pt x="7584201" y="1573232"/>
                </a:cubicBezTo>
                <a:cubicBezTo>
                  <a:pt x="7612482" y="1605050"/>
                  <a:pt x="7637229" y="1640404"/>
                  <a:pt x="7658440" y="1679293"/>
                </a:cubicBezTo>
                <a:cubicBezTo>
                  <a:pt x="7661976" y="1682828"/>
                  <a:pt x="7672581" y="1696970"/>
                  <a:pt x="7658440" y="1704040"/>
                </a:cubicBezTo>
                <a:cubicBezTo>
                  <a:pt x="7647834" y="1711111"/>
                  <a:pt x="7640764" y="1696970"/>
                  <a:pt x="7637229" y="1689899"/>
                </a:cubicBezTo>
                <a:cubicBezTo>
                  <a:pt x="7612482" y="1640404"/>
                  <a:pt x="7577130" y="1601515"/>
                  <a:pt x="7538243" y="1562626"/>
                </a:cubicBezTo>
                <a:cubicBezTo>
                  <a:pt x="7527638" y="1552020"/>
                  <a:pt x="7520567" y="1537879"/>
                  <a:pt x="7502891" y="1534343"/>
                </a:cubicBezTo>
                <a:cubicBezTo>
                  <a:pt x="7481680" y="1513131"/>
                  <a:pt x="7464004" y="1520202"/>
                  <a:pt x="7456934" y="1544949"/>
                </a:cubicBezTo>
                <a:cubicBezTo>
                  <a:pt x="7449863" y="1552020"/>
                  <a:pt x="7456934" y="1559091"/>
                  <a:pt x="7460469" y="1562626"/>
                </a:cubicBezTo>
                <a:cubicBezTo>
                  <a:pt x="7488750" y="1590909"/>
                  <a:pt x="7506426" y="1608586"/>
                  <a:pt x="7534708" y="1636869"/>
                </a:cubicBezTo>
                <a:cubicBezTo>
                  <a:pt x="7548849" y="1647475"/>
                  <a:pt x="7548849" y="1661616"/>
                  <a:pt x="7545314" y="1679293"/>
                </a:cubicBezTo>
                <a:cubicBezTo>
                  <a:pt x="7538243" y="1693434"/>
                  <a:pt x="7527638" y="1693434"/>
                  <a:pt x="7520567" y="1689899"/>
                </a:cubicBezTo>
                <a:cubicBezTo>
                  <a:pt x="7502891" y="1682828"/>
                  <a:pt x="7492286" y="1672222"/>
                  <a:pt x="7478145" y="1661616"/>
                </a:cubicBezTo>
                <a:cubicBezTo>
                  <a:pt x="7456934" y="1689899"/>
                  <a:pt x="7495821" y="1689899"/>
                  <a:pt x="7488750" y="1711111"/>
                </a:cubicBezTo>
                <a:cubicBezTo>
                  <a:pt x="7471074" y="1711111"/>
                  <a:pt x="7449863" y="1704040"/>
                  <a:pt x="7446328" y="1679293"/>
                </a:cubicBezTo>
                <a:cubicBezTo>
                  <a:pt x="7446328" y="1661616"/>
                  <a:pt x="7439258" y="1647475"/>
                  <a:pt x="7418046" y="1640404"/>
                </a:cubicBezTo>
                <a:cubicBezTo>
                  <a:pt x="7414511" y="1647475"/>
                  <a:pt x="7414511" y="1647475"/>
                  <a:pt x="7414511" y="1651010"/>
                </a:cubicBezTo>
                <a:cubicBezTo>
                  <a:pt x="7425117" y="1668687"/>
                  <a:pt x="7425117" y="1689899"/>
                  <a:pt x="7418046" y="1693434"/>
                </a:cubicBezTo>
                <a:cubicBezTo>
                  <a:pt x="7403906" y="1696970"/>
                  <a:pt x="7379159" y="1704040"/>
                  <a:pt x="7368554" y="1696970"/>
                </a:cubicBezTo>
                <a:cubicBezTo>
                  <a:pt x="7354413" y="1693434"/>
                  <a:pt x="7326131" y="1693434"/>
                  <a:pt x="7326131" y="1661616"/>
                </a:cubicBezTo>
                <a:cubicBezTo>
                  <a:pt x="7329666" y="1640404"/>
                  <a:pt x="7301384" y="1636869"/>
                  <a:pt x="7301384" y="1615656"/>
                </a:cubicBezTo>
                <a:cubicBezTo>
                  <a:pt x="7304920" y="1608586"/>
                  <a:pt x="7297850" y="1605050"/>
                  <a:pt x="7290779" y="1608586"/>
                </a:cubicBezTo>
                <a:cubicBezTo>
                  <a:pt x="7255427" y="1622727"/>
                  <a:pt x="7255427" y="1590909"/>
                  <a:pt x="7241286" y="1562626"/>
                </a:cubicBezTo>
                <a:cubicBezTo>
                  <a:pt x="7216540" y="1580303"/>
                  <a:pt x="7195328" y="1590909"/>
                  <a:pt x="7181188" y="1608586"/>
                </a:cubicBezTo>
                <a:cubicBezTo>
                  <a:pt x="7163512" y="1640404"/>
                  <a:pt x="7131695" y="1633333"/>
                  <a:pt x="7099878" y="1633333"/>
                </a:cubicBezTo>
                <a:cubicBezTo>
                  <a:pt x="7089272" y="1633333"/>
                  <a:pt x="7099878" y="1622727"/>
                  <a:pt x="7092808" y="1615656"/>
                </a:cubicBezTo>
                <a:cubicBezTo>
                  <a:pt x="7092808" y="1601515"/>
                  <a:pt x="7089272" y="1583838"/>
                  <a:pt x="7068063" y="1605050"/>
                </a:cubicBezTo>
                <a:cubicBezTo>
                  <a:pt x="7060991" y="1605050"/>
                  <a:pt x="7057456" y="1608586"/>
                  <a:pt x="7057456" y="1608586"/>
                </a:cubicBezTo>
                <a:cubicBezTo>
                  <a:pt x="7000892" y="1594444"/>
                  <a:pt x="6944330" y="1615656"/>
                  <a:pt x="6898373" y="1633333"/>
                </a:cubicBezTo>
                <a:cubicBezTo>
                  <a:pt x="6824132" y="1651010"/>
                  <a:pt x="6749894" y="1668687"/>
                  <a:pt x="6679190" y="1682828"/>
                </a:cubicBezTo>
                <a:cubicBezTo>
                  <a:pt x="6636767" y="1689899"/>
                  <a:pt x="6597880" y="1696970"/>
                  <a:pt x="6555458" y="1725252"/>
                </a:cubicBezTo>
                <a:cubicBezTo>
                  <a:pt x="6534247" y="1739394"/>
                  <a:pt x="6509500" y="1750000"/>
                  <a:pt x="6477683" y="1742929"/>
                </a:cubicBezTo>
                <a:cubicBezTo>
                  <a:pt x="6463543" y="1739394"/>
                  <a:pt x="6445866" y="1757071"/>
                  <a:pt x="6431725" y="1760606"/>
                </a:cubicBezTo>
                <a:cubicBezTo>
                  <a:pt x="6378697" y="1774747"/>
                  <a:pt x="6325669" y="1785353"/>
                  <a:pt x="6276177" y="1792424"/>
                </a:cubicBezTo>
                <a:cubicBezTo>
                  <a:pt x="6262036" y="1792424"/>
                  <a:pt x="6258501" y="1792424"/>
                  <a:pt x="6258501" y="1806566"/>
                </a:cubicBezTo>
                <a:cubicBezTo>
                  <a:pt x="6293853" y="1824242"/>
                  <a:pt x="6332740" y="1838384"/>
                  <a:pt x="6378697" y="1813636"/>
                </a:cubicBezTo>
                <a:cubicBezTo>
                  <a:pt x="6368092" y="1838384"/>
                  <a:pt x="6357486" y="1838384"/>
                  <a:pt x="6346881" y="1845454"/>
                </a:cubicBezTo>
                <a:cubicBezTo>
                  <a:pt x="6258501" y="1856060"/>
                  <a:pt x="6177191" y="1863131"/>
                  <a:pt x="6095882" y="1873737"/>
                </a:cubicBezTo>
                <a:cubicBezTo>
                  <a:pt x="6081741" y="1880808"/>
                  <a:pt x="6074671" y="1880808"/>
                  <a:pt x="6067600" y="1880808"/>
                </a:cubicBezTo>
                <a:cubicBezTo>
                  <a:pt x="6000431" y="1905556"/>
                  <a:pt x="5933263" y="1919697"/>
                  <a:pt x="5866094" y="1937374"/>
                </a:cubicBezTo>
                <a:cubicBezTo>
                  <a:pt x="5855488" y="1937374"/>
                  <a:pt x="5851953" y="1944445"/>
                  <a:pt x="5851953" y="1951515"/>
                </a:cubicBezTo>
                <a:cubicBezTo>
                  <a:pt x="5851953" y="1965656"/>
                  <a:pt x="5866094" y="1962122"/>
                  <a:pt x="5873164" y="1962122"/>
                </a:cubicBezTo>
                <a:cubicBezTo>
                  <a:pt x="5901446" y="1962122"/>
                  <a:pt x="5933263" y="1965656"/>
                  <a:pt x="5961544" y="1951515"/>
                </a:cubicBezTo>
                <a:cubicBezTo>
                  <a:pt x="5965079" y="1965656"/>
                  <a:pt x="5954474" y="1965656"/>
                  <a:pt x="5947403" y="1972727"/>
                </a:cubicBezTo>
                <a:cubicBezTo>
                  <a:pt x="5820136" y="1997475"/>
                  <a:pt x="5689333" y="2025757"/>
                  <a:pt x="5554996" y="2039899"/>
                </a:cubicBezTo>
                <a:cubicBezTo>
                  <a:pt x="5540855" y="2046969"/>
                  <a:pt x="5516109" y="2039899"/>
                  <a:pt x="5516109" y="2071718"/>
                </a:cubicBezTo>
                <a:cubicBezTo>
                  <a:pt x="5516109" y="2082323"/>
                  <a:pt x="5501968" y="2082323"/>
                  <a:pt x="5498433" y="2082323"/>
                </a:cubicBezTo>
                <a:cubicBezTo>
                  <a:pt x="5487827" y="2082323"/>
                  <a:pt x="5473686" y="2085858"/>
                  <a:pt x="5459545" y="2085858"/>
                </a:cubicBezTo>
                <a:cubicBezTo>
                  <a:pt x="5445405" y="2085858"/>
                  <a:pt x="5431263" y="2103535"/>
                  <a:pt x="5438334" y="2114141"/>
                </a:cubicBezTo>
                <a:cubicBezTo>
                  <a:pt x="5438334" y="2149495"/>
                  <a:pt x="5420658" y="2170707"/>
                  <a:pt x="5399447" y="2188384"/>
                </a:cubicBezTo>
                <a:cubicBezTo>
                  <a:pt x="5385306" y="2206061"/>
                  <a:pt x="5395911" y="2220202"/>
                  <a:pt x="5388841" y="2237878"/>
                </a:cubicBezTo>
                <a:cubicBezTo>
                  <a:pt x="5353490" y="2340404"/>
                  <a:pt x="5318138" y="2439394"/>
                  <a:pt x="5293391" y="2541919"/>
                </a:cubicBezTo>
                <a:cubicBezTo>
                  <a:pt x="5275715" y="2587878"/>
                  <a:pt x="5261574" y="2633839"/>
                  <a:pt x="5254503" y="2690404"/>
                </a:cubicBezTo>
                <a:cubicBezTo>
                  <a:pt x="5250969" y="2715151"/>
                  <a:pt x="5243898" y="2739899"/>
                  <a:pt x="5222687" y="2754040"/>
                </a:cubicBezTo>
                <a:cubicBezTo>
                  <a:pt x="5187335" y="2796464"/>
                  <a:pt x="5183799" y="2849494"/>
                  <a:pt x="5166123" y="2895455"/>
                </a:cubicBezTo>
                <a:cubicBezTo>
                  <a:pt x="5151983" y="2959090"/>
                  <a:pt x="5130771" y="3019191"/>
                  <a:pt x="5102490" y="3075757"/>
                </a:cubicBezTo>
                <a:cubicBezTo>
                  <a:pt x="5098955" y="3104040"/>
                  <a:pt x="5088349" y="3135859"/>
                  <a:pt x="5084814" y="3160606"/>
                </a:cubicBezTo>
                <a:cubicBezTo>
                  <a:pt x="5077744" y="3174747"/>
                  <a:pt x="5074209" y="3192424"/>
                  <a:pt x="5056533" y="3199494"/>
                </a:cubicBezTo>
                <a:cubicBezTo>
                  <a:pt x="4999969" y="3227778"/>
                  <a:pt x="4992899" y="3280808"/>
                  <a:pt x="4982293" y="3330302"/>
                </a:cubicBezTo>
                <a:cubicBezTo>
                  <a:pt x="4982293" y="3344444"/>
                  <a:pt x="4975223" y="3358586"/>
                  <a:pt x="4968153" y="3365656"/>
                </a:cubicBezTo>
                <a:cubicBezTo>
                  <a:pt x="4964617" y="3383333"/>
                  <a:pt x="4954012" y="3397475"/>
                  <a:pt x="4954012" y="3415152"/>
                </a:cubicBezTo>
                <a:cubicBezTo>
                  <a:pt x="4922195" y="3521212"/>
                  <a:pt x="4876237" y="3627272"/>
                  <a:pt x="4865632" y="3740403"/>
                </a:cubicBezTo>
                <a:cubicBezTo>
                  <a:pt x="4855026" y="3818181"/>
                  <a:pt x="4830280" y="3899495"/>
                  <a:pt x="4809069" y="3973737"/>
                </a:cubicBezTo>
                <a:cubicBezTo>
                  <a:pt x="4791393" y="4019696"/>
                  <a:pt x="4784322" y="4065657"/>
                  <a:pt x="4763111" y="4115151"/>
                </a:cubicBezTo>
                <a:cubicBezTo>
                  <a:pt x="4745435" y="4136363"/>
                  <a:pt x="4741900" y="4168181"/>
                  <a:pt x="4738365" y="4196465"/>
                </a:cubicBezTo>
                <a:cubicBezTo>
                  <a:pt x="4738365" y="4221211"/>
                  <a:pt x="4752505" y="4210605"/>
                  <a:pt x="4763111" y="4199999"/>
                </a:cubicBezTo>
                <a:cubicBezTo>
                  <a:pt x="4763111" y="4235353"/>
                  <a:pt x="4745435" y="4274242"/>
                  <a:pt x="4745435" y="4306060"/>
                </a:cubicBezTo>
                <a:cubicBezTo>
                  <a:pt x="4738365" y="4369696"/>
                  <a:pt x="4706548" y="4433333"/>
                  <a:pt x="4695942" y="4500504"/>
                </a:cubicBezTo>
                <a:cubicBezTo>
                  <a:pt x="4685337" y="4546464"/>
                  <a:pt x="4681801" y="4599494"/>
                  <a:pt x="4657055" y="4652525"/>
                </a:cubicBezTo>
                <a:cubicBezTo>
                  <a:pt x="4653520" y="4666666"/>
                  <a:pt x="4632308" y="4694949"/>
                  <a:pt x="4653520" y="4712626"/>
                </a:cubicBezTo>
                <a:cubicBezTo>
                  <a:pt x="4657055" y="4712626"/>
                  <a:pt x="4657055" y="4719696"/>
                  <a:pt x="4653520" y="4723232"/>
                </a:cubicBezTo>
                <a:cubicBezTo>
                  <a:pt x="4596956" y="4765656"/>
                  <a:pt x="4600492" y="4829292"/>
                  <a:pt x="4593421" y="4889393"/>
                </a:cubicBezTo>
                <a:cubicBezTo>
                  <a:pt x="4582816" y="4935353"/>
                  <a:pt x="4582816" y="4988383"/>
                  <a:pt x="4568675" y="5034343"/>
                </a:cubicBezTo>
                <a:cubicBezTo>
                  <a:pt x="4547464" y="5140403"/>
                  <a:pt x="4519182" y="5242928"/>
                  <a:pt x="4508576" y="5345454"/>
                </a:cubicBezTo>
                <a:cubicBezTo>
                  <a:pt x="4497971" y="5426767"/>
                  <a:pt x="4483830" y="5511615"/>
                  <a:pt x="4476760" y="5592928"/>
                </a:cubicBezTo>
                <a:cubicBezTo>
                  <a:pt x="4476760" y="5631817"/>
                  <a:pt x="4466154" y="5663635"/>
                  <a:pt x="4459084" y="5695454"/>
                </a:cubicBezTo>
                <a:cubicBezTo>
                  <a:pt x="4448478" y="5734342"/>
                  <a:pt x="4441408" y="5769696"/>
                  <a:pt x="4441408" y="5808585"/>
                </a:cubicBezTo>
                <a:cubicBezTo>
                  <a:pt x="4434337" y="5843938"/>
                  <a:pt x="4430802" y="5872221"/>
                  <a:pt x="4409591" y="5900504"/>
                </a:cubicBezTo>
                <a:cubicBezTo>
                  <a:pt x="4398985" y="5914645"/>
                  <a:pt x="4388380" y="5932322"/>
                  <a:pt x="4409591" y="5949999"/>
                </a:cubicBezTo>
                <a:cubicBezTo>
                  <a:pt x="4416661" y="5957070"/>
                  <a:pt x="4416661" y="5960605"/>
                  <a:pt x="4409591" y="5974746"/>
                </a:cubicBezTo>
                <a:cubicBezTo>
                  <a:pt x="4395450" y="6013635"/>
                  <a:pt x="4388380" y="6063130"/>
                  <a:pt x="4388380" y="6109089"/>
                </a:cubicBezTo>
                <a:cubicBezTo>
                  <a:pt x="4395450" y="6165655"/>
                  <a:pt x="4377774" y="6225757"/>
                  <a:pt x="4370704" y="6285857"/>
                </a:cubicBezTo>
                <a:cubicBezTo>
                  <a:pt x="4360098" y="6345959"/>
                  <a:pt x="4342422" y="6406059"/>
                  <a:pt x="4310605" y="6466160"/>
                </a:cubicBezTo>
                <a:cubicBezTo>
                  <a:pt x="4300000" y="6483837"/>
                  <a:pt x="4285859" y="6497979"/>
                  <a:pt x="4282324" y="6522726"/>
                </a:cubicBezTo>
                <a:cubicBezTo>
                  <a:pt x="4271718" y="6558079"/>
                  <a:pt x="4261112" y="6593433"/>
                  <a:pt x="4250507" y="6635857"/>
                </a:cubicBezTo>
                <a:cubicBezTo>
                  <a:pt x="4243436" y="6681817"/>
                  <a:pt x="4236366" y="6731311"/>
                  <a:pt x="4211620" y="6770201"/>
                </a:cubicBezTo>
                <a:cubicBezTo>
                  <a:pt x="4204549" y="6794948"/>
                  <a:pt x="4186873" y="6826766"/>
                  <a:pt x="4197479" y="6847979"/>
                </a:cubicBezTo>
                <a:cubicBezTo>
                  <a:pt x="4211620" y="6883332"/>
                  <a:pt x="4193944" y="6915150"/>
                  <a:pt x="4193944" y="6954039"/>
                </a:cubicBezTo>
                <a:cubicBezTo>
                  <a:pt x="4193944" y="6985857"/>
                  <a:pt x="4176268" y="7024746"/>
                  <a:pt x="4176268" y="7060099"/>
                </a:cubicBezTo>
                <a:cubicBezTo>
                  <a:pt x="4176268" y="7091917"/>
                  <a:pt x="4162126" y="7120201"/>
                  <a:pt x="4151521" y="7152019"/>
                </a:cubicBezTo>
                <a:cubicBezTo>
                  <a:pt x="4137380" y="7205049"/>
                  <a:pt x="4119704" y="7254544"/>
                  <a:pt x="4119704" y="7311109"/>
                </a:cubicBezTo>
                <a:cubicBezTo>
                  <a:pt x="4123240" y="7335857"/>
                  <a:pt x="4116169" y="7357069"/>
                  <a:pt x="4105564" y="7385352"/>
                </a:cubicBezTo>
                <a:cubicBezTo>
                  <a:pt x="4137380" y="7367675"/>
                  <a:pt x="4130310" y="7328787"/>
                  <a:pt x="4151521" y="7311109"/>
                </a:cubicBezTo>
                <a:cubicBezTo>
                  <a:pt x="4165662" y="7349999"/>
                  <a:pt x="4151521" y="7392423"/>
                  <a:pt x="4140916" y="7427776"/>
                </a:cubicBezTo>
                <a:cubicBezTo>
                  <a:pt x="4130310" y="7470201"/>
                  <a:pt x="4123240" y="7505554"/>
                  <a:pt x="4137380" y="7551513"/>
                </a:cubicBezTo>
                <a:cubicBezTo>
                  <a:pt x="4172732" y="7470201"/>
                  <a:pt x="4155056" y="7381817"/>
                  <a:pt x="4204549" y="7304039"/>
                </a:cubicBezTo>
                <a:cubicBezTo>
                  <a:pt x="4218690" y="7311109"/>
                  <a:pt x="4208084" y="7318181"/>
                  <a:pt x="4208084" y="7328787"/>
                </a:cubicBezTo>
                <a:cubicBezTo>
                  <a:pt x="4204549" y="7339393"/>
                  <a:pt x="4204549" y="7357069"/>
                  <a:pt x="4197479" y="7367675"/>
                </a:cubicBezTo>
                <a:cubicBezTo>
                  <a:pt x="4193944" y="7403029"/>
                  <a:pt x="4186873" y="7431311"/>
                  <a:pt x="4172732" y="7470201"/>
                </a:cubicBezTo>
                <a:cubicBezTo>
                  <a:pt x="4162126" y="7494948"/>
                  <a:pt x="4172732" y="7526766"/>
                  <a:pt x="4151521" y="7558585"/>
                </a:cubicBezTo>
                <a:cubicBezTo>
                  <a:pt x="4151521" y="7562119"/>
                  <a:pt x="4151521" y="7565655"/>
                  <a:pt x="4151521" y="7565655"/>
                </a:cubicBezTo>
                <a:cubicBezTo>
                  <a:pt x="4105564" y="7622221"/>
                  <a:pt x="4116169" y="7682321"/>
                  <a:pt x="4105564" y="7738887"/>
                </a:cubicBezTo>
                <a:cubicBezTo>
                  <a:pt x="4102028" y="7749493"/>
                  <a:pt x="4102028" y="7760099"/>
                  <a:pt x="4105564" y="7770705"/>
                </a:cubicBezTo>
                <a:cubicBezTo>
                  <a:pt x="4109098" y="7791917"/>
                  <a:pt x="4109098" y="7806059"/>
                  <a:pt x="4102028" y="7820201"/>
                </a:cubicBezTo>
                <a:cubicBezTo>
                  <a:pt x="4087888" y="7859089"/>
                  <a:pt x="4094958" y="7897978"/>
                  <a:pt x="4087888" y="7940403"/>
                </a:cubicBezTo>
                <a:cubicBezTo>
                  <a:pt x="4109098" y="7926261"/>
                  <a:pt x="4094958" y="7894443"/>
                  <a:pt x="4116169" y="7897978"/>
                </a:cubicBezTo>
                <a:cubicBezTo>
                  <a:pt x="4137380" y="7905049"/>
                  <a:pt x="4123240" y="7929797"/>
                  <a:pt x="4119704" y="7947473"/>
                </a:cubicBezTo>
                <a:cubicBezTo>
                  <a:pt x="4116169" y="7993433"/>
                  <a:pt x="4119704" y="8042927"/>
                  <a:pt x="4105564" y="8088887"/>
                </a:cubicBezTo>
                <a:cubicBezTo>
                  <a:pt x="4105564" y="8103029"/>
                  <a:pt x="4105564" y="8106564"/>
                  <a:pt x="4102028" y="8117170"/>
                </a:cubicBezTo>
                <a:cubicBezTo>
                  <a:pt x="4087888" y="8131311"/>
                  <a:pt x="4070212" y="8148988"/>
                  <a:pt x="4102028" y="8163129"/>
                </a:cubicBezTo>
                <a:cubicBezTo>
                  <a:pt x="4105564" y="8170201"/>
                  <a:pt x="4102028" y="8177271"/>
                  <a:pt x="4094958" y="8187877"/>
                </a:cubicBezTo>
                <a:cubicBezTo>
                  <a:pt x="4087888" y="8205554"/>
                  <a:pt x="4094958" y="8223231"/>
                  <a:pt x="4073746" y="8251513"/>
                </a:cubicBezTo>
                <a:cubicBezTo>
                  <a:pt x="4105564" y="8240907"/>
                  <a:pt x="4109098" y="8223231"/>
                  <a:pt x="4109098" y="8216160"/>
                </a:cubicBezTo>
                <a:cubicBezTo>
                  <a:pt x="4105564" y="8159594"/>
                  <a:pt x="4123240" y="8106564"/>
                  <a:pt x="4130310" y="8053533"/>
                </a:cubicBezTo>
                <a:lnTo>
                  <a:pt x="4137380" y="8049999"/>
                </a:lnTo>
                <a:cubicBezTo>
                  <a:pt x="4137380" y="7965150"/>
                  <a:pt x="4176268" y="7894443"/>
                  <a:pt x="4176268" y="7813129"/>
                </a:cubicBezTo>
                <a:cubicBezTo>
                  <a:pt x="4172732" y="7813129"/>
                  <a:pt x="4176268" y="7806059"/>
                  <a:pt x="4176268" y="7802523"/>
                </a:cubicBezTo>
                <a:cubicBezTo>
                  <a:pt x="4176268" y="7795453"/>
                  <a:pt x="4176268" y="7784847"/>
                  <a:pt x="4186873" y="7784847"/>
                </a:cubicBezTo>
                <a:cubicBezTo>
                  <a:pt x="4193944" y="7784847"/>
                  <a:pt x="4197479" y="7795453"/>
                  <a:pt x="4197479" y="7802523"/>
                </a:cubicBezTo>
                <a:cubicBezTo>
                  <a:pt x="4183338" y="7830807"/>
                  <a:pt x="4204549" y="7862625"/>
                  <a:pt x="4197479" y="7894443"/>
                </a:cubicBezTo>
                <a:cubicBezTo>
                  <a:pt x="4186873" y="7965150"/>
                  <a:pt x="4186873" y="8042927"/>
                  <a:pt x="4165662" y="8117170"/>
                </a:cubicBezTo>
                <a:cubicBezTo>
                  <a:pt x="4151521" y="8173735"/>
                  <a:pt x="4155056" y="8230301"/>
                  <a:pt x="4147986" y="8286867"/>
                </a:cubicBezTo>
                <a:cubicBezTo>
                  <a:pt x="4140916" y="8325756"/>
                  <a:pt x="4140916" y="8361109"/>
                  <a:pt x="4137380" y="8396463"/>
                </a:cubicBezTo>
                <a:cubicBezTo>
                  <a:pt x="4137380" y="8407069"/>
                  <a:pt x="4137380" y="8417675"/>
                  <a:pt x="4137380" y="8424746"/>
                </a:cubicBezTo>
                <a:cubicBezTo>
                  <a:pt x="4109098" y="8470705"/>
                  <a:pt x="4123240" y="8520200"/>
                  <a:pt x="4119704" y="8566160"/>
                </a:cubicBezTo>
                <a:cubicBezTo>
                  <a:pt x="4116169" y="8654544"/>
                  <a:pt x="4119704" y="8749998"/>
                  <a:pt x="4119704" y="8838382"/>
                </a:cubicBezTo>
                <a:cubicBezTo>
                  <a:pt x="4119704" y="8887877"/>
                  <a:pt x="4109098" y="8940907"/>
                  <a:pt x="4119704" y="8993937"/>
                </a:cubicBezTo>
                <a:cubicBezTo>
                  <a:pt x="4119704" y="9004544"/>
                  <a:pt x="4119704" y="9008079"/>
                  <a:pt x="4119704" y="9011614"/>
                </a:cubicBezTo>
                <a:cubicBezTo>
                  <a:pt x="4087888" y="9054038"/>
                  <a:pt x="4109098" y="9099998"/>
                  <a:pt x="4119704" y="9142422"/>
                </a:cubicBezTo>
                <a:cubicBezTo>
                  <a:pt x="4123240" y="9170705"/>
                  <a:pt x="4137380" y="9198988"/>
                  <a:pt x="4102028" y="9216665"/>
                </a:cubicBezTo>
                <a:cubicBezTo>
                  <a:pt x="4087888" y="9202523"/>
                  <a:pt x="4087888" y="9188382"/>
                  <a:pt x="4084352" y="9177776"/>
                </a:cubicBezTo>
                <a:cubicBezTo>
                  <a:pt x="4073746" y="9163634"/>
                  <a:pt x="4059606" y="9145958"/>
                  <a:pt x="4049000" y="9131816"/>
                </a:cubicBezTo>
                <a:cubicBezTo>
                  <a:pt x="4041930" y="9128281"/>
                  <a:pt x="4031324" y="9114139"/>
                  <a:pt x="4020718" y="9121210"/>
                </a:cubicBezTo>
                <a:cubicBezTo>
                  <a:pt x="4017184" y="9121210"/>
                  <a:pt x="4013648" y="9131816"/>
                  <a:pt x="4013648" y="9138887"/>
                </a:cubicBezTo>
                <a:cubicBezTo>
                  <a:pt x="4013648" y="9153028"/>
                  <a:pt x="4020718" y="9156564"/>
                  <a:pt x="4031324" y="9163634"/>
                </a:cubicBezTo>
                <a:cubicBezTo>
                  <a:pt x="4063141" y="9174240"/>
                  <a:pt x="4063141" y="9174240"/>
                  <a:pt x="4063141" y="9202523"/>
                </a:cubicBezTo>
                <a:cubicBezTo>
                  <a:pt x="4049000" y="9209594"/>
                  <a:pt x="4038394" y="9198988"/>
                  <a:pt x="4031324" y="9195453"/>
                </a:cubicBezTo>
                <a:cubicBezTo>
                  <a:pt x="4013648" y="9177776"/>
                  <a:pt x="3988902" y="9170705"/>
                  <a:pt x="3974761" y="9198988"/>
                </a:cubicBezTo>
                <a:cubicBezTo>
                  <a:pt x="3964156" y="9216665"/>
                  <a:pt x="3950014" y="9202523"/>
                  <a:pt x="3939409" y="9198988"/>
                </a:cubicBezTo>
                <a:cubicBezTo>
                  <a:pt x="3925268" y="9188382"/>
                  <a:pt x="3907592" y="9174240"/>
                  <a:pt x="3896986" y="9156564"/>
                </a:cubicBezTo>
                <a:cubicBezTo>
                  <a:pt x="3893452" y="9153028"/>
                  <a:pt x="3886380" y="9142422"/>
                  <a:pt x="3879310" y="9145958"/>
                </a:cubicBezTo>
                <a:cubicBezTo>
                  <a:pt x="3872240" y="9153028"/>
                  <a:pt x="3872240" y="9163634"/>
                  <a:pt x="3872240" y="9170705"/>
                </a:cubicBezTo>
                <a:cubicBezTo>
                  <a:pt x="3872240" y="9177776"/>
                  <a:pt x="3879310" y="9184847"/>
                  <a:pt x="3882846" y="9195453"/>
                </a:cubicBezTo>
                <a:cubicBezTo>
                  <a:pt x="3893452" y="9202523"/>
                  <a:pt x="3896986" y="9216665"/>
                  <a:pt x="3907592" y="9227271"/>
                </a:cubicBezTo>
                <a:cubicBezTo>
                  <a:pt x="3904056" y="9230806"/>
                  <a:pt x="3896986" y="9230806"/>
                  <a:pt x="3893452" y="9230806"/>
                </a:cubicBezTo>
                <a:cubicBezTo>
                  <a:pt x="3886380" y="9227271"/>
                  <a:pt x="3879310" y="9216665"/>
                  <a:pt x="3865170" y="9227271"/>
                </a:cubicBezTo>
                <a:cubicBezTo>
                  <a:pt x="3854564" y="9230806"/>
                  <a:pt x="3851028" y="9244948"/>
                  <a:pt x="3854564" y="9259089"/>
                </a:cubicBezTo>
                <a:cubicBezTo>
                  <a:pt x="3882846" y="9290907"/>
                  <a:pt x="3861634" y="9336867"/>
                  <a:pt x="3882846" y="9375756"/>
                </a:cubicBezTo>
                <a:cubicBezTo>
                  <a:pt x="3865170" y="9386362"/>
                  <a:pt x="3861634" y="9375756"/>
                  <a:pt x="3854564" y="9365150"/>
                </a:cubicBezTo>
                <a:cubicBezTo>
                  <a:pt x="3847494" y="9351008"/>
                  <a:pt x="3836888" y="9336867"/>
                  <a:pt x="3819212" y="9329796"/>
                </a:cubicBezTo>
                <a:cubicBezTo>
                  <a:pt x="3815676" y="9322725"/>
                  <a:pt x="3805071" y="9319190"/>
                  <a:pt x="3805071" y="9315655"/>
                </a:cubicBezTo>
                <a:cubicBezTo>
                  <a:pt x="3794466" y="9259089"/>
                  <a:pt x="3737902" y="9252018"/>
                  <a:pt x="3706086" y="9220200"/>
                </a:cubicBezTo>
                <a:cubicBezTo>
                  <a:pt x="3706086" y="9216665"/>
                  <a:pt x="3702550" y="9216665"/>
                  <a:pt x="3688410" y="9216665"/>
                </a:cubicBezTo>
                <a:cubicBezTo>
                  <a:pt x="3702550" y="9241412"/>
                  <a:pt x="3706086" y="9262624"/>
                  <a:pt x="3695480" y="9287372"/>
                </a:cubicBezTo>
                <a:cubicBezTo>
                  <a:pt x="3688410" y="9308584"/>
                  <a:pt x="3706086" y="9329796"/>
                  <a:pt x="3713156" y="9347473"/>
                </a:cubicBezTo>
                <a:cubicBezTo>
                  <a:pt x="3727296" y="9368685"/>
                  <a:pt x="3727296" y="9368685"/>
                  <a:pt x="3695480" y="9375756"/>
                </a:cubicBezTo>
                <a:cubicBezTo>
                  <a:pt x="3681339" y="9375756"/>
                  <a:pt x="3681339" y="9386362"/>
                  <a:pt x="3684875" y="9393432"/>
                </a:cubicBezTo>
                <a:cubicBezTo>
                  <a:pt x="3688410" y="9400503"/>
                  <a:pt x="3695480" y="9411109"/>
                  <a:pt x="3684875" y="9418180"/>
                </a:cubicBezTo>
                <a:cubicBezTo>
                  <a:pt x="3674268" y="9421715"/>
                  <a:pt x="3663663" y="9411109"/>
                  <a:pt x="3660128" y="9407574"/>
                </a:cubicBezTo>
                <a:cubicBezTo>
                  <a:pt x="3656592" y="9407574"/>
                  <a:pt x="3656592" y="9400503"/>
                  <a:pt x="3656592" y="9400503"/>
                </a:cubicBezTo>
                <a:cubicBezTo>
                  <a:pt x="3631847" y="9365150"/>
                  <a:pt x="3607100" y="9354543"/>
                  <a:pt x="3571748" y="9365150"/>
                </a:cubicBezTo>
                <a:cubicBezTo>
                  <a:pt x="3554072" y="9368685"/>
                  <a:pt x="3539931" y="9365150"/>
                  <a:pt x="3536396" y="9393432"/>
                </a:cubicBezTo>
                <a:cubicBezTo>
                  <a:pt x="3536396" y="9400503"/>
                  <a:pt x="3525791" y="9396968"/>
                  <a:pt x="3522255" y="9393432"/>
                </a:cubicBezTo>
                <a:cubicBezTo>
                  <a:pt x="3493974" y="9379291"/>
                  <a:pt x="3490439" y="9386362"/>
                  <a:pt x="3483368" y="9411109"/>
                </a:cubicBezTo>
                <a:cubicBezTo>
                  <a:pt x="3483368" y="9425251"/>
                  <a:pt x="3479832" y="9439392"/>
                  <a:pt x="3462156" y="9432321"/>
                </a:cubicBezTo>
                <a:cubicBezTo>
                  <a:pt x="3419735" y="9421715"/>
                  <a:pt x="3394988" y="9442927"/>
                  <a:pt x="3373777" y="9481816"/>
                </a:cubicBezTo>
                <a:cubicBezTo>
                  <a:pt x="3352566" y="9467675"/>
                  <a:pt x="3345495" y="9442927"/>
                  <a:pt x="3327819" y="9425251"/>
                </a:cubicBezTo>
                <a:cubicBezTo>
                  <a:pt x="3306608" y="9407574"/>
                  <a:pt x="3288932" y="9407574"/>
                  <a:pt x="3285397" y="9439392"/>
                </a:cubicBezTo>
                <a:cubicBezTo>
                  <a:pt x="3274791" y="9457069"/>
                  <a:pt x="3271256" y="9481816"/>
                  <a:pt x="3267721" y="9499493"/>
                </a:cubicBezTo>
                <a:cubicBezTo>
                  <a:pt x="3260650" y="9513634"/>
                  <a:pt x="3250045" y="9513634"/>
                  <a:pt x="3242974" y="9506564"/>
                </a:cubicBezTo>
                <a:cubicBezTo>
                  <a:pt x="3228834" y="9481816"/>
                  <a:pt x="3214693" y="9457069"/>
                  <a:pt x="3197017" y="9432321"/>
                </a:cubicBezTo>
                <a:cubicBezTo>
                  <a:pt x="3179341" y="9407574"/>
                  <a:pt x="3154594" y="9386362"/>
                  <a:pt x="3140454" y="9365150"/>
                </a:cubicBezTo>
                <a:cubicBezTo>
                  <a:pt x="3126313" y="9351008"/>
                  <a:pt x="3115707" y="9333331"/>
                  <a:pt x="3094496" y="9347473"/>
                </a:cubicBezTo>
                <a:cubicBezTo>
                  <a:pt x="3083890" y="9351008"/>
                  <a:pt x="3080355" y="9347473"/>
                  <a:pt x="3076820" y="9336867"/>
                </a:cubicBezTo>
                <a:cubicBezTo>
                  <a:pt x="3016722" y="9283836"/>
                  <a:pt x="2956623" y="9241412"/>
                  <a:pt x="2900060" y="9184847"/>
                </a:cubicBezTo>
                <a:cubicBezTo>
                  <a:pt x="2882384" y="9170705"/>
                  <a:pt x="2861173" y="9153028"/>
                  <a:pt x="2839962" y="9142422"/>
                </a:cubicBezTo>
                <a:cubicBezTo>
                  <a:pt x="2783398" y="9107069"/>
                  <a:pt x="2740976" y="9061109"/>
                  <a:pt x="2691483" y="9022220"/>
                </a:cubicBezTo>
                <a:cubicBezTo>
                  <a:pt x="2652596" y="8997473"/>
                  <a:pt x="2631385" y="8962119"/>
                  <a:pt x="2613709" y="8919695"/>
                </a:cubicBezTo>
                <a:cubicBezTo>
                  <a:pt x="2603103" y="8898483"/>
                  <a:pt x="2588962" y="8884342"/>
                  <a:pt x="2560681" y="8877271"/>
                </a:cubicBezTo>
                <a:cubicBezTo>
                  <a:pt x="2525329" y="8870200"/>
                  <a:pt x="2486441" y="8852523"/>
                  <a:pt x="2461695" y="8817170"/>
                </a:cubicBezTo>
                <a:cubicBezTo>
                  <a:pt x="2454625" y="8799493"/>
                  <a:pt x="2436949" y="8799493"/>
                  <a:pt x="2426343" y="8795958"/>
                </a:cubicBezTo>
                <a:cubicBezTo>
                  <a:pt x="2412202" y="8788887"/>
                  <a:pt x="2394526" y="8785352"/>
                  <a:pt x="2383921" y="8771210"/>
                </a:cubicBezTo>
                <a:cubicBezTo>
                  <a:pt x="2348569" y="8728786"/>
                  <a:pt x="2323822" y="8682826"/>
                  <a:pt x="2327357" y="8622725"/>
                </a:cubicBezTo>
                <a:cubicBezTo>
                  <a:pt x="2334427" y="8587372"/>
                  <a:pt x="2327357" y="8559089"/>
                  <a:pt x="2327357" y="8527271"/>
                </a:cubicBezTo>
                <a:cubicBezTo>
                  <a:pt x="2327357" y="8470705"/>
                  <a:pt x="2320287" y="8407069"/>
                  <a:pt x="2345033" y="8343433"/>
                </a:cubicBezTo>
                <a:cubicBezTo>
                  <a:pt x="2369779" y="8375251"/>
                  <a:pt x="2369779" y="8407069"/>
                  <a:pt x="2359174" y="8431816"/>
                </a:cubicBezTo>
                <a:cubicBezTo>
                  <a:pt x="2348569" y="8477776"/>
                  <a:pt x="2366245" y="8527271"/>
                  <a:pt x="2376850" y="8566160"/>
                </a:cubicBezTo>
                <a:cubicBezTo>
                  <a:pt x="2383921" y="8594443"/>
                  <a:pt x="2412202" y="8605049"/>
                  <a:pt x="2426343" y="8619190"/>
                </a:cubicBezTo>
                <a:cubicBezTo>
                  <a:pt x="2429878" y="8622725"/>
                  <a:pt x="2440483" y="8622725"/>
                  <a:pt x="2447554" y="8619190"/>
                </a:cubicBezTo>
                <a:cubicBezTo>
                  <a:pt x="2447554" y="8615655"/>
                  <a:pt x="2447554" y="8608584"/>
                  <a:pt x="2440483" y="8605049"/>
                </a:cubicBezTo>
                <a:cubicBezTo>
                  <a:pt x="2429878" y="8583837"/>
                  <a:pt x="2422807" y="8562624"/>
                  <a:pt x="2408667" y="8548483"/>
                </a:cubicBezTo>
                <a:cubicBezTo>
                  <a:pt x="2394526" y="8530806"/>
                  <a:pt x="2390991" y="8509594"/>
                  <a:pt x="2394526" y="8495453"/>
                </a:cubicBezTo>
                <a:cubicBezTo>
                  <a:pt x="2415737" y="8460099"/>
                  <a:pt x="2398061" y="8424746"/>
                  <a:pt x="2394526" y="8385857"/>
                </a:cubicBezTo>
                <a:cubicBezTo>
                  <a:pt x="2390991" y="8361109"/>
                  <a:pt x="2383921" y="8329291"/>
                  <a:pt x="2383921" y="8304543"/>
                </a:cubicBezTo>
                <a:cubicBezTo>
                  <a:pt x="2380385" y="8283331"/>
                  <a:pt x="2376850" y="8262119"/>
                  <a:pt x="2394526" y="8240907"/>
                </a:cubicBezTo>
                <a:cubicBezTo>
                  <a:pt x="2408667" y="8237372"/>
                  <a:pt x="2398061" y="8223231"/>
                  <a:pt x="2398061" y="8209089"/>
                </a:cubicBezTo>
                <a:cubicBezTo>
                  <a:pt x="2412202" y="8085352"/>
                  <a:pt x="2415737" y="7954544"/>
                  <a:pt x="2429878" y="7827271"/>
                </a:cubicBezTo>
                <a:cubicBezTo>
                  <a:pt x="2447554" y="7724746"/>
                  <a:pt x="2447554" y="7625756"/>
                  <a:pt x="2458159" y="7516160"/>
                </a:cubicBezTo>
                <a:cubicBezTo>
                  <a:pt x="2440483" y="7526766"/>
                  <a:pt x="2447554" y="7547978"/>
                  <a:pt x="2426343" y="7547978"/>
                </a:cubicBezTo>
                <a:cubicBezTo>
                  <a:pt x="2454625" y="7480807"/>
                  <a:pt x="2447554" y="7413635"/>
                  <a:pt x="2458159" y="7342927"/>
                </a:cubicBezTo>
                <a:cubicBezTo>
                  <a:pt x="2461695" y="7282827"/>
                  <a:pt x="2468765" y="7222725"/>
                  <a:pt x="2479371" y="7159089"/>
                </a:cubicBezTo>
                <a:cubicBezTo>
                  <a:pt x="2493511" y="7038887"/>
                  <a:pt x="2504117" y="6925756"/>
                  <a:pt x="2518258" y="6805554"/>
                </a:cubicBezTo>
                <a:cubicBezTo>
                  <a:pt x="2546540" y="6657069"/>
                  <a:pt x="2567751" y="6497979"/>
                  <a:pt x="2592497" y="6349493"/>
                </a:cubicBezTo>
                <a:cubicBezTo>
                  <a:pt x="2631385" y="6112625"/>
                  <a:pt x="2670272" y="5868686"/>
                  <a:pt x="2705624" y="5631817"/>
                </a:cubicBezTo>
                <a:cubicBezTo>
                  <a:pt x="2740976" y="5412625"/>
                  <a:pt x="2779863" y="5196969"/>
                  <a:pt x="2815215" y="4977777"/>
                </a:cubicBezTo>
                <a:cubicBezTo>
                  <a:pt x="2836426" y="4843434"/>
                  <a:pt x="2854102" y="4702019"/>
                  <a:pt x="2871778" y="4564141"/>
                </a:cubicBezTo>
                <a:cubicBezTo>
                  <a:pt x="2900060" y="4397979"/>
                  <a:pt x="2924806" y="4224747"/>
                  <a:pt x="2956623" y="4058585"/>
                </a:cubicBezTo>
                <a:cubicBezTo>
                  <a:pt x="2988440" y="3906565"/>
                  <a:pt x="3006116" y="3743939"/>
                  <a:pt x="3034398" y="3584848"/>
                </a:cubicBezTo>
                <a:cubicBezTo>
                  <a:pt x="3066214" y="3390403"/>
                  <a:pt x="3098031" y="3195959"/>
                  <a:pt x="3136918" y="3005051"/>
                </a:cubicBezTo>
                <a:cubicBezTo>
                  <a:pt x="3182876" y="2739899"/>
                  <a:pt x="3228834" y="2481819"/>
                  <a:pt x="3281862" y="2216666"/>
                </a:cubicBezTo>
                <a:cubicBezTo>
                  <a:pt x="3285397" y="2181313"/>
                  <a:pt x="3288932" y="2142424"/>
                  <a:pt x="3303073" y="2103535"/>
                </a:cubicBezTo>
                <a:cubicBezTo>
                  <a:pt x="3303073" y="2078788"/>
                  <a:pt x="3285397" y="2068182"/>
                  <a:pt x="3267721" y="2078788"/>
                </a:cubicBezTo>
                <a:cubicBezTo>
                  <a:pt x="3242974" y="2082323"/>
                  <a:pt x="3218228" y="2082323"/>
                  <a:pt x="3197017" y="2082323"/>
                </a:cubicBezTo>
                <a:cubicBezTo>
                  <a:pt x="3129848" y="2082323"/>
                  <a:pt x="3059144" y="2068182"/>
                  <a:pt x="2991975" y="2078788"/>
                </a:cubicBezTo>
                <a:cubicBezTo>
                  <a:pt x="2903595" y="2085858"/>
                  <a:pt x="2811680" y="2071718"/>
                  <a:pt x="2723300" y="2103535"/>
                </a:cubicBezTo>
                <a:cubicBezTo>
                  <a:pt x="2695018" y="2114141"/>
                  <a:pt x="2659666" y="2114141"/>
                  <a:pt x="2620779" y="2110606"/>
                </a:cubicBezTo>
                <a:cubicBezTo>
                  <a:pt x="2574821" y="2110606"/>
                  <a:pt x="2528864" y="2114141"/>
                  <a:pt x="2482906" y="2117676"/>
                </a:cubicBezTo>
                <a:cubicBezTo>
                  <a:pt x="2412202" y="2124747"/>
                  <a:pt x="2334427" y="2128283"/>
                  <a:pt x="2256653" y="2149495"/>
                </a:cubicBezTo>
                <a:cubicBezTo>
                  <a:pt x="2200089" y="2160101"/>
                  <a:pt x="2147061" y="2174242"/>
                  <a:pt x="2083428" y="2174242"/>
                </a:cubicBezTo>
                <a:cubicBezTo>
                  <a:pt x="2065752" y="2174242"/>
                  <a:pt x="2037471" y="2174242"/>
                  <a:pt x="2016259" y="2188384"/>
                </a:cubicBezTo>
                <a:cubicBezTo>
                  <a:pt x="2002119" y="2202526"/>
                  <a:pt x="1991513" y="2202526"/>
                  <a:pt x="1980907" y="2202526"/>
                </a:cubicBezTo>
                <a:cubicBezTo>
                  <a:pt x="1906668" y="2195454"/>
                  <a:pt x="1846569" y="2213131"/>
                  <a:pt x="1779401" y="2220202"/>
                </a:cubicBezTo>
                <a:cubicBezTo>
                  <a:pt x="1712232" y="2230808"/>
                  <a:pt x="1645063" y="2237878"/>
                  <a:pt x="1577894" y="2244949"/>
                </a:cubicBezTo>
                <a:cubicBezTo>
                  <a:pt x="1563754" y="2244949"/>
                  <a:pt x="1542542" y="2248484"/>
                  <a:pt x="1524866" y="2248484"/>
                </a:cubicBezTo>
                <a:cubicBezTo>
                  <a:pt x="1521331" y="2248484"/>
                  <a:pt x="1510726" y="2252020"/>
                  <a:pt x="1510726" y="2262626"/>
                </a:cubicBezTo>
                <a:cubicBezTo>
                  <a:pt x="1521331" y="2290909"/>
                  <a:pt x="1500120" y="2290909"/>
                  <a:pt x="1485979" y="2301515"/>
                </a:cubicBezTo>
                <a:cubicBezTo>
                  <a:pt x="1415275" y="2365151"/>
                  <a:pt x="1323360" y="2365151"/>
                  <a:pt x="1234980" y="2372223"/>
                </a:cubicBezTo>
                <a:cubicBezTo>
                  <a:pt x="1174882" y="2372223"/>
                  <a:pt x="1111248" y="2372223"/>
                  <a:pt x="1047614" y="2382828"/>
                </a:cubicBezTo>
                <a:cubicBezTo>
                  <a:pt x="1022868" y="2389899"/>
                  <a:pt x="998121" y="2382828"/>
                  <a:pt x="969840" y="2389899"/>
                </a:cubicBezTo>
                <a:cubicBezTo>
                  <a:pt x="934488" y="2396969"/>
                  <a:pt x="899136" y="2404040"/>
                  <a:pt x="867319" y="2421717"/>
                </a:cubicBezTo>
                <a:cubicBezTo>
                  <a:pt x="810756" y="2453535"/>
                  <a:pt x="747122" y="2450000"/>
                  <a:pt x="687024" y="2467677"/>
                </a:cubicBezTo>
                <a:cubicBezTo>
                  <a:pt x="655207" y="2471212"/>
                  <a:pt x="623390" y="2467677"/>
                  <a:pt x="598644" y="2474747"/>
                </a:cubicBezTo>
                <a:cubicBezTo>
                  <a:pt x="520869" y="2485354"/>
                  <a:pt x="453700" y="2467677"/>
                  <a:pt x="397137" y="2421717"/>
                </a:cubicBezTo>
                <a:cubicBezTo>
                  <a:pt x="358250" y="2389899"/>
                  <a:pt x="322898" y="2361616"/>
                  <a:pt x="273405" y="2372223"/>
                </a:cubicBezTo>
                <a:cubicBezTo>
                  <a:pt x="252194" y="2372223"/>
                  <a:pt x="230982" y="2361616"/>
                  <a:pt x="213306" y="2351010"/>
                </a:cubicBezTo>
                <a:cubicBezTo>
                  <a:pt x="195630" y="2333334"/>
                  <a:pt x="174419" y="2315657"/>
                  <a:pt x="153208" y="2294445"/>
                </a:cubicBezTo>
                <a:cubicBezTo>
                  <a:pt x="149673" y="2290909"/>
                  <a:pt x="149673" y="2290909"/>
                  <a:pt x="142602" y="2283838"/>
                </a:cubicBezTo>
                <a:cubicBezTo>
                  <a:pt x="121391" y="2252020"/>
                  <a:pt x="124926" y="2138889"/>
                  <a:pt x="149673" y="2110606"/>
                </a:cubicBezTo>
                <a:cubicBezTo>
                  <a:pt x="195630" y="2039899"/>
                  <a:pt x="177954" y="1962122"/>
                  <a:pt x="110786" y="1912626"/>
                </a:cubicBezTo>
                <a:cubicBezTo>
                  <a:pt x="64828" y="1880808"/>
                  <a:pt x="61293" y="1848990"/>
                  <a:pt x="86039" y="1799495"/>
                </a:cubicBezTo>
                <a:cubicBezTo>
                  <a:pt x="107251" y="1760606"/>
                  <a:pt x="100180" y="1725252"/>
                  <a:pt x="86039" y="1693434"/>
                </a:cubicBezTo>
                <a:cubicBezTo>
                  <a:pt x="78969" y="1661616"/>
                  <a:pt x="64828" y="1636869"/>
                  <a:pt x="75434" y="1605050"/>
                </a:cubicBezTo>
                <a:cubicBezTo>
                  <a:pt x="75434" y="1605050"/>
                  <a:pt x="75434" y="1601515"/>
                  <a:pt x="68363" y="1594444"/>
                </a:cubicBezTo>
                <a:cubicBezTo>
                  <a:pt x="50687" y="1552020"/>
                  <a:pt x="43617" y="1502525"/>
                  <a:pt x="22406" y="1456566"/>
                </a:cubicBezTo>
                <a:cubicBezTo>
                  <a:pt x="1195" y="1410606"/>
                  <a:pt x="-2341" y="1361111"/>
                  <a:pt x="1195" y="1315152"/>
                </a:cubicBezTo>
                <a:cubicBezTo>
                  <a:pt x="15335" y="1247980"/>
                  <a:pt x="22406" y="1187879"/>
                  <a:pt x="15335" y="1117172"/>
                </a:cubicBezTo>
                <a:cubicBezTo>
                  <a:pt x="8265" y="1074748"/>
                  <a:pt x="22406" y="1035859"/>
                  <a:pt x="33011" y="993434"/>
                </a:cubicBezTo>
                <a:cubicBezTo>
                  <a:pt x="36547" y="958081"/>
                  <a:pt x="43617" y="926263"/>
                  <a:pt x="54223" y="890909"/>
                </a:cubicBezTo>
                <a:cubicBezTo>
                  <a:pt x="75434" y="837879"/>
                  <a:pt x="75434" y="781313"/>
                  <a:pt x="64828" y="724748"/>
                </a:cubicBezTo>
                <a:cubicBezTo>
                  <a:pt x="64828" y="717677"/>
                  <a:pt x="61293" y="710606"/>
                  <a:pt x="64828" y="703535"/>
                </a:cubicBezTo>
                <a:cubicBezTo>
                  <a:pt x="78969" y="654041"/>
                  <a:pt x="68363" y="601010"/>
                  <a:pt x="75434" y="547980"/>
                </a:cubicBezTo>
                <a:cubicBezTo>
                  <a:pt x="75434" y="473738"/>
                  <a:pt x="78969" y="392425"/>
                  <a:pt x="117856" y="321717"/>
                </a:cubicBezTo>
                <a:cubicBezTo>
                  <a:pt x="131997" y="279293"/>
                  <a:pt x="135532" y="236869"/>
                  <a:pt x="153208" y="194445"/>
                </a:cubicBezTo>
                <a:cubicBezTo>
                  <a:pt x="156743" y="180303"/>
                  <a:pt x="156743" y="155556"/>
                  <a:pt x="153208" y="134344"/>
                </a:cubicBezTo>
                <a:cubicBezTo>
                  <a:pt x="149673" y="91920"/>
                  <a:pt x="135532" y="56566"/>
                  <a:pt x="149673" y="17677"/>
                </a:cubicBezTo>
                <a:cubicBezTo>
                  <a:pt x="163814" y="14142"/>
                  <a:pt x="167349" y="31819"/>
                  <a:pt x="177954" y="42425"/>
                </a:cubicBezTo>
                <a:cubicBezTo>
                  <a:pt x="188560" y="28283"/>
                  <a:pt x="195630" y="10606"/>
                  <a:pt x="2097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 rot="16200000">
            <a:off x="22199868" y="666271"/>
            <a:ext cx="521207" cy="52391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Montserra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22130252" y="668286"/>
            <a:ext cx="78603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0" i="0" smtClean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800" b="0" i="0" dirty="0">
                <a:solidFill>
                  <a:schemeClr val="bg1"/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ED0F7-CC93-4C03-B958-E3B2E8647562}"/>
              </a:ext>
            </a:extLst>
          </p:cNvPr>
          <p:cNvSpPr txBox="1"/>
          <p:nvPr userDrawn="1"/>
        </p:nvSpPr>
        <p:spPr>
          <a:xfrm>
            <a:off x="22130252" y="12539882"/>
            <a:ext cx="1970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all" spc="600" dirty="0">
                <a:solidFill>
                  <a:schemeClr val="bg1">
                    <a:lumMod val="95000"/>
                  </a:schemeClr>
                </a:solidFill>
                <a:latin typeface="Montserrat" charset="0"/>
              </a:rPr>
              <a:t>Bharat</a:t>
            </a:r>
          </a:p>
          <a:p>
            <a:r>
              <a:rPr lang="en-US" cap="all" spc="5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MANE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901" r:id="rId2"/>
    <p:sldLayoutId id="2147484112" r:id="rId3"/>
    <p:sldLayoutId id="2147484113" r:id="rId4"/>
    <p:sldLayoutId id="2147484065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8" r:id="rId11"/>
    <p:sldLayoutId id="2147484066" r:id="rId12"/>
    <p:sldLayoutId id="2147484076" r:id="rId13"/>
    <p:sldLayoutId id="2147484067" r:id="rId14"/>
    <p:sldLayoutId id="2147484068" r:id="rId15"/>
    <p:sldLayoutId id="2147484069" r:id="rId16"/>
    <p:sldLayoutId id="2147484070" r:id="rId17"/>
    <p:sldLayoutId id="2147484071" r:id="rId18"/>
    <p:sldLayoutId id="2147484059" r:id="rId19"/>
    <p:sldLayoutId id="2147484060" r:id="rId20"/>
    <p:sldLayoutId id="2147484072" r:id="rId21"/>
    <p:sldLayoutId id="2147484073" r:id="rId22"/>
    <p:sldLayoutId id="2147484074" r:id="rId23"/>
    <p:sldLayoutId id="2147484075" r:id="rId24"/>
    <p:sldLayoutId id="2147484077" r:id="rId25"/>
    <p:sldLayoutId id="2147484078" r:id="rId26"/>
    <p:sldLayoutId id="2147484079" r:id="rId27"/>
    <p:sldLayoutId id="2147484080" r:id="rId28"/>
    <p:sldLayoutId id="2147484086" r:id="rId29"/>
    <p:sldLayoutId id="2147484087" r:id="rId30"/>
    <p:sldLayoutId id="2147484088" r:id="rId31"/>
    <p:sldLayoutId id="2147484119" r:id="rId32"/>
    <p:sldLayoutId id="2147484118" r:id="rId33"/>
    <p:sldLayoutId id="2147484105" r:id="rId34"/>
    <p:sldLayoutId id="2147484064" r:id="rId35"/>
    <p:sldLayoutId id="2147484062" r:id="rId36"/>
    <p:sldLayoutId id="2147484063" r:id="rId37"/>
    <p:sldLayoutId id="2147483985" r:id="rId38"/>
    <p:sldLayoutId id="2147484081" r:id="rId39"/>
    <p:sldLayoutId id="2147484082" r:id="rId40"/>
    <p:sldLayoutId id="2147484083" r:id="rId41"/>
    <p:sldLayoutId id="2147484084" r:id="rId42"/>
    <p:sldLayoutId id="2147484085" r:id="rId43"/>
    <p:sldLayoutId id="2147484089" r:id="rId44"/>
    <p:sldLayoutId id="2147484092" r:id="rId45"/>
    <p:sldLayoutId id="2147484114" r:id="rId46"/>
    <p:sldLayoutId id="2147484090" r:id="rId47"/>
    <p:sldLayoutId id="2147484091" r:id="rId48"/>
    <p:sldLayoutId id="2147484093" r:id="rId49"/>
    <p:sldLayoutId id="2147484094" r:id="rId50"/>
    <p:sldLayoutId id="2147484095" r:id="rId51"/>
    <p:sldLayoutId id="2147484096" r:id="rId52"/>
    <p:sldLayoutId id="2147484097" r:id="rId53"/>
    <p:sldLayoutId id="2147484098" r:id="rId54"/>
    <p:sldLayoutId id="2147484099" r:id="rId55"/>
    <p:sldLayoutId id="2147484100" r:id="rId56"/>
    <p:sldLayoutId id="2147484101" r:id="rId57"/>
    <p:sldLayoutId id="2147484117" r:id="rId58"/>
    <p:sldLayoutId id="2147484102" r:id="rId59"/>
    <p:sldLayoutId id="2147484103" r:id="rId60"/>
    <p:sldLayoutId id="2147484104" r:id="rId61"/>
    <p:sldLayoutId id="2147484107" r:id="rId62"/>
    <p:sldLayoutId id="2147484108" r:id="rId63"/>
    <p:sldLayoutId id="2147484109" r:id="rId64"/>
    <p:sldLayoutId id="2147484110" r:id="rId65"/>
    <p:sldLayoutId id="2147484111" r:id="rId66"/>
    <p:sldLayoutId id="2147483952" r:id="rId6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6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DE89F276-0FA4-4171-A31E-E5240AFADE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1" b="33163"/>
          <a:stretch/>
        </p:blipFill>
        <p:spPr>
          <a:xfrm>
            <a:off x="0" y="6184830"/>
            <a:ext cx="24377650" cy="55207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EED0F0-E59B-4D32-A226-D3A167BCFD00}"/>
              </a:ext>
            </a:extLst>
          </p:cNvPr>
          <p:cNvSpPr/>
          <p:nvPr/>
        </p:nvSpPr>
        <p:spPr>
          <a:xfrm>
            <a:off x="-254" y="6222772"/>
            <a:ext cx="24377904" cy="5520787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6166" y="8886266"/>
            <a:ext cx="5618846" cy="2429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3200" dirty="0">
                <a:solidFill>
                  <a:schemeClr val="bg1">
                    <a:lumMod val="85000"/>
                  </a:schemeClr>
                </a:solidFill>
              </a:rPr>
              <a:t>Presented by</a:t>
            </a:r>
            <a:endParaRPr lang="en-US" sz="3200" spc="600" dirty="0">
              <a:solidFill>
                <a:schemeClr val="bg1">
                  <a:lumMod val="8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130000"/>
              </a:lnSpc>
            </a:pPr>
            <a:r>
              <a:rPr lang="en-US" sz="3200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Bharat B Mane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Registration No: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AU/PhD/20/0308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Batch: 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CCC744-AE2C-4074-9D77-A295C2727FA1}"/>
              </a:ext>
            </a:extLst>
          </p:cNvPr>
          <p:cNvSpPr txBox="1"/>
          <p:nvPr/>
        </p:nvSpPr>
        <p:spPr>
          <a:xfrm>
            <a:off x="1208519" y="966144"/>
            <a:ext cx="21960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600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" charset="0"/>
              </a:rPr>
              <a:t>Identifier Readability &amp; </a:t>
            </a:r>
          </a:p>
          <a:p>
            <a:r>
              <a:rPr lang="en-US" sz="7200" b="1" spc="600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" charset="0"/>
              </a:rPr>
              <a:t>Program Comprehension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05AB3-DCA3-F24B-8587-7387B0D0CB85}"/>
              </a:ext>
            </a:extLst>
          </p:cNvPr>
          <p:cNvSpPr txBox="1"/>
          <p:nvPr/>
        </p:nvSpPr>
        <p:spPr>
          <a:xfrm>
            <a:off x="1238104" y="3274468"/>
            <a:ext cx="207658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To evaluate and formalize how identifier naming influences code comprehension and propose a practical model to assess readability</a:t>
            </a:r>
            <a:endParaRPr lang="en-IN" sz="3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85066-744E-5662-7D78-8AC0C5D22C40}"/>
              </a:ext>
            </a:extLst>
          </p:cNvPr>
          <p:cNvSpPr txBox="1"/>
          <p:nvPr/>
        </p:nvSpPr>
        <p:spPr>
          <a:xfrm>
            <a:off x="8903499" y="8742155"/>
            <a:ext cx="8018542" cy="2439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IN" sz="3200" dirty="0">
                <a:solidFill>
                  <a:schemeClr val="bg1">
                    <a:lumMod val="85000"/>
                  </a:schemeClr>
                </a:solidFill>
              </a:rPr>
              <a:t>Guided by</a:t>
            </a:r>
            <a:endParaRPr lang="en-US" sz="3200" spc="600" dirty="0">
              <a:solidFill>
                <a:schemeClr val="bg1">
                  <a:lumMod val="8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130000"/>
              </a:lnSpc>
            </a:pPr>
            <a:r>
              <a:rPr lang="en-US" altLang="en-US" sz="3200" spc="600" dirty="0">
                <a:solidFill>
                  <a:schemeClr val="bg1"/>
                </a:solidFill>
                <a:latin typeface="Montserrat" charset="0"/>
              </a:rPr>
              <a:t>Dr. Rathnakar Achary</a:t>
            </a:r>
            <a:br>
              <a:rPr lang="en-US" altLang="en-US" sz="3200" spc="600" dirty="0">
                <a:solidFill>
                  <a:schemeClr val="bg1"/>
                </a:solidFill>
                <a:latin typeface="Montserrat" charset="0"/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Department of Computer Science and Engineering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Alliance University</a:t>
            </a:r>
            <a:endParaRPr lang="en-US" altLang="en-US" sz="3200" spc="600" dirty="0">
              <a:solidFill>
                <a:schemeClr val="bg1">
                  <a:lumMod val="85000"/>
                </a:schemeClr>
              </a:solidFill>
              <a:latin typeface="Montserra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5F97B-F5B3-C186-EE4E-D04243AC0C31}"/>
              </a:ext>
            </a:extLst>
          </p:cNvPr>
          <p:cNvSpPr txBox="1"/>
          <p:nvPr/>
        </p:nvSpPr>
        <p:spPr>
          <a:xfrm>
            <a:off x="20130697" y="10887984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85000"/>
                  </a:schemeClr>
                </a:solidFill>
              </a:rPr>
              <a:t>Date: 30 June 2025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697A88-495A-09A2-1261-3B439039D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16" y="7279326"/>
            <a:ext cx="30099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AAE541-74E1-43E9-9A7E-C25308FB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10" y="866492"/>
            <a:ext cx="5989790" cy="111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48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C5B82D-CED6-5D7E-5E42-F5E675A5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390" y="368029"/>
            <a:ext cx="7980870" cy="126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8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70BBF0-76DC-1658-AE9B-3EEB4613F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" y="761565"/>
            <a:ext cx="6336416" cy="5972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74F938-B648-7287-F890-0187FD23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41" y="761565"/>
            <a:ext cx="6656006" cy="5550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43197D-D384-931A-84FD-7611BE1F3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8232" y="761565"/>
            <a:ext cx="6426040" cy="55751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5AD25-4236-BA1E-CBDA-408E39443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196" y="6858000"/>
            <a:ext cx="7689346" cy="661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136B0A-13C3-96F9-D1C1-1FC873A8E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975" y="7009464"/>
            <a:ext cx="7554379" cy="6706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2B9859-5233-0295-749B-AEB9D31E4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76701" y="7620926"/>
            <a:ext cx="7573432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61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E9F58F-2697-B056-C491-AFAA3A58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60213"/>
              </p:ext>
            </p:extLst>
          </p:nvPr>
        </p:nvGraphicFramePr>
        <p:xfrm>
          <a:off x="1165224" y="2668586"/>
          <a:ext cx="18856325" cy="639936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5558111">
                  <a:extLst>
                    <a:ext uri="{9D8B030D-6E8A-4147-A177-3AD203B41FA5}">
                      <a16:colId xmlns:a16="http://schemas.microsoft.com/office/drawing/2014/main" val="2059206915"/>
                    </a:ext>
                  </a:extLst>
                </a:gridCol>
                <a:gridCol w="4255428">
                  <a:extLst>
                    <a:ext uri="{9D8B030D-6E8A-4147-A177-3AD203B41FA5}">
                      <a16:colId xmlns:a16="http://schemas.microsoft.com/office/drawing/2014/main" val="3228072785"/>
                    </a:ext>
                  </a:extLst>
                </a:gridCol>
                <a:gridCol w="5558111">
                  <a:extLst>
                    <a:ext uri="{9D8B030D-6E8A-4147-A177-3AD203B41FA5}">
                      <a16:colId xmlns:a16="http://schemas.microsoft.com/office/drawing/2014/main" val="3703886459"/>
                    </a:ext>
                  </a:extLst>
                </a:gridCol>
                <a:gridCol w="3484675">
                  <a:extLst>
                    <a:ext uri="{9D8B030D-6E8A-4147-A177-3AD203B41FA5}">
                      <a16:colId xmlns:a16="http://schemas.microsoft.com/office/drawing/2014/main" val="2711074903"/>
                    </a:ext>
                  </a:extLst>
                </a:gridCol>
              </a:tblGrid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Identifier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Identifier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Identifier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Identifier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2194116825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output_dir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is_debug_mode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InputValidator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linetrace()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1063745671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doStuff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Factorize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testIsInitialized()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parsed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3755309783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j, k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d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f()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183909190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VersionManager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get()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calculate_tax</a:t>
                      </a: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user_data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4287330153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render_templates()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Hashing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LazyInitializerTestImpl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CleanCommand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2022472124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_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write_version_info()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clean_me</a:t>
                      </a: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initialize()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767507043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validate_user_input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process_tempita()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macros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version_info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1799226888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DummyBuildSrc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ext_data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parse()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db_query</a:t>
                      </a:r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569442668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tmp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run()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MemoizerComputableTest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ConfigParser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935094809"/>
                  </a:ext>
                </a:extLst>
              </a:tr>
              <a:tr h="558006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maybe_cythonize()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pxifile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setup_cache()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handle()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108000" marT="108000" marB="108000" anchor="b"/>
                </a:tc>
                <a:extLst>
                  <a:ext uri="{0D108BD9-81ED-4DB2-BD59-A6C34878D82A}">
                    <a16:rowId xmlns:a16="http://schemas.microsoft.com/office/drawing/2014/main" val="419387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67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FB54022-1A81-A560-FFCC-A62C595ED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207848"/>
              </p:ext>
            </p:extLst>
          </p:nvPr>
        </p:nvGraphicFramePr>
        <p:xfrm>
          <a:off x="2281442" y="1441450"/>
          <a:ext cx="18768807" cy="1083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8050978" imgH="162925261" progId="Excel.SheetMacroEnabled.12">
                  <p:embed/>
                </p:oleObj>
              </mc:Choice>
              <mc:Fallback>
                <p:oleObj name="Macro-Enabled Worksheet" r:id="rId2" imgW="28050978" imgH="162925261" progId="Excel.SheetMacroEnabled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FB54022-1A81-A560-FFCC-A62C595EDA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1442" y="1441450"/>
                        <a:ext cx="18768807" cy="1083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917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lose up of words&#10;&#10;AI-generated content may be incorrect.">
            <a:extLst>
              <a:ext uri="{FF2B5EF4-FFF2-40B4-BE49-F238E27FC236}">
                <a16:creationId xmlns:a16="http://schemas.microsoft.com/office/drawing/2014/main" id="{74AE0FE8-4AFF-1BDD-5795-AB32789AFF7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" r="55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249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difference between years&#10;&#10;AI-generated content may be incorrect.">
            <a:extLst>
              <a:ext uri="{FF2B5EF4-FFF2-40B4-BE49-F238E27FC236}">
                <a16:creationId xmlns:a16="http://schemas.microsoft.com/office/drawing/2014/main" id="{CB906B7D-3594-6CDB-861B-E2011EEDD66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17" y="2996122"/>
            <a:ext cx="9060139" cy="4482000"/>
          </a:xfrm>
          <a:prstGeom prst="rect">
            <a:avLst/>
          </a:prstGeom>
        </p:spPr>
      </p:pic>
      <p:pic>
        <p:nvPicPr>
          <p:cNvPr id="6" name="Picture 5" descr="A graph of green rectangular shapes&#10;&#10;AI-generated content may be incorrect.">
            <a:extLst>
              <a:ext uri="{FF2B5EF4-FFF2-40B4-BE49-F238E27FC236}">
                <a16:creationId xmlns:a16="http://schemas.microsoft.com/office/drawing/2014/main" id="{D25254B6-A8BB-80C0-F715-C37F3D26B98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744" y="2996122"/>
            <a:ext cx="9052578" cy="4480569"/>
          </a:xfrm>
          <a:prstGeom prst="rect">
            <a:avLst/>
          </a:prstGeom>
        </p:spPr>
      </p:pic>
      <p:pic>
        <p:nvPicPr>
          <p:cNvPr id="8" name="Picture 7" descr="A chart of a diagram&#10;&#10;AI-generated content may be incorrect.">
            <a:extLst>
              <a:ext uri="{FF2B5EF4-FFF2-40B4-BE49-F238E27FC236}">
                <a16:creationId xmlns:a16="http://schemas.microsoft.com/office/drawing/2014/main" id="{82F695FF-23C3-2171-CBFC-83767C3FCE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17" y="8249050"/>
            <a:ext cx="7315215" cy="4572009"/>
          </a:xfrm>
          <a:prstGeom prst="rect">
            <a:avLst/>
          </a:prstGeom>
        </p:spPr>
      </p:pic>
      <p:pic>
        <p:nvPicPr>
          <p:cNvPr id="10" name="Picture 9" descr="A graph of a number of blue and white bars&#10;&#10;AI-generated content may be incorrect.">
            <a:extLst>
              <a:ext uri="{FF2B5EF4-FFF2-40B4-BE49-F238E27FC236}">
                <a16:creationId xmlns:a16="http://schemas.microsoft.com/office/drawing/2014/main" id="{485F4168-B847-DD41-168E-E3299AD2EB5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349" y="7821034"/>
            <a:ext cx="822961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5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program code on a black background. Close-up. High quality photo  22776512 Stock Photo at Vecteezy">
            <a:extLst>
              <a:ext uri="{FF2B5EF4-FFF2-40B4-BE49-F238E27FC236}">
                <a16:creationId xmlns:a16="http://schemas.microsoft.com/office/drawing/2014/main" id="{7A7581F9-8BDC-9F83-9CB4-897DA8D57D65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88" b="3068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5EB55A-046A-1735-E423-98E04846F078}"/>
              </a:ext>
            </a:extLst>
          </p:cNvPr>
          <p:cNvSpPr txBox="1"/>
          <p:nvPr/>
        </p:nvSpPr>
        <p:spPr>
          <a:xfrm>
            <a:off x="1052127" y="621910"/>
            <a:ext cx="1524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The Human Cost of Unreadable Code</a:t>
            </a:r>
            <a:endParaRPr lang="en-US" sz="7200" cap="all" spc="600" dirty="0">
              <a:solidFill>
                <a:schemeClr val="tx2">
                  <a:lumMod val="85000"/>
                  <a:lumOff val="1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AD58D-2043-86F9-3431-872DBF75EC6D}"/>
              </a:ext>
            </a:extLst>
          </p:cNvPr>
          <p:cNvSpPr txBox="1"/>
          <p:nvPr/>
        </p:nvSpPr>
        <p:spPr>
          <a:xfrm>
            <a:off x="1339596" y="2183884"/>
            <a:ext cx="199110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1677FF"/>
                </a:solidFill>
              </a:rPr>
              <a:t>We Read Code Far More Than We Write It — </a:t>
            </a:r>
          </a:p>
          <a:p>
            <a:pPr algn="ctr"/>
            <a:r>
              <a:rPr lang="en-US" sz="4800" b="1" dirty="0">
                <a:solidFill>
                  <a:srgbClr val="1677FF"/>
                </a:solidFill>
              </a:rPr>
              <a:t>So Why Don't We Name Things Better?</a:t>
            </a:r>
            <a:endParaRPr lang="en-IN" sz="4800" b="1" dirty="0">
              <a:solidFill>
                <a:srgbClr val="1677FF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84719B-E34C-417C-3375-7D1B27BAAD85}"/>
              </a:ext>
            </a:extLst>
          </p:cNvPr>
          <p:cNvGrpSpPr/>
          <p:nvPr/>
        </p:nvGrpSpPr>
        <p:grpSpPr>
          <a:xfrm>
            <a:off x="1943100" y="4224105"/>
            <a:ext cx="2782796" cy="3454381"/>
            <a:chOff x="2181794" y="4600633"/>
            <a:chExt cx="2782796" cy="3454381"/>
          </a:xfrm>
        </p:grpSpPr>
        <p:sp>
          <p:nvSpPr>
            <p:cNvPr id="11" name="TextBox 32">
              <a:extLst>
                <a:ext uri="{FF2B5EF4-FFF2-40B4-BE49-F238E27FC236}">
                  <a16:creationId xmlns:a16="http://schemas.microsoft.com/office/drawing/2014/main" id="{8FD655C1-B4E7-5C7A-6E0D-73D40A8B4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794" y="6485354"/>
              <a:ext cx="278279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algn="ctr"/>
              <a:r>
                <a:rPr lang="en-US" altLang="en-US" sz="3200" b="1" dirty="0">
                  <a:solidFill>
                    <a:schemeClr val="tx2"/>
                  </a:solidFill>
                  <a:latin typeface="Montserrat" panose="00000500000000000000" pitchFamily="2" charset="0"/>
                  <a:ea typeface="Montserrat" panose="00000500000000000000" pitchFamily="2" charset="0"/>
                  <a:cs typeface="Montserrat" panose="00000500000000000000" pitchFamily="2" charset="0"/>
                </a:rPr>
                <a:t>70% </a:t>
              </a:r>
            </a:p>
            <a:p>
              <a:pPr algn="ctr"/>
              <a:r>
                <a:rPr lang="en-IN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Time Spent Reading Code</a:t>
              </a:r>
              <a:endParaRPr lang="en-US" altLang="en-US" sz="4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endParaRPr>
            </a:p>
          </p:txBody>
        </p: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12A31BEF-5744-F1EC-9C65-B1732BA71B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791529"/>
                </p:ext>
              </p:extLst>
            </p:nvPr>
          </p:nvGraphicFramePr>
          <p:xfrm>
            <a:off x="2473239" y="4600633"/>
            <a:ext cx="2199906" cy="19007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3C9EE5-DF3B-5271-F211-F736D1DB650F}"/>
              </a:ext>
            </a:extLst>
          </p:cNvPr>
          <p:cNvGrpSpPr/>
          <p:nvPr/>
        </p:nvGrpSpPr>
        <p:grpSpPr>
          <a:xfrm>
            <a:off x="6549470" y="4312796"/>
            <a:ext cx="3058461" cy="3454381"/>
            <a:chOff x="5946417" y="4600633"/>
            <a:chExt cx="3058461" cy="3454381"/>
          </a:xfrm>
        </p:grpSpPr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BCDBD39E-1BF0-C8B7-5AD2-ABF58BD45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417" y="6485354"/>
              <a:ext cx="305846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algn="ctr"/>
              <a:r>
                <a:rPr lang="en-US" altLang="en-US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  <a:ea typeface="Montserrat" panose="00000500000000000000" pitchFamily="2" charset="0"/>
                  <a:cs typeface="Montserrat" panose="00000500000000000000" pitchFamily="2" charset="0"/>
                </a:rPr>
                <a:t>50% </a:t>
              </a:r>
              <a:r>
                <a:rPr lang="en-IN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Comprehension from Naming</a:t>
              </a:r>
              <a:endParaRPr lang="en-US" altLang="en-US" sz="4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285A1897-31EE-DB1C-1AD7-AF824E5882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6294726"/>
                </p:ext>
              </p:extLst>
            </p:nvPr>
          </p:nvGraphicFramePr>
          <p:xfrm>
            <a:off x="6375694" y="4600633"/>
            <a:ext cx="2199906" cy="19007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3668A7-0636-83B7-6A94-3647B7C6FFAF}"/>
              </a:ext>
            </a:extLst>
          </p:cNvPr>
          <p:cNvGrpSpPr/>
          <p:nvPr/>
        </p:nvGrpSpPr>
        <p:grpSpPr>
          <a:xfrm>
            <a:off x="11431505" y="4312796"/>
            <a:ext cx="3531149" cy="3454381"/>
            <a:chOff x="9071362" y="4600633"/>
            <a:chExt cx="3531149" cy="3454381"/>
          </a:xfrm>
        </p:grpSpPr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5B71C671-CB61-19C3-BF1C-DC058516E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1362" y="6485354"/>
              <a:ext cx="3531149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algn="ctr"/>
              <a:r>
                <a:rPr lang="en-US" altLang="en-US" sz="3200" b="1" dirty="0">
                  <a:solidFill>
                    <a:schemeClr val="tx2"/>
                  </a:solidFill>
                  <a:latin typeface="Montserrat" panose="00000500000000000000" pitchFamily="2" charset="0"/>
                  <a:ea typeface="Montserrat" panose="00000500000000000000" pitchFamily="2" charset="0"/>
                  <a:cs typeface="Montserrat" panose="00000500000000000000" pitchFamily="2" charset="0"/>
                </a:rPr>
                <a:t>40% </a:t>
              </a:r>
            </a:p>
            <a:p>
              <a:pPr algn="ctr"/>
              <a:r>
                <a:rPr lang="en-IN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Cost Saved by Readability</a:t>
              </a:r>
              <a:endParaRPr lang="en-US" altLang="en-US" sz="48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endParaRPr>
            </a:p>
          </p:txBody>
        </p:sp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647659EB-FA2F-F75B-00F5-75458E4C4B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3169226"/>
                </p:ext>
              </p:extLst>
            </p:nvPr>
          </p:nvGraphicFramePr>
          <p:xfrm>
            <a:off x="9736983" y="4600633"/>
            <a:ext cx="2199906" cy="19007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1A5250-6BA4-7E50-7AD8-4038C1BC5E36}"/>
              </a:ext>
            </a:extLst>
          </p:cNvPr>
          <p:cNvGrpSpPr/>
          <p:nvPr/>
        </p:nvGrpSpPr>
        <p:grpSpPr>
          <a:xfrm>
            <a:off x="16786227" y="4312796"/>
            <a:ext cx="3531149" cy="3454381"/>
            <a:chOff x="13472656" y="4600633"/>
            <a:chExt cx="3531149" cy="3454381"/>
          </a:xfrm>
        </p:grpSpPr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id="{AD078E59-7879-0B84-366E-FA96D2949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72656" y="6485354"/>
              <a:ext cx="3531149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panose="020F0502020204030203" pitchFamily="34" charset="0"/>
                </a:defRPr>
              </a:lvl9pPr>
            </a:lstStyle>
            <a:p>
              <a:pPr algn="ctr" eaLnBrk="1" hangingPunct="1"/>
              <a:r>
                <a:rPr lang="en-US" altLang="en-US" sz="3200" b="1" u="sng" dirty="0">
                  <a:solidFill>
                    <a:schemeClr val="tx2"/>
                  </a:solidFill>
                  <a:latin typeface="Montserrat" panose="00000500000000000000" pitchFamily="2" charset="0"/>
                  <a:ea typeface="Montserrat" panose="00000500000000000000" pitchFamily="2" charset="0"/>
                  <a:cs typeface="Montserrat" panose="00000500000000000000" pitchFamily="2" charset="0"/>
                </a:rPr>
                <a:t>91% </a:t>
              </a:r>
            </a:p>
            <a:p>
              <a:pPr algn="ctr"/>
              <a:r>
                <a:rPr lang="en-IN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Renames to Improve Clarity</a:t>
              </a:r>
              <a:endParaRPr lang="en-US" altLang="en-US" sz="4800" b="1" u="sng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endParaRPr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73A37598-EEDA-783B-AC2F-992AB494CB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87782127"/>
                </p:ext>
              </p:extLst>
            </p:nvPr>
          </p:nvGraphicFramePr>
          <p:xfrm>
            <a:off x="14138277" y="4600633"/>
            <a:ext cx="2199906" cy="19007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E3D8-D1F8-996C-B939-DC11A5D64648}"/>
              </a:ext>
            </a:extLst>
          </p:cNvPr>
          <p:cNvSpPr/>
          <p:nvPr/>
        </p:nvSpPr>
        <p:spPr>
          <a:xfrm>
            <a:off x="-19449" y="8423565"/>
            <a:ext cx="24377904" cy="5292436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B0AB20-EB18-3F8C-5ACA-B6382E0F47A7}"/>
              </a:ext>
            </a:extLst>
          </p:cNvPr>
          <p:cNvSpPr txBox="1"/>
          <p:nvPr/>
        </p:nvSpPr>
        <p:spPr>
          <a:xfrm>
            <a:off x="9607931" y="10212538"/>
            <a:ext cx="105609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>
                    <a:lumMod val="85000"/>
                  </a:schemeClr>
                </a:solidFill>
              </a:rPr>
              <a:t>“Code is read more often than it is written.”</a:t>
            </a:r>
            <a:br>
              <a:rPr lang="en-US" sz="4400" dirty="0">
                <a:solidFill>
                  <a:schemeClr val="bg2">
                    <a:lumMod val="85000"/>
                  </a:schemeClr>
                </a:solidFill>
              </a:rPr>
            </a:br>
            <a:r>
              <a:rPr lang="en-US" sz="4400" dirty="0">
                <a:solidFill>
                  <a:schemeClr val="bg2">
                    <a:lumMod val="85000"/>
                  </a:schemeClr>
                </a:solidFill>
              </a:rPr>
              <a:t>— Robert C. Martin (Clean Code)</a:t>
            </a:r>
            <a:endParaRPr lang="en-US" sz="6600" spc="600" dirty="0">
              <a:solidFill>
                <a:schemeClr val="bg2">
                  <a:lumMod val="85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6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E4414A3-0845-F1AE-9D02-7CFB509F0A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02" b="78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5650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79D04-F8E0-FCC6-A0A0-DE94825E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86A22-74B1-168A-D4C8-19510626F796}"/>
              </a:ext>
            </a:extLst>
          </p:cNvPr>
          <p:cNvSpPr txBox="1"/>
          <p:nvPr/>
        </p:nvSpPr>
        <p:spPr>
          <a:xfrm>
            <a:off x="1052127" y="621910"/>
            <a:ext cx="18817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What the Research Says: 20 Years of Evidence</a:t>
            </a: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1169C5D5-302C-D194-7EB7-4C0B5B6ABBD3}"/>
              </a:ext>
            </a:extLst>
          </p:cNvPr>
          <p:cNvGrpSpPr/>
          <p:nvPr/>
        </p:nvGrpSpPr>
        <p:grpSpPr>
          <a:xfrm>
            <a:off x="1352846" y="4225270"/>
            <a:ext cx="8783375" cy="1094608"/>
            <a:chOff x="1352846" y="4225270"/>
            <a:chExt cx="8783375" cy="10946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99696C-C857-5E7E-AB36-ED654E764FA6}"/>
                </a:ext>
              </a:extLst>
            </p:cNvPr>
            <p:cNvSpPr txBox="1"/>
            <p:nvPr/>
          </p:nvSpPr>
          <p:spPr>
            <a:xfrm>
              <a:off x="2179076" y="4746516"/>
              <a:ext cx="7957145" cy="573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2400" dirty="0">
                  <a:solidFill>
                    <a:schemeClr val="tx1">
                      <a:lumMod val="50000"/>
                    </a:schemeClr>
                  </a:solidFill>
                </a:rPr>
                <a:t>IEEE, ACM, Scopus, SpringerLink, Google Scholar.</a:t>
              </a:r>
              <a:endParaRPr lang="en-US" sz="2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CCF3D2-B135-19D4-A488-F76C51ACEDEF}"/>
                </a:ext>
              </a:extLst>
            </p:cNvPr>
            <p:cNvSpPr txBox="1"/>
            <p:nvPr/>
          </p:nvSpPr>
          <p:spPr>
            <a:xfrm>
              <a:off x="2179076" y="4225270"/>
              <a:ext cx="27622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SOURCES</a:t>
              </a:r>
              <a:endParaRPr lang="en-US" sz="4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9" name="Shape 2906">
              <a:extLst>
                <a:ext uri="{FF2B5EF4-FFF2-40B4-BE49-F238E27FC236}">
                  <a16:creationId xmlns:a16="http://schemas.microsoft.com/office/drawing/2014/main" id="{DA08C13F-14B2-D02D-E623-3E1EB595F4BA}"/>
                </a:ext>
              </a:extLst>
            </p:cNvPr>
            <p:cNvSpPr/>
            <p:nvPr/>
          </p:nvSpPr>
          <p:spPr>
            <a:xfrm>
              <a:off x="1352846" y="4238329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0044CCDE-14AC-3CB0-C014-4AF470BF6B73}"/>
              </a:ext>
            </a:extLst>
          </p:cNvPr>
          <p:cNvGrpSpPr/>
          <p:nvPr/>
        </p:nvGrpSpPr>
        <p:grpSpPr>
          <a:xfrm>
            <a:off x="1352846" y="6000150"/>
            <a:ext cx="8783375" cy="1721575"/>
            <a:chOff x="1352846" y="6000150"/>
            <a:chExt cx="8783375" cy="17215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C10DBB-D8B0-CE78-4108-BB7D22F83010}"/>
                </a:ext>
              </a:extLst>
            </p:cNvPr>
            <p:cNvSpPr txBox="1"/>
            <p:nvPr/>
          </p:nvSpPr>
          <p:spPr>
            <a:xfrm>
              <a:off x="2179077" y="6521396"/>
              <a:ext cx="79571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Montserrat Light" charset="0"/>
                </a:rPr>
                <a:t>Identifier Readability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Montserrat Light" charset="0"/>
                </a:rPr>
                <a:t>Naming Conventions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Montserrat Light" charset="0"/>
                </a:rPr>
                <a:t>Code Comprehension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D500E6-B4FA-1F75-80DA-355143D0B18F}"/>
                </a:ext>
              </a:extLst>
            </p:cNvPr>
            <p:cNvSpPr txBox="1"/>
            <p:nvPr/>
          </p:nvSpPr>
          <p:spPr>
            <a:xfrm>
              <a:off x="2179076" y="6000150"/>
              <a:ext cx="36984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FOCUS AREA</a:t>
              </a:r>
              <a:endParaRPr lang="en-US" sz="4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2" name="Shape 2906">
              <a:extLst>
                <a:ext uri="{FF2B5EF4-FFF2-40B4-BE49-F238E27FC236}">
                  <a16:creationId xmlns:a16="http://schemas.microsoft.com/office/drawing/2014/main" id="{E2A8B193-CD66-9CE4-A6E2-EB5833FA708E}"/>
                </a:ext>
              </a:extLst>
            </p:cNvPr>
            <p:cNvSpPr/>
            <p:nvPr/>
          </p:nvSpPr>
          <p:spPr>
            <a:xfrm>
              <a:off x="1352846" y="6013209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3C896D41-6B9B-1DA5-444B-D8BA49D407C2}"/>
              </a:ext>
            </a:extLst>
          </p:cNvPr>
          <p:cNvGrpSpPr/>
          <p:nvPr/>
        </p:nvGrpSpPr>
        <p:grpSpPr>
          <a:xfrm>
            <a:off x="1352846" y="8003630"/>
            <a:ext cx="9133571" cy="1103008"/>
            <a:chOff x="1352846" y="8003630"/>
            <a:chExt cx="9133571" cy="11030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F2813D-8460-70BF-E836-E3AA5B771EB0}"/>
                </a:ext>
              </a:extLst>
            </p:cNvPr>
            <p:cNvSpPr txBox="1"/>
            <p:nvPr/>
          </p:nvSpPr>
          <p:spPr>
            <a:xfrm>
              <a:off x="2179077" y="8524876"/>
              <a:ext cx="8307340" cy="58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2400" dirty="0">
                  <a:solidFill>
                    <a:schemeClr val="tx1">
                      <a:lumMod val="50000"/>
                    </a:schemeClr>
                  </a:solidFill>
                </a:rPr>
                <a:t>PRISMA (Systematic Selection &amp; Screening)</a:t>
              </a:r>
              <a:endParaRPr lang="en-US" sz="24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488CEC-8708-9543-2C9B-212C748803E1}"/>
                </a:ext>
              </a:extLst>
            </p:cNvPr>
            <p:cNvSpPr txBox="1"/>
            <p:nvPr/>
          </p:nvSpPr>
          <p:spPr>
            <a:xfrm>
              <a:off x="2179076" y="8003630"/>
              <a:ext cx="2563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METHOD</a:t>
              </a:r>
              <a:endParaRPr lang="en-US" sz="4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28" name="Shape 2906">
              <a:extLst>
                <a:ext uri="{FF2B5EF4-FFF2-40B4-BE49-F238E27FC236}">
                  <a16:creationId xmlns:a16="http://schemas.microsoft.com/office/drawing/2014/main" id="{D90FE6E7-BD63-EEFE-7123-C93799450742}"/>
                </a:ext>
              </a:extLst>
            </p:cNvPr>
            <p:cNvSpPr/>
            <p:nvPr/>
          </p:nvSpPr>
          <p:spPr>
            <a:xfrm>
              <a:off x="1352846" y="8016689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51D3B43-B483-D428-7E88-EA945B456D59}"/>
              </a:ext>
            </a:extLst>
          </p:cNvPr>
          <p:cNvSpPr/>
          <p:nvPr/>
        </p:nvSpPr>
        <p:spPr>
          <a:xfrm>
            <a:off x="14850963" y="2801628"/>
            <a:ext cx="4680000" cy="1436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Records Identified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DF55FE-D00F-BCA3-B980-B567A0ABE167}"/>
              </a:ext>
            </a:extLst>
          </p:cNvPr>
          <p:cNvSpPr/>
          <p:nvPr/>
        </p:nvSpPr>
        <p:spPr>
          <a:xfrm>
            <a:off x="14850963" y="4723189"/>
            <a:ext cx="4680000" cy="143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Records </a:t>
            </a:r>
          </a:p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Screened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A346CE-67B1-4B9B-9E10-C05149CB75E0}"/>
              </a:ext>
            </a:extLst>
          </p:cNvPr>
          <p:cNvSpPr/>
          <p:nvPr/>
        </p:nvSpPr>
        <p:spPr>
          <a:xfrm>
            <a:off x="14850963" y="8565710"/>
            <a:ext cx="4680000" cy="143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Studies </a:t>
            </a:r>
          </a:p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Included (52)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B86E4A-4CDE-C51E-FFFF-C5E4D6A84563}"/>
              </a:ext>
            </a:extLst>
          </p:cNvPr>
          <p:cNvSpPr txBox="1"/>
          <p:nvPr/>
        </p:nvSpPr>
        <p:spPr>
          <a:xfrm>
            <a:off x="1352846" y="11631478"/>
            <a:ext cx="1851725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1677FF"/>
                </a:solidFill>
              </a:rPr>
              <a:t>Insight: </a:t>
            </a:r>
            <a:r>
              <a:rPr lang="en-US" sz="4400" dirty="0">
                <a:solidFill>
                  <a:srgbClr val="1677FF"/>
                </a:solidFill>
              </a:rPr>
              <a:t>Consistent, meaningful naming improves comprehension, reduces bugs, and aids maintainability.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86FA826D-F66B-361C-0EC8-08A514447312}"/>
              </a:ext>
            </a:extLst>
          </p:cNvPr>
          <p:cNvGrpSpPr/>
          <p:nvPr/>
        </p:nvGrpSpPr>
        <p:grpSpPr>
          <a:xfrm>
            <a:off x="1352846" y="2716657"/>
            <a:ext cx="8173843" cy="1103008"/>
            <a:chOff x="1352846" y="2716657"/>
            <a:chExt cx="8173843" cy="110300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96C902-3E0F-78AA-C3D7-FD86BE8FF2FB}"/>
                </a:ext>
              </a:extLst>
            </p:cNvPr>
            <p:cNvSpPr txBox="1"/>
            <p:nvPr/>
          </p:nvSpPr>
          <p:spPr>
            <a:xfrm>
              <a:off x="2179077" y="3237903"/>
              <a:ext cx="7347612" cy="581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2400" dirty="0">
                  <a:solidFill>
                    <a:schemeClr val="tx1">
                      <a:lumMod val="50000"/>
                    </a:schemeClr>
                  </a:solidFill>
                </a:rPr>
                <a:t>Reviewed 52 peer-reviewed studies</a:t>
              </a:r>
              <a:endParaRPr lang="en-US" sz="2400" dirty="0">
                <a:solidFill>
                  <a:schemeClr val="tx1">
                    <a:lumMod val="5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5ECD36-21DB-66C7-3F11-F791E4746680}"/>
                </a:ext>
              </a:extLst>
            </p:cNvPr>
            <p:cNvSpPr txBox="1"/>
            <p:nvPr/>
          </p:nvSpPr>
          <p:spPr>
            <a:xfrm>
              <a:off x="2179076" y="2716657"/>
              <a:ext cx="3086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2004-2024</a:t>
              </a:r>
              <a:endParaRPr lang="en-US" sz="4800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39" name="Shape 2906">
              <a:extLst>
                <a:ext uri="{FF2B5EF4-FFF2-40B4-BE49-F238E27FC236}">
                  <a16:creationId xmlns:a16="http://schemas.microsoft.com/office/drawing/2014/main" id="{FEC011B5-9588-ACF3-BEE3-3A376770A07F}"/>
                </a:ext>
              </a:extLst>
            </p:cNvPr>
            <p:cNvSpPr/>
            <p:nvPr/>
          </p:nvSpPr>
          <p:spPr>
            <a:xfrm>
              <a:off x="1352846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4509C02-C70B-0571-5AAB-42B735A7F5F4}"/>
              </a:ext>
            </a:extLst>
          </p:cNvPr>
          <p:cNvSpPr/>
          <p:nvPr/>
        </p:nvSpPr>
        <p:spPr>
          <a:xfrm>
            <a:off x="14850963" y="6644449"/>
            <a:ext cx="4680000" cy="143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spc="600" dirty="0">
                <a:solidFill>
                  <a:schemeClr val="tx2"/>
                </a:solidFill>
                <a:latin typeface="Montserrat" charset="0"/>
              </a:rPr>
              <a:t>Full-Text Reviewed</a:t>
            </a:r>
            <a:endParaRPr lang="en-US" sz="2800" spc="600" dirty="0">
              <a:solidFill>
                <a:schemeClr val="tx2"/>
              </a:solidFill>
              <a:latin typeface="Montserrat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17931-324F-D3A4-2BBC-1D70AD5753E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7190963" y="4238329"/>
            <a:ext cx="0" cy="48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907768-5277-CFAF-2D23-659F6CF83407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>
            <a:off x="17190963" y="6159589"/>
            <a:ext cx="0" cy="48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C9275A-735B-AE09-DA73-E57C5C7D0482}"/>
              </a:ext>
            </a:extLst>
          </p:cNvPr>
          <p:cNvCxnSpPr>
            <a:cxnSpLocks/>
            <a:stCxn id="40" idx="2"/>
            <a:endCxn id="32" idx="0"/>
          </p:cNvCxnSpPr>
          <p:nvPr/>
        </p:nvCxnSpPr>
        <p:spPr>
          <a:xfrm>
            <a:off x="17190963" y="8080849"/>
            <a:ext cx="0" cy="48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F0BC1F6F-1063-B857-9E26-85B2342E52DA}"/>
              </a:ext>
            </a:extLst>
          </p:cNvPr>
          <p:cNvGrpSpPr/>
          <p:nvPr/>
        </p:nvGrpSpPr>
        <p:grpSpPr>
          <a:xfrm>
            <a:off x="1352845" y="9414520"/>
            <a:ext cx="21910098" cy="2391637"/>
            <a:chOff x="1352845" y="9414520"/>
            <a:chExt cx="21910098" cy="239163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0BB9B6B-7A88-98BB-A258-F87A5981D775}"/>
                </a:ext>
              </a:extLst>
            </p:cNvPr>
            <p:cNvGrpSpPr/>
            <p:nvPr/>
          </p:nvGrpSpPr>
          <p:grpSpPr>
            <a:xfrm>
              <a:off x="1352845" y="9903837"/>
              <a:ext cx="21153193" cy="1671488"/>
              <a:chOff x="1352845" y="9748197"/>
              <a:chExt cx="21153193" cy="1671488"/>
            </a:xfrm>
          </p:grpSpPr>
          <p:graphicFrame>
            <p:nvGraphicFramePr>
              <p:cNvPr id="56" name="Chart 55">
                <a:extLst>
                  <a:ext uri="{FF2B5EF4-FFF2-40B4-BE49-F238E27FC236}">
                    <a16:creationId xmlns:a16="http://schemas.microsoft.com/office/drawing/2014/main" id="{67CF4BFA-BE46-89D8-141D-F85E4E87B1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0742445"/>
                  </p:ext>
                </p:extLst>
              </p:nvPr>
            </p:nvGraphicFramePr>
            <p:xfrm>
              <a:off x="1352845" y="9748197"/>
              <a:ext cx="21153193" cy="139649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9253307-729E-9615-84E3-774B800C4454}"/>
                  </a:ext>
                </a:extLst>
              </p:cNvPr>
              <p:cNvSpPr txBox="1"/>
              <p:nvPr/>
            </p:nvSpPr>
            <p:spPr>
              <a:xfrm>
                <a:off x="2820130" y="10686415"/>
                <a:ext cx="718466" cy="581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2400" b="1" dirty="0">
                    <a:solidFill>
                      <a:schemeClr val="tx1">
                        <a:lumMod val="50000"/>
                      </a:schemeClr>
                    </a:solidFill>
                  </a:rPr>
                  <a:t>350</a:t>
                </a:r>
                <a:endParaRPr lang="en-US" sz="2400" b="1" dirty="0">
                  <a:solidFill>
                    <a:schemeClr val="tx1">
                      <a:lumMod val="50000"/>
                    </a:schemeClr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925F24-65B3-B597-8E96-1154D5C2304D}"/>
                  </a:ext>
                </a:extLst>
              </p:cNvPr>
              <p:cNvSpPr txBox="1"/>
              <p:nvPr/>
            </p:nvSpPr>
            <p:spPr>
              <a:xfrm>
                <a:off x="15237433" y="10837923"/>
                <a:ext cx="708848" cy="581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2400" b="1" dirty="0">
                    <a:solidFill>
                      <a:schemeClr val="tx1">
                        <a:lumMod val="50000"/>
                      </a:schemeClr>
                    </a:solidFill>
                  </a:rPr>
                  <a:t>120</a:t>
                </a:r>
                <a:endParaRPr lang="en-US" sz="2400" b="1" dirty="0">
                  <a:solidFill>
                    <a:schemeClr val="tx1">
                      <a:lumMod val="50000"/>
                    </a:schemeClr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156612-0FE2-B9DA-97E6-2B4322EFA4B1}"/>
                  </a:ext>
                </a:extLst>
              </p:cNvPr>
              <p:cNvSpPr txBox="1"/>
              <p:nvPr/>
            </p:nvSpPr>
            <p:spPr>
              <a:xfrm>
                <a:off x="18457103" y="10837923"/>
                <a:ext cx="534122" cy="581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N" sz="2400" b="1" dirty="0">
                    <a:solidFill>
                      <a:schemeClr val="tx1">
                        <a:lumMod val="50000"/>
                      </a:schemeClr>
                    </a:solidFill>
                  </a:rPr>
                  <a:t>52</a:t>
                </a:r>
                <a:endParaRPr lang="en-US" sz="2400" b="1" dirty="0">
                  <a:solidFill>
                    <a:schemeClr val="tx1">
                      <a:lumMod val="50000"/>
                    </a:schemeClr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863756A1-F2F5-22CC-BCCE-76E00812C889}"/>
                </a:ext>
              </a:extLst>
            </p:cNvPr>
            <p:cNvGrpSpPr/>
            <p:nvPr/>
          </p:nvGrpSpPr>
          <p:grpSpPr>
            <a:xfrm>
              <a:off x="20735604" y="9414520"/>
              <a:ext cx="2527339" cy="2391637"/>
              <a:chOff x="20735604" y="9414520"/>
              <a:chExt cx="2527339" cy="2391637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653671E-A8BF-2070-21EA-69B8A4355648}"/>
                  </a:ext>
                </a:extLst>
              </p:cNvPr>
              <p:cNvGrpSpPr/>
              <p:nvPr/>
            </p:nvGrpSpPr>
            <p:grpSpPr>
              <a:xfrm>
                <a:off x="20735604" y="9414520"/>
                <a:ext cx="2527339" cy="461665"/>
                <a:chOff x="20661549" y="7085316"/>
                <a:chExt cx="2527339" cy="461665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7DE2BD5-C223-160F-A662-204186DBDFB9}"/>
                    </a:ext>
                  </a:extLst>
                </p:cNvPr>
                <p:cNvSpPr/>
                <p:nvPr/>
              </p:nvSpPr>
              <p:spPr>
                <a:xfrm>
                  <a:off x="20661549" y="7092869"/>
                  <a:ext cx="389106" cy="4465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D89BE771-0B02-CFB5-576C-4FDAAAF7362E}"/>
                    </a:ext>
                  </a:extLst>
                </p:cNvPr>
                <p:cNvSpPr txBox="1"/>
                <p:nvPr/>
              </p:nvSpPr>
              <p:spPr>
                <a:xfrm>
                  <a:off x="21173593" y="7085316"/>
                  <a:ext cx="2015295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2400">
                      <a:solidFill>
                        <a:schemeClr val="tx1">
                          <a:lumMod val="50000"/>
                        </a:schemeClr>
                      </a:solidFill>
                    </a:defRPr>
                  </a:lvl1pPr>
                </a:lstStyle>
                <a:p>
                  <a:r>
                    <a:rPr lang="en-IN" dirty="0"/>
                    <a:t>Total Records</a:t>
                  </a:r>
                  <a:endParaRPr lang="en-US" dirty="0"/>
                </a:p>
              </p:txBody>
            </p: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6CFD9A4B-E412-8B25-2850-C7AE8FCC697B}"/>
                  </a:ext>
                </a:extLst>
              </p:cNvPr>
              <p:cNvGrpSpPr/>
              <p:nvPr/>
            </p:nvGrpSpPr>
            <p:grpSpPr>
              <a:xfrm>
                <a:off x="20735604" y="10379506"/>
                <a:ext cx="2020790" cy="461665"/>
                <a:chOff x="20661549" y="7905514"/>
                <a:chExt cx="2020790" cy="461665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70D01AA-CED8-CE08-F945-892694F739D5}"/>
                    </a:ext>
                  </a:extLst>
                </p:cNvPr>
                <p:cNvSpPr/>
                <p:nvPr/>
              </p:nvSpPr>
              <p:spPr>
                <a:xfrm>
                  <a:off x="20661549" y="7913067"/>
                  <a:ext cx="389106" cy="44655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5" name="TextBox 1024">
                  <a:extLst>
                    <a:ext uri="{FF2B5EF4-FFF2-40B4-BE49-F238E27FC236}">
                      <a16:creationId xmlns:a16="http://schemas.microsoft.com/office/drawing/2014/main" id="{7D9A75B4-F052-ED0C-6167-211BF31A2251}"/>
                    </a:ext>
                  </a:extLst>
                </p:cNvPr>
                <p:cNvSpPr txBox="1"/>
                <p:nvPr/>
              </p:nvSpPr>
              <p:spPr>
                <a:xfrm>
                  <a:off x="21173593" y="7905514"/>
                  <a:ext cx="1508746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2400">
                      <a:solidFill>
                        <a:schemeClr val="tx1">
                          <a:lumMod val="50000"/>
                        </a:schemeClr>
                      </a:solidFill>
                    </a:defRPr>
                  </a:lvl1pPr>
                </a:lstStyle>
                <a:p>
                  <a:r>
                    <a:rPr lang="en-IN" dirty="0"/>
                    <a:t>Screened </a:t>
                  </a:r>
                  <a:endParaRPr lang="en-US" dirty="0"/>
                </a:p>
              </p:txBody>
            </p: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AF20FA4E-F2F4-A2D0-E91E-E651D2A6DB2B}"/>
                  </a:ext>
                </a:extLst>
              </p:cNvPr>
              <p:cNvGrpSpPr/>
              <p:nvPr/>
            </p:nvGrpSpPr>
            <p:grpSpPr>
              <a:xfrm>
                <a:off x="20735604" y="11344492"/>
                <a:ext cx="1913390" cy="461665"/>
                <a:chOff x="20661549" y="9015288"/>
                <a:chExt cx="1913390" cy="461665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0A8B84C-7B30-D2F6-04F3-96CF313E662F}"/>
                    </a:ext>
                  </a:extLst>
                </p:cNvPr>
                <p:cNvSpPr/>
                <p:nvPr/>
              </p:nvSpPr>
              <p:spPr>
                <a:xfrm>
                  <a:off x="20661549" y="9015288"/>
                  <a:ext cx="389106" cy="446559"/>
                </a:xfrm>
                <a:prstGeom prst="rect">
                  <a:avLst/>
                </a:prstGeom>
                <a:solidFill>
                  <a:srgbClr val="3767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027" name="TextBox 1026">
                  <a:extLst>
                    <a:ext uri="{FF2B5EF4-FFF2-40B4-BE49-F238E27FC236}">
                      <a16:creationId xmlns:a16="http://schemas.microsoft.com/office/drawing/2014/main" id="{EBBBC2F9-4522-BA27-1F18-A1E7B0C50846}"/>
                    </a:ext>
                  </a:extLst>
                </p:cNvPr>
                <p:cNvSpPr txBox="1"/>
                <p:nvPr/>
              </p:nvSpPr>
              <p:spPr>
                <a:xfrm>
                  <a:off x="21173593" y="9015288"/>
                  <a:ext cx="1401346" cy="46166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IN" sz="2400" dirty="0">
                      <a:solidFill>
                        <a:schemeClr val="tx1">
                          <a:lumMod val="50000"/>
                        </a:schemeClr>
                      </a:solidFill>
                    </a:rPr>
                    <a:t>Included </a:t>
                  </a:r>
                  <a:endParaRPr lang="en-US" sz="2400" dirty="0">
                    <a:solidFill>
                      <a:schemeClr val="tx1">
                        <a:lumMod val="50000"/>
                      </a:schemeClr>
                    </a:solidFill>
                    <a:latin typeface="Montserrat Light" charset="0"/>
                    <a:ea typeface="Montserrat Light" charset="0"/>
                    <a:cs typeface="Montserrat Light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3017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6" grpId="0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AD774-6133-D796-AB52-A75316BA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E173D5-EBB8-693E-8DD7-9E173CFBA61E}"/>
              </a:ext>
            </a:extLst>
          </p:cNvPr>
          <p:cNvSpPr txBox="1"/>
          <p:nvPr/>
        </p:nvSpPr>
        <p:spPr>
          <a:xfrm>
            <a:off x="1052127" y="621910"/>
            <a:ext cx="19771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Why Naming Matters: What the Research Shows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4E6263-2F3F-11B8-0340-C6CE4111DDDF}"/>
              </a:ext>
            </a:extLst>
          </p:cNvPr>
          <p:cNvGrpSpPr/>
          <p:nvPr/>
        </p:nvGrpSpPr>
        <p:grpSpPr>
          <a:xfrm>
            <a:off x="1352846" y="2716657"/>
            <a:ext cx="11317661" cy="3303739"/>
            <a:chOff x="1352846" y="2716657"/>
            <a:chExt cx="11317661" cy="330373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DE29F7-CC7F-C3D4-ED11-47F0DA93CDB7}"/>
                </a:ext>
              </a:extLst>
            </p:cNvPr>
            <p:cNvSpPr txBox="1"/>
            <p:nvPr/>
          </p:nvSpPr>
          <p:spPr>
            <a:xfrm>
              <a:off x="2179076" y="3237903"/>
              <a:ext cx="10491431" cy="2782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Identifiers act as “cognitive beacons”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en-US" sz="2800" i="1" dirty="0">
                  <a:latin typeface="Arial" panose="020B0604020202020204" pitchFamily="34" charset="0"/>
                </a:rPr>
                <a:t>Recognizable names trigger mental models (Brooks, 1983)</a:t>
              </a:r>
              <a:endParaRPr lang="en-US" altLang="en-US" sz="3200" b="1" i="1" dirty="0">
                <a:solidFill>
                  <a:schemeClr val="tx2">
                    <a:lumMod val="85000"/>
                    <a:lumOff val="15000"/>
                  </a:schemeClr>
                </a:solidFill>
                <a:latin typeface="Montserrat Light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Clear naming reduces cognitive load</a:t>
              </a:r>
            </a:p>
            <a:p>
              <a:pPr algn="just">
                <a:lnSpc>
                  <a:spcPct val="150000"/>
                </a:lnSpc>
              </a:pPr>
              <a:r>
                <a:rPr lang="en-US" sz="2800" i="1" dirty="0">
                  <a:latin typeface="Arial" panose="020B0604020202020204" pitchFamily="34" charset="0"/>
                </a:rPr>
                <a:t>Enables chunking &amp; faster recall (Miller’s 7±2 rule)</a:t>
              </a:r>
              <a:endParaRPr lang="en-US" altLang="en-US" sz="2800" i="1" dirty="0">
                <a:latin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34462F-74F9-4F70-E277-AADF48FEAD28}"/>
                </a:ext>
              </a:extLst>
            </p:cNvPr>
            <p:cNvSpPr txBox="1"/>
            <p:nvPr/>
          </p:nvSpPr>
          <p:spPr>
            <a:xfrm>
              <a:off x="2179076" y="2716657"/>
              <a:ext cx="629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Cognitive Perspective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39" name="Shape 2906">
              <a:extLst>
                <a:ext uri="{FF2B5EF4-FFF2-40B4-BE49-F238E27FC236}">
                  <a16:creationId xmlns:a16="http://schemas.microsoft.com/office/drawing/2014/main" id="{9EAD2B4B-C4BF-0DEE-00F8-645EDAD2B7C1}"/>
                </a:ext>
              </a:extLst>
            </p:cNvPr>
            <p:cNvSpPr/>
            <p:nvPr/>
          </p:nvSpPr>
          <p:spPr>
            <a:xfrm>
              <a:off x="1352846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11BC10-9C97-F5F8-519C-E47D8E998B70}"/>
              </a:ext>
            </a:extLst>
          </p:cNvPr>
          <p:cNvGrpSpPr/>
          <p:nvPr/>
        </p:nvGrpSpPr>
        <p:grpSpPr>
          <a:xfrm>
            <a:off x="14320909" y="3708326"/>
            <a:ext cx="8942034" cy="2960453"/>
            <a:chOff x="14320909" y="3708326"/>
            <a:chExt cx="8942034" cy="2960453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0BD712A-B687-556A-D708-9C4A9176580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5559186"/>
                </p:ext>
              </p:extLst>
            </p:nvPr>
          </p:nvGraphicFramePr>
          <p:xfrm>
            <a:off x="14320909" y="3708326"/>
            <a:ext cx="8942034" cy="29604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FDB09B-D45C-AEAE-65CE-211984EB6FA7}"/>
                </a:ext>
              </a:extLst>
            </p:cNvPr>
            <p:cNvSpPr txBox="1"/>
            <p:nvPr/>
          </p:nvSpPr>
          <p:spPr>
            <a:xfrm>
              <a:off x="14519682" y="4025836"/>
              <a:ext cx="164019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chemeClr val="tx1">
                      <a:lumMod val="50000"/>
                    </a:schemeClr>
                  </a:solidFill>
                </a:defRPr>
              </a:lvl1pPr>
            </a:lstStyle>
            <a:p>
              <a:r>
                <a:rPr lang="en-IN" b="1" dirty="0">
                  <a:solidFill>
                    <a:schemeClr val="bg2">
                      <a:lumMod val="85000"/>
                    </a:schemeClr>
                  </a:solidFill>
                </a:rPr>
                <a:t>Full Words</a:t>
              </a:r>
              <a:endParaRPr lang="en-US" b="1" dirty="0">
                <a:solidFill>
                  <a:schemeClr val="bg2">
                    <a:lumMod val="8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200A15-DCF3-925A-8219-29CEE4AB22BB}"/>
                </a:ext>
              </a:extLst>
            </p:cNvPr>
            <p:cNvSpPr txBox="1"/>
            <p:nvPr/>
          </p:nvSpPr>
          <p:spPr>
            <a:xfrm>
              <a:off x="14519682" y="5026579"/>
              <a:ext cx="2098651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chemeClr val="tx1">
                      <a:lumMod val="50000"/>
                    </a:schemeClr>
                  </a:solidFill>
                </a:defRPr>
              </a:lvl1pPr>
            </a:lstStyle>
            <a:p>
              <a:r>
                <a:rPr lang="en-IN" b="1" dirty="0">
                  <a:solidFill>
                    <a:schemeClr val="bg2">
                      <a:lumMod val="85000"/>
                    </a:schemeClr>
                  </a:solidFill>
                </a:rPr>
                <a:t>Abbreviations </a:t>
              </a:r>
              <a:endParaRPr lang="en-US" b="1" dirty="0">
                <a:solidFill>
                  <a:schemeClr val="bg2">
                    <a:lumMod val="8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594EA4-C7D3-8234-D30F-A4CF834ABDD9}"/>
                </a:ext>
              </a:extLst>
            </p:cNvPr>
            <p:cNvSpPr txBox="1"/>
            <p:nvPr/>
          </p:nvSpPr>
          <p:spPr>
            <a:xfrm>
              <a:off x="14519681" y="5866230"/>
              <a:ext cx="198483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chemeClr val="tx1">
                      <a:lumMod val="50000"/>
                    </a:schemeClr>
                  </a:solidFill>
                </a:defRPr>
              </a:lvl1pPr>
            </a:lstStyle>
            <a:p>
              <a:r>
                <a:rPr lang="en-IN" b="1" dirty="0">
                  <a:solidFill>
                    <a:schemeClr val="bg2">
                      <a:lumMod val="85000"/>
                    </a:schemeClr>
                  </a:solidFill>
                </a:rPr>
                <a:t>Single Letters</a:t>
              </a:r>
              <a:endParaRPr lang="en-US" b="1" dirty="0">
                <a:solidFill>
                  <a:schemeClr val="bg2">
                    <a:lumMod val="85000"/>
                  </a:schemeClr>
                </a:solidFill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2F0E85F-2BF3-9F59-A947-D637A5041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824745"/>
              </p:ext>
            </p:extLst>
          </p:nvPr>
        </p:nvGraphicFramePr>
        <p:xfrm>
          <a:off x="14460047" y="6976271"/>
          <a:ext cx="7445796" cy="26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898">
                  <a:extLst>
                    <a:ext uri="{9D8B030D-6E8A-4147-A177-3AD203B41FA5}">
                      <a16:colId xmlns:a16="http://schemas.microsoft.com/office/drawing/2014/main" val="218025014"/>
                    </a:ext>
                  </a:extLst>
                </a:gridCol>
                <a:gridCol w="3722898">
                  <a:extLst>
                    <a:ext uri="{9D8B030D-6E8A-4147-A177-3AD203B41FA5}">
                      <a16:colId xmlns:a16="http://schemas.microsoft.com/office/drawing/2014/main" val="2240634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Style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Comprehension Score</a:t>
                      </a: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20820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x, t, </a:t>
                      </a:r>
                      <a:r>
                        <a:rPr lang="en-IN" sz="240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i</a:t>
                      </a:r>
                      <a:endParaRPr lang="en-IN" sz="240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❌ Low</a:t>
                      </a: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285937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tmp</a:t>
                      </a:r>
                      <a:r>
                        <a:rPr lang="en-IN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IN" sz="240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val</a:t>
                      </a:r>
                      <a:r>
                        <a:rPr lang="en-IN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IN" sz="240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initPt</a:t>
                      </a:r>
                      <a:endParaRPr lang="en-IN" sz="240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⚠️ Medium</a:t>
                      </a: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60522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totalSales, getInvoiceAmount()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✅ High</a:t>
                      </a: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3722459559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853DF138-7A05-4979-E7DB-1E79254272CC}"/>
              </a:ext>
            </a:extLst>
          </p:cNvPr>
          <p:cNvGrpSpPr/>
          <p:nvPr/>
        </p:nvGrpSpPr>
        <p:grpSpPr>
          <a:xfrm>
            <a:off x="1352846" y="6479290"/>
            <a:ext cx="11317661" cy="3088295"/>
            <a:chOff x="1352846" y="6479290"/>
            <a:chExt cx="11317661" cy="30882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C033E3-2324-B6D2-1175-A96902B292F9}"/>
                </a:ext>
              </a:extLst>
            </p:cNvPr>
            <p:cNvSpPr txBox="1"/>
            <p:nvPr/>
          </p:nvSpPr>
          <p:spPr>
            <a:xfrm>
              <a:off x="2179076" y="7000536"/>
              <a:ext cx="10491431" cy="256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Semantic Clarity &gt; Brevity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 i="1" dirty="0">
                  <a:latin typeface="Arial" panose="020B0604020202020204" pitchFamily="34" charset="0"/>
                </a:rPr>
                <a:t>Descriptive names aid understanding more than short ones</a:t>
              </a:r>
              <a:endParaRPr lang="en-US" altLang="en-US" sz="2800" dirty="0">
                <a:latin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IN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camelCase vs </a:t>
              </a:r>
              <a:r>
                <a:rPr lang="en-IN" sz="3200" b="1" dirty="0" err="1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snake_case</a:t>
              </a:r>
              <a:endParaRPr lang="en-US" sz="3200" b="1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800" i="1" dirty="0">
                  <a:latin typeface="Arial" panose="020B0604020202020204" pitchFamily="34" charset="0"/>
                </a:rPr>
                <a:t>No clear winner — consistency matters more than style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F952C3-EFD0-B18E-6C6D-3539F4ADB001}"/>
                </a:ext>
              </a:extLst>
            </p:cNvPr>
            <p:cNvSpPr txBox="1"/>
            <p:nvPr/>
          </p:nvSpPr>
          <p:spPr>
            <a:xfrm>
              <a:off x="2179076" y="6479290"/>
              <a:ext cx="74510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Naming Trade-offs &amp; Style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19" name="Shape 2906">
              <a:extLst>
                <a:ext uri="{FF2B5EF4-FFF2-40B4-BE49-F238E27FC236}">
                  <a16:creationId xmlns:a16="http://schemas.microsoft.com/office/drawing/2014/main" id="{2E7B1F3B-0E6F-FFD5-822A-20BE90545DDD}"/>
                </a:ext>
              </a:extLst>
            </p:cNvPr>
            <p:cNvSpPr/>
            <p:nvPr/>
          </p:nvSpPr>
          <p:spPr>
            <a:xfrm>
              <a:off x="1352846" y="6492349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FDE2CF48-3B85-A557-002E-4139D8580E0E}"/>
              </a:ext>
            </a:extLst>
          </p:cNvPr>
          <p:cNvSpPr/>
          <p:nvPr/>
        </p:nvSpPr>
        <p:spPr>
          <a:xfrm>
            <a:off x="1674574" y="10999343"/>
            <a:ext cx="20174320" cy="2101175"/>
          </a:xfrm>
          <a:prstGeom prst="cloudCallout">
            <a:avLst>
              <a:gd name="adj1" fmla="val 15427"/>
              <a:gd name="adj2" fmla="val -10509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“🧪 Lawrie et al.: Full-word identifiers led to 25–35% faster comprehension”</a:t>
            </a:r>
          </a:p>
        </p:txBody>
      </p:sp>
    </p:spTree>
    <p:extLst>
      <p:ext uri="{BB962C8B-B14F-4D97-AF65-F5344CB8AC3E}">
        <p14:creationId xmlns:p14="http://schemas.microsoft.com/office/powerpoint/2010/main" val="28139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4B348-7009-5127-4AA9-C4F01A78C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95BD2B-3915-29CF-2B2E-E6A8BC7709DB}"/>
              </a:ext>
            </a:extLst>
          </p:cNvPr>
          <p:cNvSpPr txBox="1"/>
          <p:nvPr/>
        </p:nvSpPr>
        <p:spPr>
          <a:xfrm>
            <a:off x="1052127" y="621910"/>
            <a:ext cx="1872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4-Factor Model for Identifier Readability (R(N))</a:t>
            </a:r>
            <a:endParaRPr lang="en-US" sz="72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3BD40F-5A7A-0745-878F-14E28F43ABBC}"/>
              </a:ext>
            </a:extLst>
          </p:cNvPr>
          <p:cNvGrpSpPr/>
          <p:nvPr/>
        </p:nvGrpSpPr>
        <p:grpSpPr>
          <a:xfrm>
            <a:off x="1352846" y="2716657"/>
            <a:ext cx="8180261" cy="3840296"/>
            <a:chOff x="1352846" y="2716657"/>
            <a:chExt cx="8180261" cy="38402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CBFF14-AA0D-1048-5DD0-832E037089FE}"/>
                </a:ext>
              </a:extLst>
            </p:cNvPr>
            <p:cNvSpPr txBox="1"/>
            <p:nvPr/>
          </p:nvSpPr>
          <p:spPr>
            <a:xfrm>
              <a:off x="2179077" y="3237903"/>
              <a:ext cx="7354030" cy="3319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Quantify how readable an identifier is</a:t>
              </a:r>
            </a:p>
            <a:p>
              <a:pPr marL="457200" lvl="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SC</a:t>
              </a: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: Semantic Clarity</a:t>
              </a:r>
            </a:p>
            <a:p>
              <a:pPr marL="457200" lvl="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ST</a:t>
              </a: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: Stylistic Adherence</a:t>
              </a:r>
            </a:p>
            <a:p>
              <a:pPr marL="457200" lvl="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LN</a:t>
              </a: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: Length Appropriateness</a:t>
              </a:r>
            </a:p>
            <a:p>
              <a:pPr marL="457200" lvl="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NL</a:t>
              </a: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: Natural Language Readability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75475C-4640-4D42-2DE0-B5336293A911}"/>
                </a:ext>
              </a:extLst>
            </p:cNvPr>
            <p:cNvSpPr txBox="1"/>
            <p:nvPr/>
          </p:nvSpPr>
          <p:spPr>
            <a:xfrm>
              <a:off x="2179076" y="2716657"/>
              <a:ext cx="28408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Objective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39" name="Shape 2906">
              <a:extLst>
                <a:ext uri="{FF2B5EF4-FFF2-40B4-BE49-F238E27FC236}">
                  <a16:creationId xmlns:a16="http://schemas.microsoft.com/office/drawing/2014/main" id="{858BC3AF-3C6F-08F1-8370-C49E6DEF573E}"/>
                </a:ext>
              </a:extLst>
            </p:cNvPr>
            <p:cNvSpPr/>
            <p:nvPr/>
          </p:nvSpPr>
          <p:spPr>
            <a:xfrm>
              <a:off x="1352846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B8AE3EB-D9AC-9C5E-E7E3-31B1C32A58AD}"/>
              </a:ext>
            </a:extLst>
          </p:cNvPr>
          <p:cNvGrpSpPr/>
          <p:nvPr/>
        </p:nvGrpSpPr>
        <p:grpSpPr>
          <a:xfrm>
            <a:off x="11080505" y="2716657"/>
            <a:ext cx="10598433" cy="1332719"/>
            <a:chOff x="11080505" y="2716657"/>
            <a:chExt cx="10598433" cy="13327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258FAA-D0F1-9184-51E5-C37EA26A3036}"/>
                </a:ext>
              </a:extLst>
            </p:cNvPr>
            <p:cNvSpPr txBox="1"/>
            <p:nvPr/>
          </p:nvSpPr>
          <p:spPr>
            <a:xfrm>
              <a:off x="11912448" y="3464601"/>
              <a:ext cx="97664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rgbClr val="3767F6"/>
                  </a:solidFill>
                </a:rPr>
                <a:t>R(N) = w₁·SC + w₂·ST + w₃·LN + w₄·NL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80A29F-5F37-EF0F-9E08-EEB6A9252A3B}"/>
                </a:ext>
              </a:extLst>
            </p:cNvPr>
            <p:cNvSpPr txBox="1"/>
            <p:nvPr/>
          </p:nvSpPr>
          <p:spPr>
            <a:xfrm>
              <a:off x="11906735" y="2716657"/>
              <a:ext cx="2470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Formula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6" name="Shape 2906">
              <a:extLst>
                <a:ext uri="{FF2B5EF4-FFF2-40B4-BE49-F238E27FC236}">
                  <a16:creationId xmlns:a16="http://schemas.microsoft.com/office/drawing/2014/main" id="{B06F2796-1750-BFC4-FB8F-3D1E152D6777}"/>
                </a:ext>
              </a:extLst>
            </p:cNvPr>
            <p:cNvSpPr/>
            <p:nvPr/>
          </p:nvSpPr>
          <p:spPr>
            <a:xfrm>
              <a:off x="11080505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E0EC34E-C267-ED16-B2C5-D6050BD09A84}"/>
              </a:ext>
            </a:extLst>
          </p:cNvPr>
          <p:cNvGrpSpPr/>
          <p:nvPr/>
        </p:nvGrpSpPr>
        <p:grpSpPr>
          <a:xfrm>
            <a:off x="11074792" y="4797322"/>
            <a:ext cx="10592720" cy="1759631"/>
            <a:chOff x="11074792" y="4797322"/>
            <a:chExt cx="10592720" cy="17596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D59986-4EDA-C672-57BD-A201EF05FD76}"/>
                </a:ext>
              </a:extLst>
            </p:cNvPr>
            <p:cNvSpPr txBox="1"/>
            <p:nvPr/>
          </p:nvSpPr>
          <p:spPr>
            <a:xfrm>
              <a:off x="11901022" y="5479735"/>
              <a:ext cx="97664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Based on expert ratings + regression over survey + code dataset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DDBBE1-ADA7-38A8-B902-BF32063116BC}"/>
                </a:ext>
              </a:extLst>
            </p:cNvPr>
            <p:cNvSpPr txBox="1"/>
            <p:nvPr/>
          </p:nvSpPr>
          <p:spPr>
            <a:xfrm>
              <a:off x="11901022" y="4797322"/>
              <a:ext cx="55563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Weights Calibrated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13" name="Shape 2906">
              <a:extLst>
                <a:ext uri="{FF2B5EF4-FFF2-40B4-BE49-F238E27FC236}">
                  <a16:creationId xmlns:a16="http://schemas.microsoft.com/office/drawing/2014/main" id="{59028945-E398-84F6-6942-F30FE4471533}"/>
                </a:ext>
              </a:extLst>
            </p:cNvPr>
            <p:cNvSpPr/>
            <p:nvPr/>
          </p:nvSpPr>
          <p:spPr>
            <a:xfrm>
              <a:off x="11074792" y="4810381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6646F-650E-BC35-E950-485B50EDDABF}"/>
              </a:ext>
            </a:extLst>
          </p:cNvPr>
          <p:cNvSpPr/>
          <p:nvPr/>
        </p:nvSpPr>
        <p:spPr>
          <a:xfrm>
            <a:off x="9848825" y="7386075"/>
            <a:ext cx="4680000" cy="1436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 Identifier 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76DD83-0D4D-FEBA-C9BF-AA59C81B8516}"/>
              </a:ext>
            </a:extLst>
          </p:cNvPr>
          <p:cNvSpPr/>
          <p:nvPr/>
        </p:nvSpPr>
        <p:spPr>
          <a:xfrm>
            <a:off x="1553679" y="9336037"/>
            <a:ext cx="4680000" cy="1436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 </a:t>
            </a:r>
            <a:r>
              <a:rPr lang="en-IN" sz="2800" spc="600" dirty="0">
                <a:solidFill>
                  <a:schemeClr val="tx2"/>
                </a:solidFill>
                <a:latin typeface="Montserrat" charset="0"/>
              </a:rPr>
              <a:t>Semantic </a:t>
            </a:r>
          </a:p>
          <a:p>
            <a:pPr algn="ctr"/>
            <a:r>
              <a:rPr lang="en-IN" sz="2800" spc="600" dirty="0">
                <a:solidFill>
                  <a:schemeClr val="tx2"/>
                </a:solidFill>
                <a:latin typeface="Montserrat" charset="0"/>
              </a:rPr>
              <a:t>Clarity</a:t>
            </a:r>
            <a:endParaRPr lang="en-US" sz="2800" spc="600" dirty="0">
              <a:solidFill>
                <a:schemeClr val="tx2"/>
              </a:solidFill>
              <a:latin typeface="Montserra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CAA38E-FFB2-7BE7-85C6-4662D2165B87}"/>
              </a:ext>
            </a:extLst>
          </p:cNvPr>
          <p:cNvSpPr/>
          <p:nvPr/>
        </p:nvSpPr>
        <p:spPr>
          <a:xfrm>
            <a:off x="7083776" y="9305447"/>
            <a:ext cx="4680000" cy="1436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spc="600" dirty="0">
                <a:solidFill>
                  <a:schemeClr val="tx2"/>
                </a:solidFill>
                <a:latin typeface="Montserrat" charset="0"/>
              </a:rPr>
              <a:t>Stylistic Adherence</a:t>
            </a:r>
            <a:endParaRPr lang="en-US" sz="2800" spc="600" dirty="0">
              <a:solidFill>
                <a:schemeClr val="tx2"/>
              </a:solidFill>
              <a:latin typeface="Montserrat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17D146-BDFA-0ADF-7750-CAC19663A653}"/>
              </a:ext>
            </a:extLst>
          </p:cNvPr>
          <p:cNvSpPr/>
          <p:nvPr/>
        </p:nvSpPr>
        <p:spPr>
          <a:xfrm>
            <a:off x="12613873" y="9305447"/>
            <a:ext cx="4680000" cy="1436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spc="600" dirty="0">
                <a:solidFill>
                  <a:schemeClr val="tx2"/>
                </a:solidFill>
                <a:latin typeface="Montserrat" charset="0"/>
              </a:rPr>
              <a:t>Length Appropriateness</a:t>
            </a:r>
            <a:endParaRPr lang="en-US" sz="2800" spc="600" dirty="0">
              <a:solidFill>
                <a:schemeClr val="tx2"/>
              </a:solidFill>
              <a:latin typeface="Montserra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1CFA39-CAEE-6B2A-FCAE-AEDA1E9EBA25}"/>
              </a:ext>
            </a:extLst>
          </p:cNvPr>
          <p:cNvSpPr/>
          <p:nvPr/>
        </p:nvSpPr>
        <p:spPr>
          <a:xfrm>
            <a:off x="18143970" y="9305446"/>
            <a:ext cx="4680000" cy="1436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spc="600" dirty="0">
                <a:solidFill>
                  <a:schemeClr val="tx2"/>
                </a:solidFill>
                <a:latin typeface="Montserrat" charset="0"/>
              </a:rPr>
              <a:t>Natural </a:t>
            </a:r>
            <a:r>
              <a:rPr lang="en-IN" sz="2800" spc="600">
                <a:solidFill>
                  <a:schemeClr val="tx2"/>
                </a:solidFill>
                <a:latin typeface="Montserrat" charset="0"/>
              </a:rPr>
              <a:t>Language Readability</a:t>
            </a:r>
            <a:endParaRPr lang="en-US" sz="2800" spc="600" dirty="0">
              <a:solidFill>
                <a:schemeClr val="tx2"/>
              </a:solidFill>
              <a:latin typeface="Montserrat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05345-7547-C2B9-79E9-B39424A993D8}"/>
              </a:ext>
            </a:extLst>
          </p:cNvPr>
          <p:cNvSpPr/>
          <p:nvPr/>
        </p:nvSpPr>
        <p:spPr>
          <a:xfrm>
            <a:off x="1553679" y="11128082"/>
            <a:ext cx="4680000" cy="828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Score </a:t>
            </a:r>
            <a:r>
              <a:rPr lang="en-US" sz="2800" b="1" spc="600" dirty="0">
                <a:solidFill>
                  <a:schemeClr val="tx2"/>
                </a:solidFill>
                <a:latin typeface="Montserrat" charset="0"/>
              </a:rPr>
              <a:t>SC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0C2A69-33D9-4145-8AFD-2F972EA41C0F}"/>
              </a:ext>
            </a:extLst>
          </p:cNvPr>
          <p:cNvSpPr/>
          <p:nvPr/>
        </p:nvSpPr>
        <p:spPr>
          <a:xfrm>
            <a:off x="7083776" y="11097492"/>
            <a:ext cx="4680000" cy="828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Score </a:t>
            </a:r>
            <a:r>
              <a:rPr lang="en-US" sz="2800" b="1" spc="600" dirty="0">
                <a:solidFill>
                  <a:schemeClr val="tx2"/>
                </a:solidFill>
                <a:latin typeface="Montserrat" charset="0"/>
              </a:rPr>
              <a:t>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71A13C-FEF8-317A-8790-F16005BF7E49}"/>
              </a:ext>
            </a:extLst>
          </p:cNvPr>
          <p:cNvSpPr/>
          <p:nvPr/>
        </p:nvSpPr>
        <p:spPr>
          <a:xfrm>
            <a:off x="12613873" y="11097492"/>
            <a:ext cx="4680000" cy="828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Score </a:t>
            </a:r>
            <a:r>
              <a:rPr lang="en-US" sz="2800" b="1" spc="600" dirty="0">
                <a:solidFill>
                  <a:schemeClr val="tx2"/>
                </a:solidFill>
                <a:latin typeface="Montserrat" charset="0"/>
              </a:rPr>
              <a:t>LN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98CF7E-1E70-73FB-8AD9-F7EB4F4489B3}"/>
              </a:ext>
            </a:extLst>
          </p:cNvPr>
          <p:cNvSpPr/>
          <p:nvPr/>
        </p:nvSpPr>
        <p:spPr>
          <a:xfrm>
            <a:off x="18143970" y="11097491"/>
            <a:ext cx="4680000" cy="828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pc="600" dirty="0">
                <a:solidFill>
                  <a:schemeClr val="tx2"/>
                </a:solidFill>
                <a:latin typeface="Montserrat" charset="0"/>
              </a:rPr>
              <a:t>Score </a:t>
            </a:r>
            <a:r>
              <a:rPr lang="en-US" sz="2800" b="1" spc="600" dirty="0">
                <a:solidFill>
                  <a:schemeClr val="tx2"/>
                </a:solidFill>
                <a:latin typeface="Montserrat" charset="0"/>
              </a:rPr>
              <a:t>NL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AA92BC-052B-5D7B-DCAD-F4B458EACBC4}"/>
              </a:ext>
            </a:extLst>
          </p:cNvPr>
          <p:cNvSpPr txBox="1"/>
          <p:nvPr/>
        </p:nvSpPr>
        <p:spPr>
          <a:xfrm>
            <a:off x="5560796" y="12453560"/>
            <a:ext cx="124059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3767F6"/>
                </a:solidFill>
              </a:rPr>
              <a:t> Weighted Sum → **R(N) = w₁·SC + w₂·ST + w₃·LN + w₄·NL**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3B50942-111A-FBAC-2082-BA861DB4BED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7784622" y="4931833"/>
            <a:ext cx="513261" cy="8295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FEC2D59-A5F2-F490-7E29-CF332B71886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 rot="5400000">
            <a:off x="10564966" y="7681587"/>
            <a:ext cx="482671" cy="2765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861A44-5185-2D72-FAF8-66F6827E2C26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rot="16200000" flipH="1">
            <a:off x="13330014" y="7681587"/>
            <a:ext cx="482671" cy="2765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4792340-88FF-FCA1-4B2C-E2BAA7593C13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rot="16200000" flipH="1">
            <a:off x="16095062" y="4916538"/>
            <a:ext cx="482670" cy="82951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C40590-98C9-8A61-2E5B-1C55A31D4068}"/>
              </a:ext>
            </a:extLst>
          </p:cNvPr>
          <p:cNvCxnSpPr>
            <a:stCxn id="21" idx="2"/>
          </p:cNvCxnSpPr>
          <p:nvPr/>
        </p:nvCxnSpPr>
        <p:spPr>
          <a:xfrm>
            <a:off x="3893679" y="10772738"/>
            <a:ext cx="0" cy="32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97718A-11A8-71A1-3C95-DF2F200B8712}"/>
              </a:ext>
            </a:extLst>
          </p:cNvPr>
          <p:cNvCxnSpPr>
            <a:stCxn id="22" idx="2"/>
            <a:endCxn id="29" idx="0"/>
          </p:cNvCxnSpPr>
          <p:nvPr/>
        </p:nvCxnSpPr>
        <p:spPr>
          <a:xfrm>
            <a:off x="9423776" y="10742148"/>
            <a:ext cx="0" cy="35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08AA60-6843-CDB9-87C2-1FF7D8309646}"/>
              </a:ext>
            </a:extLst>
          </p:cNvPr>
          <p:cNvCxnSpPr>
            <a:stCxn id="24" idx="2"/>
            <a:endCxn id="30" idx="0"/>
          </p:cNvCxnSpPr>
          <p:nvPr/>
        </p:nvCxnSpPr>
        <p:spPr>
          <a:xfrm>
            <a:off x="14953873" y="10742148"/>
            <a:ext cx="0" cy="35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8C08CF-14DD-44FA-A5ED-4E320C497383}"/>
              </a:ext>
            </a:extLst>
          </p:cNvPr>
          <p:cNvCxnSpPr>
            <a:stCxn id="25" idx="2"/>
          </p:cNvCxnSpPr>
          <p:nvPr/>
        </p:nvCxnSpPr>
        <p:spPr>
          <a:xfrm>
            <a:off x="20483970" y="10742147"/>
            <a:ext cx="0" cy="38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DB3446-4FEA-9084-4A2E-0FAD0D8724FE}"/>
              </a:ext>
            </a:extLst>
          </p:cNvPr>
          <p:cNvSpPr txBox="1"/>
          <p:nvPr/>
        </p:nvSpPr>
        <p:spPr>
          <a:xfrm>
            <a:off x="15640996" y="7383219"/>
            <a:ext cx="7568097" cy="1138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Identifier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E15E28"/>
                </a:solidFill>
                <a:latin typeface="Arial" panose="020B0604020202020204" pitchFamily="34" charset="0"/>
              </a:rPr>
              <a:t>totalAmountDue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98BFF"/>
                </a:solidFill>
                <a:effectLst/>
              </a:rPr>
              <a:t>R(N) =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98BFF"/>
                </a:solidFill>
                <a:effectLst/>
              </a:rPr>
              <a:t> 0.93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98BFF"/>
                </a:solidFill>
                <a:effectLst/>
              </a:rPr>
              <a:t>(SC: 1.0, ST: 0.9, LN: 0.9, NL: 0.95)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98B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49B3F9-585F-A1F2-AF53-D0B1D58322EB}"/>
              </a:ext>
            </a:extLst>
          </p:cNvPr>
          <p:cNvSpPr txBox="1"/>
          <p:nvPr/>
        </p:nvSpPr>
        <p:spPr>
          <a:xfrm>
            <a:off x="1911501" y="7629440"/>
            <a:ext cx="62318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2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Weights (w₁–w₄) are normalized such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98BFF"/>
                </a:solidFill>
              </a:rPr>
              <a:t>w₁ + w₂ + w₃ + w₄ = 1.0</a:t>
            </a:r>
          </a:p>
        </p:txBody>
      </p:sp>
    </p:spTree>
    <p:extLst>
      <p:ext uri="{BB962C8B-B14F-4D97-AF65-F5344CB8AC3E}">
        <p14:creationId xmlns:p14="http://schemas.microsoft.com/office/powerpoint/2010/main" val="1008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3" grpId="0"/>
      <p:bldP spid="57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899A-33DC-7750-D81A-1AD479F3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442450-7E86-AE73-76E0-63F6B0CEA55E}"/>
              </a:ext>
            </a:extLst>
          </p:cNvPr>
          <p:cNvSpPr txBox="1"/>
          <p:nvPr/>
        </p:nvSpPr>
        <p:spPr>
          <a:xfrm>
            <a:off x="1052127" y="621910"/>
            <a:ext cx="135200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Validating the Readability Model: </a:t>
            </a:r>
          </a:p>
          <a:p>
            <a:r>
              <a:rPr lang="en-US" sz="7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Evidence from Real-World Code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1A3C709-A8C9-933A-615E-6741F6744A16}"/>
              </a:ext>
            </a:extLst>
          </p:cNvPr>
          <p:cNvGrpSpPr/>
          <p:nvPr/>
        </p:nvGrpSpPr>
        <p:grpSpPr>
          <a:xfrm>
            <a:off x="1352846" y="3300313"/>
            <a:ext cx="8180261" cy="2532438"/>
            <a:chOff x="1352846" y="2716657"/>
            <a:chExt cx="8180261" cy="253243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151FA-F67A-39AF-4561-B6F6E263D259}"/>
                </a:ext>
              </a:extLst>
            </p:cNvPr>
            <p:cNvSpPr txBox="1"/>
            <p:nvPr/>
          </p:nvSpPr>
          <p:spPr>
            <a:xfrm>
              <a:off x="2179077" y="3237903"/>
              <a:ext cx="7354030" cy="2011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IN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15</a:t>
              </a:r>
              <a:r>
                <a:rPr lang="en-IN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 open-source projects</a:t>
              </a:r>
            </a:p>
            <a:p>
              <a:pPr marL="457200" lvl="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IN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Languages</a:t>
              </a:r>
              <a:r>
                <a:rPr lang="en-IN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: Java, Python, JavaScript</a:t>
              </a:r>
            </a:p>
            <a:p>
              <a:pPr marL="457200" lvl="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1 million</a:t>
              </a:r>
              <a:r>
                <a:rPr 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 lines of code analyzed</a:t>
              </a:r>
              <a:endParaRPr lang="en-IN" sz="3200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A27AB5-1BA4-87D2-7773-F502C1B09278}"/>
                </a:ext>
              </a:extLst>
            </p:cNvPr>
            <p:cNvSpPr txBox="1"/>
            <p:nvPr/>
          </p:nvSpPr>
          <p:spPr>
            <a:xfrm>
              <a:off x="2179076" y="2716657"/>
              <a:ext cx="2327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Dataset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39" name="Shape 2906">
              <a:extLst>
                <a:ext uri="{FF2B5EF4-FFF2-40B4-BE49-F238E27FC236}">
                  <a16:creationId xmlns:a16="http://schemas.microsoft.com/office/drawing/2014/main" id="{C21C0EE3-2493-D334-7649-BCFA12A48221}"/>
                </a:ext>
              </a:extLst>
            </p:cNvPr>
            <p:cNvSpPr/>
            <p:nvPr/>
          </p:nvSpPr>
          <p:spPr>
            <a:xfrm>
              <a:off x="1352846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7F7D6E-442A-0024-D911-C13C5137E224}"/>
              </a:ext>
            </a:extLst>
          </p:cNvPr>
          <p:cNvGrpSpPr/>
          <p:nvPr/>
        </p:nvGrpSpPr>
        <p:grpSpPr>
          <a:xfrm>
            <a:off x="11080505" y="3300313"/>
            <a:ext cx="10281435" cy="4592495"/>
            <a:chOff x="11080505" y="2716657"/>
            <a:chExt cx="10281435" cy="4592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10B830-7540-0B01-11A4-1AB98065823B}"/>
                </a:ext>
              </a:extLst>
            </p:cNvPr>
            <p:cNvSpPr txBox="1"/>
            <p:nvPr/>
          </p:nvSpPr>
          <p:spPr>
            <a:xfrm>
              <a:off x="11906735" y="2716657"/>
              <a:ext cx="52597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Validation Results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6" name="Shape 2906">
              <a:extLst>
                <a:ext uri="{FF2B5EF4-FFF2-40B4-BE49-F238E27FC236}">
                  <a16:creationId xmlns:a16="http://schemas.microsoft.com/office/drawing/2014/main" id="{47435BA9-EE75-6865-BF59-5B6E2C505CB7}"/>
                </a:ext>
              </a:extLst>
            </p:cNvPr>
            <p:cNvSpPr/>
            <p:nvPr/>
          </p:nvSpPr>
          <p:spPr>
            <a:xfrm>
              <a:off x="11080505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CF4BAB1-4A29-7DD5-1578-8EBEC1B01974}"/>
                </a:ext>
              </a:extLst>
            </p:cNvPr>
            <p:cNvSpPr txBox="1"/>
            <p:nvPr/>
          </p:nvSpPr>
          <p:spPr>
            <a:xfrm>
              <a:off x="11763776" y="3288371"/>
              <a:ext cx="9598164" cy="4020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lvl="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High-scoring identifiers </a:t>
              </a:r>
              <a:r>
                <a:rPr lang="en-US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aligned with expert intuition</a:t>
              </a:r>
            </a:p>
            <a:p>
              <a:pPr marL="457200" lvl="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IN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Low-scoring identifiers </a:t>
              </a:r>
              <a:r>
                <a:rPr lang="en-IN" sz="3200" b="1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correlated with</a:t>
              </a:r>
              <a:r>
                <a:rPr lang="en-IN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:</a:t>
              </a:r>
            </a:p>
            <a:p>
              <a:pPr marL="1371417" lvl="1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Bug-prone modules</a:t>
              </a:r>
            </a:p>
            <a:p>
              <a:pPr marL="1371417" lvl="1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Poor onboarding experience</a:t>
              </a:r>
            </a:p>
            <a:p>
              <a:pPr marL="1371417" lvl="1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Negative code review comments</a:t>
              </a:r>
            </a:p>
            <a:p>
              <a:pPr marL="1371417" lvl="1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IN" sz="3200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252E07D-5975-0235-5557-270D852E960B}"/>
              </a:ext>
            </a:extLst>
          </p:cNvPr>
          <p:cNvGrpSpPr/>
          <p:nvPr/>
        </p:nvGrpSpPr>
        <p:grpSpPr>
          <a:xfrm>
            <a:off x="1352846" y="7122328"/>
            <a:ext cx="12722239" cy="2639646"/>
            <a:chOff x="1352846" y="2716657"/>
            <a:chExt cx="12722239" cy="26396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85D5A8-40F0-B6E2-47D0-310A3BB297C2}"/>
                </a:ext>
              </a:extLst>
            </p:cNvPr>
            <p:cNvSpPr txBox="1"/>
            <p:nvPr/>
          </p:nvSpPr>
          <p:spPr>
            <a:xfrm>
              <a:off x="2179077" y="3237903"/>
              <a:ext cx="11896008" cy="211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Cleanup of low-score names → measurable improvements in:</a:t>
              </a:r>
            </a:p>
            <a:p>
              <a:pPr marL="1371417" lvl="1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IN" sz="24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Comprehension scores</a:t>
              </a:r>
            </a:p>
            <a:p>
              <a:pPr marL="1371417" lvl="1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IN" sz="24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Onboarding time</a:t>
              </a:r>
            </a:p>
            <a:p>
              <a:pPr marL="1371417" lvl="1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IN" sz="24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Maintenance activity</a:t>
              </a:r>
              <a:endParaRPr lang="en-US" sz="3200" dirty="0">
                <a:solidFill>
                  <a:schemeClr val="tx2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A5E2FA-8604-3D5B-9824-9FA8BE7BC937}"/>
                </a:ext>
              </a:extLst>
            </p:cNvPr>
            <p:cNvSpPr txBox="1"/>
            <p:nvPr/>
          </p:nvSpPr>
          <p:spPr>
            <a:xfrm>
              <a:off x="2179076" y="2716657"/>
              <a:ext cx="37337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Case Studies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14" name="Shape 2906">
              <a:extLst>
                <a:ext uri="{FF2B5EF4-FFF2-40B4-BE49-F238E27FC236}">
                  <a16:creationId xmlns:a16="http://schemas.microsoft.com/office/drawing/2014/main" id="{D7A2E759-1E44-B29D-14BA-B73A622ED9F7}"/>
                </a:ext>
              </a:extLst>
            </p:cNvPr>
            <p:cNvSpPr/>
            <p:nvPr/>
          </p:nvSpPr>
          <p:spPr>
            <a:xfrm>
              <a:off x="1352846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75E2CB4-3F98-6222-3F31-FC6952992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038836"/>
              </p:ext>
            </p:extLst>
          </p:nvPr>
        </p:nvGraphicFramePr>
        <p:xfrm>
          <a:off x="1632173" y="10970463"/>
          <a:ext cx="16251768" cy="19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628">
                  <a:extLst>
                    <a:ext uri="{9D8B030D-6E8A-4147-A177-3AD203B41FA5}">
                      <a16:colId xmlns:a16="http://schemas.microsoft.com/office/drawing/2014/main" val="2788483492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430377839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116048968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22688867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1834240894"/>
                    </a:ext>
                  </a:extLst>
                </a:gridCol>
                <a:gridCol w="2708628">
                  <a:extLst>
                    <a:ext uri="{9D8B030D-6E8A-4147-A177-3AD203B41FA5}">
                      <a16:colId xmlns:a16="http://schemas.microsoft.com/office/drawing/2014/main" val="30229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3200" dirty="0"/>
                        <a:t>Identifier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SC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3200"/>
                        <a:t>ST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3200"/>
                        <a:t>LN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3200"/>
                        <a:t>NL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3200" b="1"/>
                        <a:t>R(N)</a:t>
                      </a:r>
                      <a:endParaRPr lang="en-IN" sz="3200"/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60272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x1rdy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0.2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0.5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0.1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0.23</a:t>
                      </a:r>
                      <a:r>
                        <a:rPr lang="en-IN" sz="2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 ❌</a:t>
                      </a: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53117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retryCount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1.0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1.0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0.9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0.95</a:t>
                      </a:r>
                    </a:p>
                  </a:txBody>
                  <a:tcPr marL="108000" marR="108000" marT="108000" marB="108000"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0.97</a:t>
                      </a:r>
                      <a:r>
                        <a:rPr lang="en-IN" sz="280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</a:rPr>
                        <a:t> ✅</a:t>
                      </a: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:a16="http://schemas.microsoft.com/office/drawing/2014/main" val="3322123296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C979B769-FAB2-8470-994C-CE9CAB14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595"/>
          <a:stretch>
            <a:fillRect/>
          </a:stretch>
        </p:blipFill>
        <p:spPr>
          <a:xfrm>
            <a:off x="20493876" y="2716657"/>
            <a:ext cx="3098733" cy="868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0B2C49-8690-42A1-C661-9FD97041090F}"/>
              </a:ext>
            </a:extLst>
          </p:cNvPr>
          <p:cNvSpPr txBox="1"/>
          <p:nvPr/>
        </p:nvSpPr>
        <p:spPr>
          <a:xfrm>
            <a:off x="1495986" y="10256190"/>
            <a:ext cx="12188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Identifier Readability Scores – Before and After Cleanup</a:t>
            </a:r>
            <a:endParaRPr lang="en-IN" sz="28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3CD6-AFD8-479B-F8FB-9E92B976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5BFFAB-5A1C-FB83-1733-C5602B15F0E2}"/>
              </a:ext>
            </a:extLst>
          </p:cNvPr>
          <p:cNvSpPr txBox="1"/>
          <p:nvPr/>
        </p:nvSpPr>
        <p:spPr>
          <a:xfrm>
            <a:off x="1052127" y="621910"/>
            <a:ext cx="21054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Applying the Readability Model: From Code to Tools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8EBBD7-D4D0-2F4B-2B66-316649323CE4}"/>
              </a:ext>
            </a:extLst>
          </p:cNvPr>
          <p:cNvGrpSpPr/>
          <p:nvPr/>
        </p:nvGrpSpPr>
        <p:grpSpPr>
          <a:xfrm>
            <a:off x="1352846" y="3300313"/>
            <a:ext cx="8180261" cy="1598464"/>
            <a:chOff x="1352846" y="2716657"/>
            <a:chExt cx="8180261" cy="15984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19B263-6EA4-7942-C270-AA7098EEFC95}"/>
                </a:ext>
              </a:extLst>
            </p:cNvPr>
            <p:cNvSpPr txBox="1"/>
            <p:nvPr/>
          </p:nvSpPr>
          <p:spPr>
            <a:xfrm>
              <a:off x="2179077" y="3237903"/>
              <a:ext cx="73540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Integrate readability scores in code review, PR feedback, and linting tools.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C5C042-2B89-6304-C977-1E28AD078941}"/>
                </a:ext>
              </a:extLst>
            </p:cNvPr>
            <p:cNvSpPr txBox="1"/>
            <p:nvPr/>
          </p:nvSpPr>
          <p:spPr>
            <a:xfrm>
              <a:off x="2179076" y="2716657"/>
              <a:ext cx="43717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For Developers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39" name="Shape 2906">
              <a:extLst>
                <a:ext uri="{FF2B5EF4-FFF2-40B4-BE49-F238E27FC236}">
                  <a16:creationId xmlns:a16="http://schemas.microsoft.com/office/drawing/2014/main" id="{ACD04F37-7BAE-6710-E359-6F23473CBEE4}"/>
                </a:ext>
              </a:extLst>
            </p:cNvPr>
            <p:cNvSpPr/>
            <p:nvPr/>
          </p:nvSpPr>
          <p:spPr>
            <a:xfrm>
              <a:off x="1352846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AA063C-8BC1-89F5-2EBB-CB5C260B4D64}"/>
              </a:ext>
            </a:extLst>
          </p:cNvPr>
          <p:cNvGrpSpPr/>
          <p:nvPr/>
        </p:nvGrpSpPr>
        <p:grpSpPr>
          <a:xfrm>
            <a:off x="11255604" y="3300313"/>
            <a:ext cx="8180261" cy="1598464"/>
            <a:chOff x="1352846" y="2716657"/>
            <a:chExt cx="8180261" cy="15984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2D54F-A727-3836-0F13-CC080E3F7E1B}"/>
                </a:ext>
              </a:extLst>
            </p:cNvPr>
            <p:cNvSpPr txBox="1"/>
            <p:nvPr/>
          </p:nvSpPr>
          <p:spPr>
            <a:xfrm>
              <a:off x="2179077" y="3237903"/>
              <a:ext cx="73540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Enables studies on naming, cognition, and LLM-based name generation.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EBC885-75CD-2C5A-F535-058FCD063396}"/>
                </a:ext>
              </a:extLst>
            </p:cNvPr>
            <p:cNvSpPr txBox="1"/>
            <p:nvPr/>
          </p:nvSpPr>
          <p:spPr>
            <a:xfrm>
              <a:off x="2179076" y="2716657"/>
              <a:ext cx="46522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For Researchers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13" name="Shape 2906">
              <a:extLst>
                <a:ext uri="{FF2B5EF4-FFF2-40B4-BE49-F238E27FC236}">
                  <a16:creationId xmlns:a16="http://schemas.microsoft.com/office/drawing/2014/main" id="{0A2E864F-9F5F-A035-86D1-3E865532DF49}"/>
                </a:ext>
              </a:extLst>
            </p:cNvPr>
            <p:cNvSpPr/>
            <p:nvPr/>
          </p:nvSpPr>
          <p:spPr>
            <a:xfrm>
              <a:off x="1352846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7490EC-44F2-8BE9-5A6B-BDF1971B4543}"/>
              </a:ext>
            </a:extLst>
          </p:cNvPr>
          <p:cNvGrpSpPr/>
          <p:nvPr/>
        </p:nvGrpSpPr>
        <p:grpSpPr>
          <a:xfrm>
            <a:off x="1352846" y="5693317"/>
            <a:ext cx="8180261" cy="1598464"/>
            <a:chOff x="1352846" y="2716657"/>
            <a:chExt cx="8180261" cy="15984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C1EF8B-5714-693D-FD70-F295A43D9C98}"/>
                </a:ext>
              </a:extLst>
            </p:cNvPr>
            <p:cNvSpPr txBox="1"/>
            <p:nvPr/>
          </p:nvSpPr>
          <p:spPr>
            <a:xfrm>
              <a:off x="2179077" y="3237903"/>
              <a:ext cx="73540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Embed model in IDEs or CI workflows to guide naming improvements.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4C6E8-AEE8-9CDD-A844-02B7A86C7E06}"/>
                </a:ext>
              </a:extLst>
            </p:cNvPr>
            <p:cNvSpPr txBox="1"/>
            <p:nvPr/>
          </p:nvSpPr>
          <p:spPr>
            <a:xfrm>
              <a:off x="2179076" y="2716657"/>
              <a:ext cx="4453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For Toolmakers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23" name="Shape 2906">
              <a:extLst>
                <a:ext uri="{FF2B5EF4-FFF2-40B4-BE49-F238E27FC236}">
                  <a16:creationId xmlns:a16="http://schemas.microsoft.com/office/drawing/2014/main" id="{A67A1BE8-C9A9-0C05-1604-F918B9FDA176}"/>
                </a:ext>
              </a:extLst>
            </p:cNvPr>
            <p:cNvSpPr/>
            <p:nvPr/>
          </p:nvSpPr>
          <p:spPr>
            <a:xfrm>
              <a:off x="1352846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908C48-5679-90A5-024D-347E400BEA3D}"/>
              </a:ext>
            </a:extLst>
          </p:cNvPr>
          <p:cNvGrpSpPr/>
          <p:nvPr/>
        </p:nvGrpSpPr>
        <p:grpSpPr>
          <a:xfrm>
            <a:off x="1352846" y="8475427"/>
            <a:ext cx="18919597" cy="3107660"/>
            <a:chOff x="1352846" y="2716657"/>
            <a:chExt cx="18919597" cy="31076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9A9E26-251C-2962-64C0-12EE9462B278}"/>
                </a:ext>
              </a:extLst>
            </p:cNvPr>
            <p:cNvSpPr txBox="1"/>
            <p:nvPr/>
          </p:nvSpPr>
          <p:spPr>
            <a:xfrm>
              <a:off x="2179077" y="3237903"/>
              <a:ext cx="18093366" cy="2586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Add context-aware scoring (e.g., based on usage scope and type)</a:t>
              </a:r>
            </a:p>
            <a:p>
              <a:pPr marL="45720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Integrate with refactoring suggestions in IDEs</a:t>
              </a:r>
            </a:p>
            <a:p>
              <a:pPr marL="45720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Evaluate LLM-generated identifiers using the model</a:t>
              </a:r>
            </a:p>
            <a:p>
              <a:pPr marL="457200" indent="-457200"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3200" dirty="0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Use scores to train ML models for automatic renaming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E6F6DF-505D-236F-0159-C4486E470E04}"/>
                </a:ext>
              </a:extLst>
            </p:cNvPr>
            <p:cNvSpPr txBox="1"/>
            <p:nvPr/>
          </p:nvSpPr>
          <p:spPr>
            <a:xfrm>
              <a:off x="2179076" y="2716657"/>
              <a:ext cx="31758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spc="600" dirty="0">
                  <a:solidFill>
                    <a:schemeClr val="tx2"/>
                  </a:solidFill>
                  <a:latin typeface="Montserrat" charset="0"/>
                </a:rPr>
                <a:t>Next Steps</a:t>
              </a:r>
              <a:endParaRPr lang="en-US" sz="3200" spc="600" dirty="0">
                <a:solidFill>
                  <a:schemeClr val="tx2"/>
                </a:solidFill>
                <a:latin typeface="Montserrat" charset="0"/>
              </a:endParaRPr>
            </a:p>
          </p:txBody>
        </p:sp>
        <p:sp>
          <p:nvSpPr>
            <p:cNvPr id="27" name="Shape 2906">
              <a:extLst>
                <a:ext uri="{FF2B5EF4-FFF2-40B4-BE49-F238E27FC236}">
                  <a16:creationId xmlns:a16="http://schemas.microsoft.com/office/drawing/2014/main" id="{85C6C038-1B46-D31D-1D0B-EA0A1B825ADA}"/>
                </a:ext>
              </a:extLst>
            </p:cNvPr>
            <p:cNvSpPr/>
            <p:nvPr/>
          </p:nvSpPr>
          <p:spPr>
            <a:xfrm>
              <a:off x="1352846" y="2729716"/>
              <a:ext cx="558655" cy="55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9674" y="5053"/>
                  </a:moveTo>
                  <a:cubicBezTo>
                    <a:pt x="9585" y="4964"/>
                    <a:pt x="9463" y="4909"/>
                    <a:pt x="9327" y="4909"/>
                  </a:cubicBezTo>
                  <a:cubicBezTo>
                    <a:pt x="9056" y="4909"/>
                    <a:pt x="8836" y="5129"/>
                    <a:pt x="8836" y="5400"/>
                  </a:cubicBezTo>
                  <a:cubicBezTo>
                    <a:pt x="8836" y="5536"/>
                    <a:pt x="8891" y="5658"/>
                    <a:pt x="8980" y="5747"/>
                  </a:cubicBezTo>
                  <a:lnTo>
                    <a:pt x="13574" y="10800"/>
                  </a:lnTo>
                  <a:lnTo>
                    <a:pt x="8980" y="15853"/>
                  </a:lnTo>
                  <a:cubicBezTo>
                    <a:pt x="8891" y="15942"/>
                    <a:pt x="8836" y="16065"/>
                    <a:pt x="8836" y="16200"/>
                  </a:cubicBezTo>
                  <a:cubicBezTo>
                    <a:pt x="8836" y="16471"/>
                    <a:pt x="9056" y="16691"/>
                    <a:pt x="9327" y="16691"/>
                  </a:cubicBezTo>
                  <a:cubicBezTo>
                    <a:pt x="9463" y="16691"/>
                    <a:pt x="9585" y="16636"/>
                    <a:pt x="9674" y="16547"/>
                  </a:cubicBezTo>
                  <a:lnTo>
                    <a:pt x="14583" y="11147"/>
                  </a:lnTo>
                  <a:cubicBezTo>
                    <a:pt x="14672" y="11058"/>
                    <a:pt x="14727" y="10936"/>
                    <a:pt x="14727" y="10800"/>
                  </a:cubicBezTo>
                  <a:cubicBezTo>
                    <a:pt x="14727" y="10665"/>
                    <a:pt x="14672" y="10542"/>
                    <a:pt x="14583" y="10453"/>
                  </a:cubicBezTo>
                  <a:cubicBezTo>
                    <a:pt x="14583" y="10453"/>
                    <a:pt x="9674" y="5053"/>
                    <a:pt x="9674" y="5053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9B50D15-A744-7FBF-0B8A-B87CBB66E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722" y="6841951"/>
            <a:ext cx="4891851" cy="50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4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125" y="-1"/>
            <a:ext cx="24377649" cy="13715999"/>
          </a:xfrm>
          <a:prstGeom prst="rect">
            <a:avLst/>
          </a:prstGeom>
          <a:gradFill flip="none" rotWithShape="1">
            <a:gsLst>
              <a:gs pos="0">
                <a:srgbClr val="3D352C">
                  <a:alpha val="97000"/>
                  <a:lumMod val="91000"/>
                  <a:lumOff val="9000"/>
                </a:srgbClr>
              </a:gs>
              <a:gs pos="100000">
                <a:srgbClr val="232225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3471" y="9235468"/>
            <a:ext cx="13919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spc="3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ANNEXTURE</a:t>
            </a:r>
          </a:p>
        </p:txBody>
      </p:sp>
    </p:spTree>
    <p:extLst>
      <p:ext uri="{BB962C8B-B14F-4D97-AF65-F5344CB8AC3E}">
        <p14:creationId xmlns:p14="http://schemas.microsoft.com/office/powerpoint/2010/main" val="5225484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tarlight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4E3E8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1414</Words>
  <Application>Microsoft Office PowerPoint</Application>
  <PresentationFormat>Custom</PresentationFormat>
  <Paragraphs>211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 Narrow</vt:lpstr>
      <vt:lpstr>Arial</vt:lpstr>
      <vt:lpstr>Calibri</vt:lpstr>
      <vt:lpstr>Calibri Light</vt:lpstr>
      <vt:lpstr>Montserrat</vt:lpstr>
      <vt:lpstr>Montserrat ExtraBold</vt:lpstr>
      <vt:lpstr>Montserrat Hairline</vt:lpstr>
      <vt:lpstr>Montserrat Light</vt:lpstr>
      <vt:lpstr>Default Theme</vt:lpstr>
      <vt:lpstr>Microsoft Excel Chart</vt:lpstr>
      <vt:lpstr>Microsoft Excel 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 Bharat SgscGbsFtbTra</dc:creator>
  <cp:lastModifiedBy>bharat.mane@gmail.com</cp:lastModifiedBy>
  <cp:revision>83</cp:revision>
  <dcterms:created xsi:type="dcterms:W3CDTF">2020-06-23T08:52:49Z</dcterms:created>
  <dcterms:modified xsi:type="dcterms:W3CDTF">2025-06-30T01:53:12Z</dcterms:modified>
</cp:coreProperties>
</file>