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  <p:sldMasterId id="2147483679" r:id="rId2"/>
  </p:sldMasterIdLst>
  <p:notesMasterIdLst>
    <p:notesMasterId r:id="rId6"/>
  </p:notesMasterIdLst>
  <p:sldIdLst>
    <p:sldId id="256" r:id="rId3"/>
    <p:sldId id="257" r:id="rId4"/>
    <p:sldId id="258" r:id="rId5"/>
  </p:sldIdLst>
  <p:sldSz cx="12198350" cy="6858000"/>
  <p:notesSz cx="6950075" cy="9236075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73">
          <p15:clr>
            <a:srgbClr val="A4A3A4"/>
          </p15:clr>
        </p15:guide>
        <p15:guide id="2" pos="382">
          <p15:clr>
            <a:srgbClr val="A4A3A4"/>
          </p15:clr>
        </p15:guide>
        <p15:guide id="3" pos="7302">
          <p15:clr>
            <a:srgbClr val="A4A3A4"/>
          </p15:clr>
        </p15:guide>
        <p15:guide id="4" orient="horz" pos="709">
          <p15:clr>
            <a:srgbClr val="A4A3A4"/>
          </p15:clr>
        </p15:guide>
        <p15:guide id="5" orient="horz" pos="4198">
          <p15:clr>
            <a:srgbClr val="A4A3A4"/>
          </p15:clr>
        </p15:guide>
        <p15:guide id="6" orient="horz" pos="3840">
          <p15:clr>
            <a:srgbClr val="A4A3A4"/>
          </p15:clr>
        </p15:guide>
        <p15:guide id="7" orient="horz" pos="3994">
          <p15:clr>
            <a:srgbClr val="A4A3A4"/>
          </p15:clr>
        </p15:guide>
        <p15:guide id="8" pos="742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9">
          <p15:clr>
            <a:srgbClr val="A4A3A4"/>
          </p15:clr>
        </p15:guide>
        <p15:guide id="2" pos="2189">
          <p15:clr>
            <a:srgbClr val="A4A3A4"/>
          </p15:clr>
        </p15:guide>
      </p15:notes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5" roundtripDataSignature="AMtx7mgaTYkDSB7IgLP6RuoUogpQ0eFd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0A8FCB-A7FA-41B2-B953-12C09FA66FAA}" v="7" dt="2024-10-14T07:25:23.719"/>
  </p1510:revLst>
</p1510:revInfo>
</file>

<file path=ppt/tableStyles.xml><?xml version="1.0" encoding="utf-8"?>
<a:tblStyleLst xmlns:a="http://schemas.openxmlformats.org/drawingml/2006/main" def="{3EAE022F-5163-47EA-994A-762ED42C4A2A}">
  <a:tblStyle styleId="{3EAE022F-5163-47EA-994A-762ED42C4A2A}" styleName="Table_0">
    <a:wholeTbl>
      <a:tcTxStyle b="off" i="off">
        <a:font>
          <a:latin typeface="EYInterstate Light"/>
          <a:ea typeface="EYInterstate Light"/>
          <a:cs typeface="EYInterstate Light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868" y="60"/>
      </p:cViewPr>
      <p:guideLst>
        <p:guide orient="horz" pos="173"/>
        <p:guide pos="382"/>
        <p:guide pos="7302"/>
        <p:guide orient="horz" pos="709"/>
        <p:guide orient="horz" pos="4198"/>
        <p:guide orient="horz" pos="3840"/>
        <p:guide orient="horz" pos="3994"/>
        <p:guide pos="742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909"/>
        <p:guide pos="218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microsoft.com/office/2015/10/relationships/revisionInfo" Target="revisionInfo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customschemas.google.com/relationships/presentationmetadata" Target="metadata"/><Relationship Id="rId19" Type="http://schemas.openxmlformats.org/officeDocument/2006/relationships/tableStyles" Target="tableStyles.xml"/><Relationship Id="rId4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mrata N Sahane" userId="0a0ff73f-73b3-42df-90e6-9c58a4858e5f" providerId="ADAL" clId="{F20A8FCB-A7FA-41B2-B953-12C09FA66FAA}"/>
    <pc:docChg chg="custSel modSld modMainMaster">
      <pc:chgData name="Namrata N Sahane" userId="0a0ff73f-73b3-42df-90e6-9c58a4858e5f" providerId="ADAL" clId="{F20A8FCB-A7FA-41B2-B953-12C09FA66FAA}" dt="2024-10-14T07:25:23.719" v="43"/>
      <pc:docMkLst>
        <pc:docMk/>
      </pc:docMkLst>
      <pc:sldChg chg="modSp mod">
        <pc:chgData name="Namrata N Sahane" userId="0a0ff73f-73b3-42df-90e6-9c58a4858e5f" providerId="ADAL" clId="{F20A8FCB-A7FA-41B2-B953-12C09FA66FAA}" dt="2024-09-30T08:21:03.618" v="7" actId="120"/>
        <pc:sldMkLst>
          <pc:docMk/>
          <pc:sldMk cId="0" sldId="257"/>
        </pc:sldMkLst>
        <pc:spChg chg="mod">
          <ac:chgData name="Namrata N Sahane" userId="0a0ff73f-73b3-42df-90e6-9c58a4858e5f" providerId="ADAL" clId="{F20A8FCB-A7FA-41B2-B953-12C09FA66FAA}" dt="2024-09-30T08:21:03.618" v="7" actId="120"/>
          <ac:spMkLst>
            <pc:docMk/>
            <pc:sldMk cId="0" sldId="257"/>
            <ac:spMk id="573" creationId="{00000000-0000-0000-0000-000000000000}"/>
          </ac:spMkLst>
        </pc:spChg>
        <pc:graphicFrameChg chg="mod modGraphic">
          <ac:chgData name="Namrata N Sahane" userId="0a0ff73f-73b3-42df-90e6-9c58a4858e5f" providerId="ADAL" clId="{F20A8FCB-A7FA-41B2-B953-12C09FA66FAA}" dt="2024-09-30T08:20:55.030" v="6" actId="14100"/>
          <ac:graphicFrameMkLst>
            <pc:docMk/>
            <pc:sldMk cId="0" sldId="257"/>
            <ac:graphicFrameMk id="574" creationId="{00000000-0000-0000-0000-000000000000}"/>
          </ac:graphicFrameMkLst>
        </pc:graphicFrameChg>
      </pc:sldChg>
      <pc:sldChg chg="addSp delSp modSp mod">
        <pc:chgData name="Namrata N Sahane" userId="0a0ff73f-73b3-42df-90e6-9c58a4858e5f" providerId="ADAL" clId="{F20A8FCB-A7FA-41B2-B953-12C09FA66FAA}" dt="2024-09-30T08:27:02.679" v="36" actId="20577"/>
        <pc:sldMkLst>
          <pc:docMk/>
          <pc:sldMk cId="0" sldId="258"/>
        </pc:sldMkLst>
        <pc:spChg chg="del mod">
          <ac:chgData name="Namrata N Sahane" userId="0a0ff73f-73b3-42df-90e6-9c58a4858e5f" providerId="ADAL" clId="{F20A8FCB-A7FA-41B2-B953-12C09FA66FAA}" dt="2024-09-30T08:22:27.834" v="21" actId="478"/>
          <ac:spMkLst>
            <pc:docMk/>
            <pc:sldMk cId="0" sldId="258"/>
            <ac:spMk id="2" creationId="{2373B9C4-0397-C0E5-8EF7-CCDCE1121DDB}"/>
          </ac:spMkLst>
        </pc:spChg>
        <pc:spChg chg="del mod">
          <ac:chgData name="Namrata N Sahane" userId="0a0ff73f-73b3-42df-90e6-9c58a4858e5f" providerId="ADAL" clId="{F20A8FCB-A7FA-41B2-B953-12C09FA66FAA}" dt="2024-09-30T08:22:05.216" v="16" actId="478"/>
          <ac:spMkLst>
            <pc:docMk/>
            <pc:sldMk cId="0" sldId="258"/>
            <ac:spMk id="5" creationId="{4D3726B6-C439-B5EA-679E-A92F7F249EEB}"/>
          </ac:spMkLst>
        </pc:spChg>
        <pc:spChg chg="mod">
          <ac:chgData name="Namrata N Sahane" userId="0a0ff73f-73b3-42df-90e6-9c58a4858e5f" providerId="ADAL" clId="{F20A8FCB-A7FA-41B2-B953-12C09FA66FAA}" dt="2024-09-30T08:27:02.679" v="36" actId="20577"/>
          <ac:spMkLst>
            <pc:docMk/>
            <pc:sldMk cId="0" sldId="258"/>
            <ac:spMk id="6" creationId="{2180FE60-BFBF-B002-B38E-3C07764F6304}"/>
          </ac:spMkLst>
        </pc:spChg>
        <pc:spChg chg="add del mod">
          <ac:chgData name="Namrata N Sahane" userId="0a0ff73f-73b3-42df-90e6-9c58a4858e5f" providerId="ADAL" clId="{F20A8FCB-A7FA-41B2-B953-12C09FA66FAA}" dt="2024-09-30T08:26:54.438" v="29" actId="478"/>
          <ac:spMkLst>
            <pc:docMk/>
            <pc:sldMk cId="0" sldId="258"/>
            <ac:spMk id="7" creationId="{1434D062-C7C0-2DAF-4C27-51C003F23185}"/>
          </ac:spMkLst>
        </pc:spChg>
        <pc:spChg chg="add mod">
          <ac:chgData name="Namrata N Sahane" userId="0a0ff73f-73b3-42df-90e6-9c58a4858e5f" providerId="ADAL" clId="{F20A8FCB-A7FA-41B2-B953-12C09FA66FAA}" dt="2024-09-30T08:22:38.266" v="24" actId="1076"/>
          <ac:spMkLst>
            <pc:docMk/>
            <pc:sldMk cId="0" sldId="258"/>
            <ac:spMk id="8" creationId="{C640BAD2-65EB-BDE6-AB7C-EA4B0D60EA68}"/>
          </ac:spMkLst>
        </pc:spChg>
        <pc:spChg chg="add mod">
          <ac:chgData name="Namrata N Sahane" userId="0a0ff73f-73b3-42df-90e6-9c58a4858e5f" providerId="ADAL" clId="{F20A8FCB-A7FA-41B2-B953-12C09FA66FAA}" dt="2024-09-30T08:22:12.815" v="18" actId="571"/>
          <ac:spMkLst>
            <pc:docMk/>
            <pc:sldMk cId="0" sldId="258"/>
            <ac:spMk id="9" creationId="{DF755244-02AF-7A31-503F-05A0538515F9}"/>
          </ac:spMkLst>
        </pc:spChg>
        <pc:spChg chg="add mod">
          <ac:chgData name="Namrata N Sahane" userId="0a0ff73f-73b3-42df-90e6-9c58a4858e5f" providerId="ADAL" clId="{F20A8FCB-A7FA-41B2-B953-12C09FA66FAA}" dt="2024-09-30T08:26:40.229" v="26" actId="20577"/>
          <ac:spMkLst>
            <pc:docMk/>
            <pc:sldMk cId="0" sldId="258"/>
            <ac:spMk id="10" creationId="{373EFD26-6AF0-C995-F673-8AD466245EC5}"/>
          </ac:spMkLst>
        </pc:spChg>
        <pc:spChg chg="mod">
          <ac:chgData name="Namrata N Sahane" userId="0a0ff73f-73b3-42df-90e6-9c58a4858e5f" providerId="ADAL" clId="{F20A8FCB-A7FA-41B2-B953-12C09FA66FAA}" dt="2024-09-30T08:20:35.951" v="0" actId="2711"/>
          <ac:spMkLst>
            <pc:docMk/>
            <pc:sldMk cId="0" sldId="258"/>
            <ac:spMk id="580" creationId="{00000000-0000-0000-0000-000000000000}"/>
          </ac:spMkLst>
        </pc:spChg>
      </pc:sldChg>
      <pc:sldMasterChg chg="modSldLayout">
        <pc:chgData name="Namrata N Sahane" userId="0a0ff73f-73b3-42df-90e6-9c58a4858e5f" providerId="ADAL" clId="{F20A8FCB-A7FA-41B2-B953-12C09FA66FAA}" dt="2024-10-14T07:25:23.719" v="43"/>
        <pc:sldMasterMkLst>
          <pc:docMk/>
          <pc:sldMasterMk cId="0" sldId="2147483648"/>
        </pc:sldMasterMkLst>
        <pc:sldLayoutChg chg="addSp delSp modSp mod">
          <pc:chgData name="Namrata N Sahane" userId="0a0ff73f-73b3-42df-90e6-9c58a4858e5f" providerId="ADAL" clId="{F20A8FCB-A7FA-41B2-B953-12C09FA66FAA}" dt="2024-10-14T07:25:23.719" v="43"/>
          <pc:sldLayoutMkLst>
            <pc:docMk/>
            <pc:sldMasterMk cId="0" sldId="2147483648"/>
            <pc:sldLayoutMk cId="0" sldId="2147483649"/>
          </pc:sldLayoutMkLst>
          <pc:grpChg chg="del mod">
            <ac:chgData name="Namrata N Sahane" userId="0a0ff73f-73b3-42df-90e6-9c58a4858e5f" providerId="ADAL" clId="{F20A8FCB-A7FA-41B2-B953-12C09FA66FAA}" dt="2024-10-14T07:25:23.407" v="42" actId="478"/>
            <ac:grpSpMkLst>
              <pc:docMk/>
              <pc:sldMasterMk cId="0" sldId="2147483648"/>
              <pc:sldLayoutMk cId="0" sldId="2147483649"/>
              <ac:grpSpMk id="21" creationId="{00000000-0000-0000-0000-000000000000}"/>
            </ac:grpSpMkLst>
          </pc:grpChg>
          <pc:picChg chg="add del mod">
            <ac:chgData name="Namrata N Sahane" userId="0a0ff73f-73b3-42df-90e6-9c58a4858e5f" providerId="ADAL" clId="{F20A8FCB-A7FA-41B2-B953-12C09FA66FAA}" dt="2024-10-14T07:25:21.648" v="41" actId="21"/>
            <ac:picMkLst>
              <pc:docMk/>
              <pc:sldMasterMk cId="0" sldId="2147483648"/>
              <pc:sldLayoutMk cId="0" sldId="2147483649"/>
              <ac:picMk id="2" creationId="{C7E36962-7706-7B7A-9681-5B5A5B67F26D}"/>
            </ac:picMkLst>
          </pc:picChg>
          <pc:picChg chg="add mod">
            <ac:chgData name="Namrata N Sahane" userId="0a0ff73f-73b3-42df-90e6-9c58a4858e5f" providerId="ADAL" clId="{F20A8FCB-A7FA-41B2-B953-12C09FA66FAA}" dt="2024-10-14T07:25:23.719" v="43"/>
            <ac:picMkLst>
              <pc:docMk/>
              <pc:sldMasterMk cId="0" sldId="2147483648"/>
              <pc:sldLayoutMk cId="0" sldId="2147483649"/>
              <ac:picMk id="3" creationId="{C7E36962-7706-7B7A-9681-5B5A5B67F26D}"/>
            </ac:picMkLst>
          </pc:pic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11699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75" tIns="46225" rIns="92475" bIns="462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36768" y="0"/>
            <a:ext cx="3011699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75" tIns="46225" rIns="92475" bIns="4622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93700" y="692150"/>
            <a:ext cx="616267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95008" y="4387136"/>
            <a:ext cx="556006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75" tIns="46225" rIns="92475" bIns="46225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772668"/>
            <a:ext cx="3011699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75" tIns="46225" rIns="92475" bIns="462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36768" y="8772668"/>
            <a:ext cx="3011699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75" tIns="46225" rIns="92475" bIns="462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93700" y="692150"/>
            <a:ext cx="616267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4" name="Google Shape;564;p1:notes"/>
          <p:cNvSpPr txBox="1">
            <a:spLocks noGrp="1"/>
          </p:cNvSpPr>
          <p:nvPr>
            <p:ph type="body" idx="1"/>
          </p:nvPr>
        </p:nvSpPr>
        <p:spPr>
          <a:xfrm>
            <a:off x="695008" y="4387136"/>
            <a:ext cx="556006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75" tIns="46225" rIns="92475" bIns="462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1:notes"/>
          <p:cNvSpPr txBox="1">
            <a:spLocks noGrp="1"/>
          </p:cNvSpPr>
          <p:nvPr>
            <p:ph type="sldNum" idx="12"/>
          </p:nvPr>
        </p:nvSpPr>
        <p:spPr>
          <a:xfrm>
            <a:off x="3936768" y="8772668"/>
            <a:ext cx="3011699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75" tIns="46225" rIns="92475" bIns="462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2:notes"/>
          <p:cNvSpPr txBox="1">
            <a:spLocks noGrp="1"/>
          </p:cNvSpPr>
          <p:nvPr>
            <p:ph type="body" idx="1"/>
          </p:nvPr>
        </p:nvSpPr>
        <p:spPr>
          <a:xfrm>
            <a:off x="695008" y="4387136"/>
            <a:ext cx="5560060" cy="4156234"/>
          </a:xfrm>
          <a:prstGeom prst="rect">
            <a:avLst/>
          </a:prstGeom>
        </p:spPr>
        <p:txBody>
          <a:bodyPr spcFirstLastPara="1" wrap="square" lIns="92475" tIns="46225" rIns="92475" bIns="462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93700" y="692150"/>
            <a:ext cx="616267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93700" y="692150"/>
            <a:ext cx="616267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7" name="Google Shape;577;p3:notes"/>
          <p:cNvSpPr txBox="1">
            <a:spLocks noGrp="1"/>
          </p:cNvSpPr>
          <p:nvPr>
            <p:ph type="body" idx="1"/>
          </p:nvPr>
        </p:nvSpPr>
        <p:spPr>
          <a:xfrm>
            <a:off x="695008" y="4387136"/>
            <a:ext cx="556006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75" tIns="46225" rIns="92475" bIns="462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3:notes"/>
          <p:cNvSpPr txBox="1">
            <a:spLocks noGrp="1"/>
          </p:cNvSpPr>
          <p:nvPr>
            <p:ph type="sldNum" idx="12"/>
          </p:nvPr>
        </p:nvSpPr>
        <p:spPr>
          <a:xfrm>
            <a:off x="3936768" y="8772668"/>
            <a:ext cx="3011699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75" tIns="46225" rIns="92475" bIns="462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3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Cover">
  <p:cSld name="1_Cov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/>
          <p:nvPr/>
        </p:nvSpPr>
        <p:spPr>
          <a:xfrm>
            <a:off x="498115" y="795662"/>
            <a:ext cx="4930412" cy="3581484"/>
          </a:xfrm>
          <a:custGeom>
            <a:avLst/>
            <a:gdLst/>
            <a:ahLst/>
            <a:cxnLst/>
            <a:rect l="l" t="t" r="r" b="b"/>
            <a:pathLst>
              <a:path w="4257675" h="3092804" extrusionOk="0">
                <a:moveTo>
                  <a:pt x="4238387" y="0"/>
                </a:moveTo>
                <a:lnTo>
                  <a:pt x="4257675" y="0"/>
                </a:lnTo>
                <a:lnTo>
                  <a:pt x="4257675" y="3092804"/>
                </a:lnTo>
                <a:lnTo>
                  <a:pt x="0" y="3092804"/>
                </a:lnTo>
                <a:lnTo>
                  <a:pt x="0" y="747342"/>
                </a:lnTo>
                <a:close/>
              </a:path>
            </a:pathLst>
          </a:custGeom>
          <a:solidFill>
            <a:srgbClr val="FFE6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sp>
        <p:nvSpPr>
          <p:cNvPr id="18" name="Google Shape;18;p5"/>
          <p:cNvSpPr txBox="1">
            <a:spLocks noGrp="1"/>
          </p:cNvSpPr>
          <p:nvPr>
            <p:ph type="ctrTitle"/>
          </p:nvPr>
        </p:nvSpPr>
        <p:spPr>
          <a:xfrm>
            <a:off x="775504" y="1954221"/>
            <a:ext cx="4328932" cy="979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ter Light"/>
              <a:buNone/>
              <a:defRPr sz="3000" b="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subTitle" idx="1"/>
          </p:nvPr>
        </p:nvSpPr>
        <p:spPr>
          <a:xfrm>
            <a:off x="775504" y="3046158"/>
            <a:ext cx="4328932" cy="1046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40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l">
              <a:spcBef>
                <a:spcPts val="1200"/>
              </a:spcBef>
              <a:spcAft>
                <a:spcPts val="0"/>
              </a:spcAft>
              <a:buSzPts val="1120"/>
              <a:buNone/>
              <a:defRPr sz="1600" b="1">
                <a:solidFill>
                  <a:srgbClr val="404040"/>
                </a:solidFill>
              </a:defRPr>
            </a:lvl2pPr>
            <a:lvl3pPr lvl="2" algn="ctr">
              <a:spcBef>
                <a:spcPts val="320"/>
              </a:spcBef>
              <a:spcAft>
                <a:spcPts val="0"/>
              </a:spcAft>
              <a:buSzPts val="1120"/>
              <a:buNone/>
              <a:defRPr>
                <a:solidFill>
                  <a:srgbClr val="8C8C8E"/>
                </a:solidFill>
              </a:defRPr>
            </a:lvl3pPr>
            <a:lvl4pPr lvl="3" algn="ctr">
              <a:spcBef>
                <a:spcPts val="280"/>
              </a:spcBef>
              <a:spcAft>
                <a:spcPts val="0"/>
              </a:spcAft>
              <a:buSzPts val="980"/>
              <a:buNone/>
              <a:defRPr>
                <a:solidFill>
                  <a:srgbClr val="8C8C8E"/>
                </a:solidFill>
              </a:defRPr>
            </a:lvl4pPr>
            <a:lvl5pPr lvl="4" algn="ctr">
              <a:spcBef>
                <a:spcPts val="240"/>
              </a:spcBef>
              <a:spcAft>
                <a:spcPts val="0"/>
              </a:spcAft>
              <a:buSzPts val="840"/>
              <a:buNone/>
              <a:defRPr>
                <a:solidFill>
                  <a:srgbClr val="8C8C8E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C8C8E"/>
              </a:buClr>
              <a:buSzPts val="2000"/>
              <a:buNone/>
              <a:defRPr>
                <a:solidFill>
                  <a:srgbClr val="8C8C8E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C8C8E"/>
              </a:buClr>
              <a:buSzPts val="2000"/>
              <a:buNone/>
              <a:defRPr>
                <a:solidFill>
                  <a:srgbClr val="8C8C8E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C8C8E"/>
              </a:buClr>
              <a:buSzPts val="2000"/>
              <a:buNone/>
              <a:defRPr>
                <a:solidFill>
                  <a:srgbClr val="8C8C8E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C8C8E"/>
              </a:buClr>
              <a:buSzPts val="2000"/>
              <a:buNone/>
              <a:defRPr>
                <a:solidFill>
                  <a:srgbClr val="8C8C8E"/>
                </a:solidFill>
              </a:defRPr>
            </a:lvl9pPr>
          </a:lstStyle>
          <a:p>
            <a:endParaRPr/>
          </a:p>
        </p:txBody>
      </p:sp>
      <p:cxnSp>
        <p:nvCxnSpPr>
          <p:cNvPr id="20" name="Google Shape;20;p5"/>
          <p:cNvCxnSpPr/>
          <p:nvPr/>
        </p:nvCxnSpPr>
        <p:spPr>
          <a:xfrm>
            <a:off x="1333184" y="5709060"/>
            <a:ext cx="8122101" cy="0"/>
          </a:xfrm>
          <a:prstGeom prst="straightConnector1">
            <a:avLst/>
          </a:prstGeom>
          <a:noFill/>
          <a:ln w="9525" cap="flat" cmpd="sng">
            <a:solidFill>
              <a:srgbClr val="82829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" name="Picture 2" descr="A black and white sign with white text&#10;&#10;Description automatically generated">
            <a:extLst>
              <a:ext uri="{FF2B5EF4-FFF2-40B4-BE49-F238E27FC236}">
                <a16:creationId xmlns:a16="http://schemas.microsoft.com/office/drawing/2014/main" id="{C7E36962-7706-7B7A-9681-5B5A5B67F26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4788" y="4960938"/>
            <a:ext cx="1435720" cy="1557149"/>
          </a:xfrm>
          <a:prstGeom prst="rect">
            <a:avLst/>
          </a:prstGeom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Standard slide">
  <p:cSld name="1_Standard slide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4"/>
          <p:cNvSpPr>
            <a:spLocks noGrp="1"/>
          </p:cNvSpPr>
          <p:nvPr>
            <p:ph type="pic" idx="2"/>
          </p:nvPr>
        </p:nvSpPr>
        <p:spPr>
          <a:xfrm>
            <a:off x="0" y="0"/>
            <a:ext cx="2384460" cy="6857999"/>
          </a:xfrm>
          <a:prstGeom prst="rect">
            <a:avLst/>
          </a:prstGeom>
          <a:noFill/>
          <a:ln>
            <a:noFill/>
          </a:ln>
        </p:spPr>
      </p:sp>
      <p:sp>
        <p:nvSpPr>
          <p:cNvPr id="213" name="Google Shape;213;p14"/>
          <p:cNvSpPr txBox="1">
            <a:spLocks noGrp="1"/>
          </p:cNvSpPr>
          <p:nvPr>
            <p:ph type="title"/>
          </p:nvPr>
        </p:nvSpPr>
        <p:spPr>
          <a:xfrm>
            <a:off x="2695294" y="294200"/>
            <a:ext cx="8892000" cy="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 Light"/>
              <a:buNone/>
              <a:defRPr sz="2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14"/>
          <p:cNvSpPr txBox="1">
            <a:spLocks noGrp="1"/>
          </p:cNvSpPr>
          <p:nvPr>
            <p:ph type="body" idx="1"/>
          </p:nvPr>
        </p:nvSpPr>
        <p:spPr>
          <a:xfrm>
            <a:off x="2695293" y="1137921"/>
            <a:ext cx="2742882" cy="5018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260"/>
              <a:buNone/>
              <a:defRPr sz="18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26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12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240"/>
              </a:spcBef>
              <a:spcAft>
                <a:spcPts val="0"/>
              </a:spcAft>
              <a:buSzPts val="840"/>
              <a:buNone/>
              <a:defRPr sz="1200">
                <a:solidFill>
                  <a:schemeClr val="lt1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5" name="Google Shape;215;p14"/>
          <p:cNvSpPr txBox="1">
            <a:spLocks noGrp="1"/>
          </p:cNvSpPr>
          <p:nvPr>
            <p:ph type="body" idx="3"/>
          </p:nvPr>
        </p:nvSpPr>
        <p:spPr>
          <a:xfrm>
            <a:off x="5727083" y="1137921"/>
            <a:ext cx="2803842" cy="5018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26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12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240"/>
              </a:spcBef>
              <a:spcAft>
                <a:spcPts val="0"/>
              </a:spcAft>
              <a:buSzPts val="840"/>
              <a:buNone/>
              <a:defRPr sz="1200">
                <a:solidFill>
                  <a:schemeClr val="lt1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6" name="Google Shape;216;p14"/>
          <p:cNvSpPr txBox="1">
            <a:spLocks noGrp="1"/>
          </p:cNvSpPr>
          <p:nvPr>
            <p:ph type="body" idx="4"/>
          </p:nvPr>
        </p:nvSpPr>
        <p:spPr>
          <a:xfrm>
            <a:off x="8819832" y="1137921"/>
            <a:ext cx="2768600" cy="2796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26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12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240"/>
              </a:spcBef>
              <a:spcAft>
                <a:spcPts val="0"/>
              </a:spcAft>
              <a:buSzPts val="840"/>
              <a:buNone/>
              <a:defRPr sz="1200">
                <a:solidFill>
                  <a:schemeClr val="lt1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217" name="Google Shape;217;p14"/>
          <p:cNvCxnSpPr/>
          <p:nvPr/>
        </p:nvCxnSpPr>
        <p:spPr>
          <a:xfrm>
            <a:off x="2695294" y="907750"/>
            <a:ext cx="88920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andard slide_no bullets" type="obj">
  <p:cSld name="OBJECT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5"/>
          <p:cNvSpPr txBox="1">
            <a:spLocks noGrp="1"/>
          </p:cNvSpPr>
          <p:nvPr>
            <p:ph type="title"/>
          </p:nvPr>
        </p:nvSpPr>
        <p:spPr>
          <a:xfrm>
            <a:off x="609918" y="294200"/>
            <a:ext cx="10978515" cy="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 Light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15"/>
          <p:cNvSpPr txBox="1">
            <a:spLocks noGrp="1"/>
          </p:cNvSpPr>
          <p:nvPr>
            <p:ph type="body" idx="1"/>
          </p:nvPr>
        </p:nvSpPr>
        <p:spPr>
          <a:xfrm>
            <a:off x="609918" y="1137920"/>
            <a:ext cx="8238744" cy="48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26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12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840"/>
              <a:buNone/>
              <a:defRPr sz="1200">
                <a:solidFill>
                  <a:schemeClr val="lt1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221" name="Google Shape;221;p15"/>
          <p:cNvCxnSpPr/>
          <p:nvPr/>
        </p:nvCxnSpPr>
        <p:spPr>
          <a:xfrm>
            <a:off x="609918" y="907750"/>
            <a:ext cx="109800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Standard slide_no bullets">
  <p:cSld name="3_Standard slide_no bullets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6"/>
          <p:cNvSpPr txBox="1">
            <a:spLocks noGrp="1"/>
          </p:cNvSpPr>
          <p:nvPr>
            <p:ph type="body" idx="1"/>
          </p:nvPr>
        </p:nvSpPr>
        <p:spPr>
          <a:xfrm>
            <a:off x="352800" y="2851522"/>
            <a:ext cx="4447800" cy="1202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spcBef>
                <a:spcPts val="720"/>
              </a:spcBef>
              <a:spcAft>
                <a:spcPts val="0"/>
              </a:spcAft>
              <a:buSzPts val="2520"/>
              <a:buNone/>
              <a:defRPr sz="3600" b="0" i="0" u="none" strike="noStrike" cap="none">
                <a:solidFill>
                  <a:srgbClr val="FFFFFF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marL="914400" lvl="1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4pPr>
            <a:lvl5pPr marL="2286000" lvl="4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Standard slide_no bullets">
  <p:cSld name="2_Standard slide_no bullets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7"/>
          <p:cNvSpPr>
            <a:spLocks noGrp="1"/>
          </p:cNvSpPr>
          <p:nvPr>
            <p:ph type="pic" idx="2"/>
          </p:nvPr>
        </p:nvSpPr>
        <p:spPr>
          <a:xfrm>
            <a:off x="6227180" y="0"/>
            <a:ext cx="597117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226" name="Google Shape;226;p17"/>
          <p:cNvSpPr txBox="1">
            <a:spLocks noGrp="1"/>
          </p:cNvSpPr>
          <p:nvPr>
            <p:ph type="body" idx="1"/>
          </p:nvPr>
        </p:nvSpPr>
        <p:spPr>
          <a:xfrm>
            <a:off x="369705" y="2578743"/>
            <a:ext cx="4537959" cy="10557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SzPts val="2100"/>
              <a:buNone/>
              <a:defRPr sz="3000"/>
            </a:lvl1pPr>
            <a:lvl2pPr marL="914400" lvl="1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4pPr>
            <a:lvl5pPr marL="2286000" lvl="4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7" name="Google Shape;227;p17"/>
          <p:cNvSpPr txBox="1">
            <a:spLocks noGrp="1"/>
          </p:cNvSpPr>
          <p:nvPr>
            <p:ph type="body" idx="3"/>
          </p:nvPr>
        </p:nvSpPr>
        <p:spPr>
          <a:xfrm>
            <a:off x="369705" y="3840384"/>
            <a:ext cx="4537959" cy="10557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marL="914400" lvl="1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4pPr>
            <a:lvl5pPr marL="2286000" lvl="4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andard slide_Quotes">
  <p:cSld name="Standard slide_Quotes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Standard slide_Quotes">
  <p:cSld name="2_Standard slide_Quotes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9"/>
          <p:cNvSpPr txBox="1">
            <a:spLocks noGrp="1"/>
          </p:cNvSpPr>
          <p:nvPr>
            <p:ph type="body" idx="1"/>
          </p:nvPr>
        </p:nvSpPr>
        <p:spPr>
          <a:xfrm>
            <a:off x="3453175" y="2060235"/>
            <a:ext cx="5292000" cy="3025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spcBef>
                <a:spcPts val="560"/>
              </a:spcBef>
              <a:spcAft>
                <a:spcPts val="0"/>
              </a:spcAft>
              <a:buSzPts val="1960"/>
              <a:buNone/>
              <a:defRPr sz="2800"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4pPr>
            <a:lvl5pPr marL="2286000" lvl="4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1" name="Google Shape;231;p19"/>
          <p:cNvSpPr txBox="1">
            <a:spLocks noGrp="1"/>
          </p:cNvSpPr>
          <p:nvPr>
            <p:ph type="body" idx="2"/>
          </p:nvPr>
        </p:nvSpPr>
        <p:spPr>
          <a:xfrm>
            <a:off x="3453175" y="5506678"/>
            <a:ext cx="5292000" cy="316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spcBef>
                <a:spcPts val="320"/>
              </a:spcBef>
              <a:spcAft>
                <a:spcPts val="0"/>
              </a:spcAft>
              <a:buSzPts val="1120"/>
              <a:buNone/>
              <a:defRPr sz="1600">
                <a:solidFill>
                  <a:srgbClr val="FFE600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marL="914400" lvl="1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4pPr>
            <a:lvl5pPr marL="2286000" lvl="4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2" name="Google Shape;232;p19"/>
          <p:cNvSpPr txBox="1">
            <a:spLocks noGrp="1"/>
          </p:cNvSpPr>
          <p:nvPr>
            <p:ph type="body" idx="3"/>
          </p:nvPr>
        </p:nvSpPr>
        <p:spPr>
          <a:xfrm>
            <a:off x="3453175" y="5818717"/>
            <a:ext cx="5292000" cy="316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spcBef>
                <a:spcPts val="320"/>
              </a:spcBef>
              <a:spcAft>
                <a:spcPts val="0"/>
              </a:spcAft>
              <a:buSzPts val="1120"/>
              <a:buNone/>
              <a:defRPr sz="1600">
                <a:latin typeface="Inter Light"/>
                <a:ea typeface="Inter Light"/>
                <a:cs typeface="Inter Light"/>
                <a:sym typeface="Inter Light"/>
              </a:defRPr>
            </a:lvl1pPr>
            <a:lvl2pPr marL="914400" lvl="1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4pPr>
            <a:lvl5pPr marL="2286000" lvl="4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3" name="Google Shape;233;p19"/>
          <p:cNvSpPr txBox="1"/>
          <p:nvPr/>
        </p:nvSpPr>
        <p:spPr>
          <a:xfrm>
            <a:off x="4929981" y="979787"/>
            <a:ext cx="2338388" cy="882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840"/>
              <a:buFont typeface="Arial"/>
              <a:buNone/>
            </a:pPr>
            <a:r>
              <a:rPr lang="en-GB" sz="112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“ 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Standard slide_Quotes">
  <p:cSld name="1_Standard slide_Quotes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0"/>
          <p:cNvSpPr txBox="1"/>
          <p:nvPr/>
        </p:nvSpPr>
        <p:spPr>
          <a:xfrm>
            <a:off x="477351" y="1488927"/>
            <a:ext cx="2338388" cy="858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840"/>
              <a:buFont typeface="Arial"/>
              <a:buNone/>
            </a:pPr>
            <a:r>
              <a:rPr lang="en-GB" sz="112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“</a:t>
            </a:r>
            <a:endParaRPr/>
          </a:p>
        </p:txBody>
      </p:sp>
      <p:sp>
        <p:nvSpPr>
          <p:cNvPr id="236" name="Google Shape;236;p20"/>
          <p:cNvSpPr txBox="1">
            <a:spLocks noGrp="1"/>
          </p:cNvSpPr>
          <p:nvPr>
            <p:ph type="body" idx="1"/>
          </p:nvPr>
        </p:nvSpPr>
        <p:spPr>
          <a:xfrm>
            <a:off x="513350" y="2526765"/>
            <a:ext cx="5292000" cy="18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SzPts val="1960"/>
              <a:buNone/>
              <a:defRPr sz="2800"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4pPr>
            <a:lvl5pPr marL="2286000" lvl="4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7" name="Google Shape;237;p20"/>
          <p:cNvSpPr txBox="1">
            <a:spLocks noGrp="1"/>
          </p:cNvSpPr>
          <p:nvPr>
            <p:ph type="body" idx="2"/>
          </p:nvPr>
        </p:nvSpPr>
        <p:spPr>
          <a:xfrm>
            <a:off x="513350" y="4632765"/>
            <a:ext cx="5292000" cy="316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20"/>
              <a:buFont typeface="Arial"/>
              <a:buNone/>
              <a:defRPr sz="1600">
                <a:solidFill>
                  <a:schemeClr val="dk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2000">
                <a:latin typeface="Inter Light"/>
                <a:ea typeface="Inter Light"/>
                <a:cs typeface="Inter Light"/>
                <a:sym typeface="Inter Light"/>
              </a:defRPr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 sz="1800">
                <a:latin typeface="Inter Light"/>
                <a:ea typeface="Inter Light"/>
                <a:cs typeface="Inter Light"/>
                <a:sym typeface="Inter Light"/>
              </a:defRPr>
            </a:lvl3pPr>
            <a:lvl4pPr marL="1828800" lvl="3" indent="-299719" algn="l">
              <a:spcBef>
                <a:spcPts val="320"/>
              </a:spcBef>
              <a:spcAft>
                <a:spcPts val="0"/>
              </a:spcAft>
              <a:buSzPts val="1120"/>
              <a:buChar char="►"/>
              <a:defRPr sz="1600">
                <a:latin typeface="Inter Light"/>
                <a:ea typeface="Inter Light"/>
                <a:cs typeface="Inter Light"/>
                <a:sym typeface="Inter Light"/>
              </a:defRPr>
            </a:lvl4pPr>
            <a:lvl5pPr marL="2286000" lvl="4" indent="-299720" algn="l">
              <a:spcBef>
                <a:spcPts val="320"/>
              </a:spcBef>
              <a:spcAft>
                <a:spcPts val="0"/>
              </a:spcAft>
              <a:buSzPts val="1120"/>
              <a:buChar char="►"/>
              <a:defRPr sz="1600">
                <a:latin typeface="Inter Light"/>
                <a:ea typeface="Inter Light"/>
                <a:cs typeface="Inter Light"/>
                <a:sym typeface="Inter Light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8" name="Google Shape;238;p20"/>
          <p:cNvSpPr txBox="1">
            <a:spLocks noGrp="1"/>
          </p:cNvSpPr>
          <p:nvPr>
            <p:ph type="body" idx="3"/>
          </p:nvPr>
        </p:nvSpPr>
        <p:spPr>
          <a:xfrm>
            <a:off x="513350" y="4971442"/>
            <a:ext cx="5292000" cy="316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20"/>
              <a:buFont typeface="Arial"/>
              <a:buNone/>
              <a:defRPr sz="16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2000">
                <a:latin typeface="Inter Light"/>
                <a:ea typeface="Inter Light"/>
                <a:cs typeface="Inter Light"/>
                <a:sym typeface="Inter Light"/>
              </a:defRPr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 sz="1800">
                <a:latin typeface="Inter Light"/>
                <a:ea typeface="Inter Light"/>
                <a:cs typeface="Inter Light"/>
                <a:sym typeface="Inter Light"/>
              </a:defRPr>
            </a:lvl3pPr>
            <a:lvl4pPr marL="1828800" lvl="3" indent="-299719" algn="l">
              <a:spcBef>
                <a:spcPts val="320"/>
              </a:spcBef>
              <a:spcAft>
                <a:spcPts val="0"/>
              </a:spcAft>
              <a:buSzPts val="1120"/>
              <a:buChar char="►"/>
              <a:defRPr sz="1600">
                <a:latin typeface="Inter Light"/>
                <a:ea typeface="Inter Light"/>
                <a:cs typeface="Inter Light"/>
                <a:sym typeface="Inter Light"/>
              </a:defRPr>
            </a:lvl4pPr>
            <a:lvl5pPr marL="2286000" lvl="4" indent="-299720" algn="l">
              <a:spcBef>
                <a:spcPts val="320"/>
              </a:spcBef>
              <a:spcAft>
                <a:spcPts val="0"/>
              </a:spcAft>
              <a:buSzPts val="1120"/>
              <a:buChar char="►"/>
              <a:defRPr sz="1600">
                <a:latin typeface="Inter Light"/>
                <a:ea typeface="Inter Light"/>
                <a:cs typeface="Inter Light"/>
                <a:sym typeface="Inter Light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andard slide_no_first_level_bullets">
  <p:cSld name="Standard slide_no_first_level_bullets"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1"/>
          <p:cNvSpPr txBox="1">
            <a:spLocks noGrp="1"/>
          </p:cNvSpPr>
          <p:nvPr>
            <p:ph type="title"/>
          </p:nvPr>
        </p:nvSpPr>
        <p:spPr>
          <a:xfrm>
            <a:off x="609918" y="294200"/>
            <a:ext cx="10978515" cy="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 Light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1" name="Google Shape;241;p21"/>
          <p:cNvSpPr txBox="1">
            <a:spLocks noGrp="1"/>
          </p:cNvSpPr>
          <p:nvPr>
            <p:ph type="body" idx="1"/>
          </p:nvPr>
        </p:nvSpPr>
        <p:spPr>
          <a:xfrm>
            <a:off x="609918" y="1137920"/>
            <a:ext cx="8238744" cy="48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marL="914400" lvl="1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>
                <a:solidFill>
                  <a:schemeClr val="lt1"/>
                </a:solidFill>
              </a:defRPr>
            </a:lvl2pPr>
            <a:lvl3pPr marL="1371600" lvl="2" indent="-299719" algn="l">
              <a:spcBef>
                <a:spcPts val="320"/>
              </a:spcBef>
              <a:spcAft>
                <a:spcPts val="0"/>
              </a:spcAft>
              <a:buSzPts val="1120"/>
              <a:buChar char="►"/>
              <a:defRPr>
                <a:solidFill>
                  <a:schemeClr val="lt1"/>
                </a:solidFill>
              </a:defRPr>
            </a:lvl3pPr>
            <a:lvl4pPr marL="1828800" lvl="3" indent="-290830" algn="l">
              <a:spcBef>
                <a:spcPts val="280"/>
              </a:spcBef>
              <a:spcAft>
                <a:spcPts val="0"/>
              </a:spcAft>
              <a:buSzPts val="980"/>
              <a:buChar char="►"/>
              <a:defRPr>
                <a:solidFill>
                  <a:schemeClr val="lt1"/>
                </a:solidFill>
              </a:defRPr>
            </a:lvl4pPr>
            <a:lvl5pPr marL="2286000" lvl="4" indent="-281939" algn="l">
              <a:spcBef>
                <a:spcPts val="240"/>
              </a:spcBef>
              <a:spcAft>
                <a:spcPts val="0"/>
              </a:spcAft>
              <a:buSzPts val="840"/>
              <a:buChar char="►"/>
              <a:defRPr sz="1200">
                <a:solidFill>
                  <a:schemeClr val="lt1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242" name="Google Shape;242;p21"/>
          <p:cNvCxnSpPr/>
          <p:nvPr/>
        </p:nvCxnSpPr>
        <p:spPr>
          <a:xfrm>
            <a:off x="609918" y="907750"/>
            <a:ext cx="109800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, no line">
  <p:cSld name="Title only, no line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2"/>
          <p:cNvSpPr txBox="1">
            <a:spLocks noGrp="1"/>
          </p:cNvSpPr>
          <p:nvPr>
            <p:ph type="title"/>
          </p:nvPr>
        </p:nvSpPr>
        <p:spPr>
          <a:xfrm>
            <a:off x="609918" y="294200"/>
            <a:ext cx="10978515" cy="59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 Light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45" name="Google Shape;245;p22"/>
          <p:cNvCxnSpPr/>
          <p:nvPr/>
        </p:nvCxnSpPr>
        <p:spPr>
          <a:xfrm>
            <a:off x="609918" y="907750"/>
            <a:ext cx="109800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, no headings" type="twoObj">
  <p:cSld name="TWO_OBJECTS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3"/>
          <p:cNvSpPr txBox="1">
            <a:spLocks noGrp="1"/>
          </p:cNvSpPr>
          <p:nvPr>
            <p:ph type="title"/>
          </p:nvPr>
        </p:nvSpPr>
        <p:spPr>
          <a:xfrm>
            <a:off x="609918" y="294200"/>
            <a:ext cx="10978515" cy="59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 Light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8" name="Google Shape;248;p23"/>
          <p:cNvSpPr txBox="1">
            <a:spLocks noGrp="1"/>
          </p:cNvSpPr>
          <p:nvPr>
            <p:ph type="body" idx="1"/>
          </p:nvPr>
        </p:nvSpPr>
        <p:spPr>
          <a:xfrm>
            <a:off x="609918" y="1137919"/>
            <a:ext cx="5387605" cy="48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algn="l">
              <a:spcBef>
                <a:spcPts val="400"/>
              </a:spcBef>
              <a:spcAft>
                <a:spcPts val="0"/>
              </a:spcAft>
              <a:buSzPts val="1400"/>
              <a:buChar char="►"/>
              <a:defRPr sz="2000">
                <a:solidFill>
                  <a:schemeClr val="lt1"/>
                </a:solidFill>
              </a:defRPr>
            </a:lvl1pPr>
            <a:lvl2pPr marL="914400" lvl="1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 sz="1800">
                <a:solidFill>
                  <a:schemeClr val="lt1"/>
                </a:solidFill>
              </a:defRPr>
            </a:lvl2pPr>
            <a:lvl3pPr marL="1371600" lvl="2" indent="-299719" algn="l">
              <a:spcBef>
                <a:spcPts val="320"/>
              </a:spcBef>
              <a:spcAft>
                <a:spcPts val="0"/>
              </a:spcAft>
              <a:buSzPts val="1120"/>
              <a:buChar char="►"/>
              <a:defRPr sz="1600">
                <a:solidFill>
                  <a:schemeClr val="lt1"/>
                </a:solidFill>
              </a:defRPr>
            </a:lvl3pPr>
            <a:lvl4pPr marL="1828800" lvl="3" indent="-290830" algn="l">
              <a:spcBef>
                <a:spcPts val="280"/>
              </a:spcBef>
              <a:spcAft>
                <a:spcPts val="0"/>
              </a:spcAft>
              <a:buSzPts val="980"/>
              <a:buChar char="►"/>
              <a:defRPr sz="1400">
                <a:solidFill>
                  <a:schemeClr val="lt1"/>
                </a:solidFill>
              </a:defRPr>
            </a:lvl4pPr>
            <a:lvl5pPr marL="2286000" lvl="4" indent="-281939" algn="l">
              <a:spcBef>
                <a:spcPts val="240"/>
              </a:spcBef>
              <a:spcAft>
                <a:spcPts val="0"/>
              </a:spcAft>
              <a:buSzPts val="840"/>
              <a:buChar char="►"/>
              <a:defRPr sz="1200">
                <a:solidFill>
                  <a:schemeClr val="lt1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249" name="Google Shape;249;p23"/>
          <p:cNvSpPr txBox="1">
            <a:spLocks noGrp="1"/>
          </p:cNvSpPr>
          <p:nvPr>
            <p:ph type="body" idx="2"/>
          </p:nvPr>
        </p:nvSpPr>
        <p:spPr>
          <a:xfrm>
            <a:off x="6200828" y="1137919"/>
            <a:ext cx="5387605" cy="48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algn="l">
              <a:spcBef>
                <a:spcPts val="400"/>
              </a:spcBef>
              <a:spcAft>
                <a:spcPts val="0"/>
              </a:spcAft>
              <a:buSzPts val="1400"/>
              <a:buChar char="►"/>
              <a:defRPr sz="2000">
                <a:solidFill>
                  <a:schemeClr val="lt1"/>
                </a:solidFill>
              </a:defRPr>
            </a:lvl1pPr>
            <a:lvl2pPr marL="914400" lvl="1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 sz="1800">
                <a:solidFill>
                  <a:schemeClr val="lt1"/>
                </a:solidFill>
              </a:defRPr>
            </a:lvl2pPr>
            <a:lvl3pPr marL="1371600" lvl="2" indent="-299719" algn="l">
              <a:spcBef>
                <a:spcPts val="320"/>
              </a:spcBef>
              <a:spcAft>
                <a:spcPts val="0"/>
              </a:spcAft>
              <a:buSzPts val="1120"/>
              <a:buChar char="►"/>
              <a:defRPr sz="1600">
                <a:solidFill>
                  <a:schemeClr val="lt1"/>
                </a:solidFill>
              </a:defRPr>
            </a:lvl3pPr>
            <a:lvl4pPr marL="1828800" lvl="3" indent="-290830" algn="l">
              <a:spcBef>
                <a:spcPts val="280"/>
              </a:spcBef>
              <a:spcAft>
                <a:spcPts val="0"/>
              </a:spcAft>
              <a:buSzPts val="980"/>
              <a:buChar char="►"/>
              <a:defRPr sz="1400">
                <a:solidFill>
                  <a:schemeClr val="lt1"/>
                </a:solidFill>
              </a:defRPr>
            </a:lvl4pPr>
            <a:lvl5pPr marL="2286000" lvl="4" indent="-281939" algn="l">
              <a:spcBef>
                <a:spcPts val="240"/>
              </a:spcBef>
              <a:spcAft>
                <a:spcPts val="0"/>
              </a:spcAft>
              <a:buSzPts val="840"/>
              <a:buChar char="►"/>
              <a:defRPr sz="1200">
                <a:solidFill>
                  <a:schemeClr val="lt1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cxnSp>
        <p:nvCxnSpPr>
          <p:cNvPr id="250" name="Google Shape;250;p23"/>
          <p:cNvCxnSpPr/>
          <p:nvPr/>
        </p:nvCxnSpPr>
        <p:spPr>
          <a:xfrm>
            <a:off x="609918" y="907750"/>
            <a:ext cx="109800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Standard slide_no bullets">
  <p:cSld name="1_Standard slide_no bullet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609918" y="294200"/>
            <a:ext cx="10978515" cy="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 Light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body" idx="1"/>
          </p:nvPr>
        </p:nvSpPr>
        <p:spPr>
          <a:xfrm>
            <a:off x="7133461" y="3813288"/>
            <a:ext cx="3089275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SzPts val="840"/>
              <a:buNone/>
              <a:defRPr sz="1200">
                <a:solidFill>
                  <a:schemeClr val="lt1"/>
                </a:solidFill>
              </a:defRPr>
            </a:lvl1pPr>
            <a:lvl2pPr marL="914400" lvl="1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4pPr>
            <a:lvl5pPr marL="2286000" lvl="4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body" idx="2"/>
          </p:nvPr>
        </p:nvSpPr>
        <p:spPr>
          <a:xfrm>
            <a:off x="7133461" y="4055931"/>
            <a:ext cx="3089275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SzPts val="840"/>
              <a:buNone/>
              <a:defRPr sz="1200">
                <a:solidFill>
                  <a:schemeClr val="lt1"/>
                </a:solidFill>
              </a:defRPr>
            </a:lvl1pPr>
            <a:lvl2pPr marL="914400" lvl="1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4pPr>
            <a:lvl5pPr marL="2286000" lvl="4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>
            <a:spLocks noGrp="1"/>
          </p:cNvSpPr>
          <p:nvPr>
            <p:ph type="pic" idx="3"/>
          </p:nvPr>
        </p:nvSpPr>
        <p:spPr>
          <a:xfrm>
            <a:off x="6123007" y="3578083"/>
            <a:ext cx="778959" cy="778959"/>
          </a:xfrm>
          <a:prstGeom prst="ellipse">
            <a:avLst/>
          </a:prstGeom>
          <a:noFill/>
          <a:ln>
            <a:noFill/>
          </a:ln>
        </p:spPr>
      </p:sp>
      <p:sp>
        <p:nvSpPr>
          <p:cNvPr id="29" name="Google Shape;29;p6"/>
          <p:cNvSpPr txBox="1">
            <a:spLocks noGrp="1"/>
          </p:cNvSpPr>
          <p:nvPr>
            <p:ph type="body" idx="4"/>
          </p:nvPr>
        </p:nvSpPr>
        <p:spPr>
          <a:xfrm>
            <a:off x="6123008" y="1137920"/>
            <a:ext cx="5465425" cy="373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4pPr>
            <a:lvl5pPr marL="2286000" lvl="4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5"/>
          </p:nvPr>
        </p:nvSpPr>
        <p:spPr>
          <a:xfrm>
            <a:off x="6123008" y="1635009"/>
            <a:ext cx="5465425" cy="1611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marL="914400" lvl="1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4pPr>
            <a:lvl5pPr marL="2286000" lvl="4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31" name="Google Shape;31;p6"/>
          <p:cNvCxnSpPr/>
          <p:nvPr/>
        </p:nvCxnSpPr>
        <p:spPr>
          <a:xfrm>
            <a:off x="609918" y="907750"/>
            <a:ext cx="109800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with headings">
  <p:cSld name="Two columns with headings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4"/>
          <p:cNvSpPr txBox="1">
            <a:spLocks noGrp="1"/>
          </p:cNvSpPr>
          <p:nvPr>
            <p:ph type="body" idx="1"/>
          </p:nvPr>
        </p:nvSpPr>
        <p:spPr>
          <a:xfrm>
            <a:off x="612648" y="1869440"/>
            <a:ext cx="5393208" cy="4256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algn="l">
              <a:spcBef>
                <a:spcPts val="400"/>
              </a:spcBef>
              <a:spcAft>
                <a:spcPts val="0"/>
              </a:spcAft>
              <a:buSzPts val="1400"/>
              <a:buChar char="►"/>
              <a:defRPr sz="2000">
                <a:solidFill>
                  <a:schemeClr val="lt1"/>
                </a:solidFill>
              </a:defRPr>
            </a:lvl1pPr>
            <a:lvl2pPr marL="914400" lvl="1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 sz="1800">
                <a:solidFill>
                  <a:schemeClr val="lt1"/>
                </a:solidFill>
              </a:defRPr>
            </a:lvl2pPr>
            <a:lvl3pPr marL="1371600" lvl="2" indent="-299719" algn="l">
              <a:spcBef>
                <a:spcPts val="320"/>
              </a:spcBef>
              <a:spcAft>
                <a:spcPts val="0"/>
              </a:spcAft>
              <a:buSzPts val="1120"/>
              <a:buChar char="►"/>
              <a:defRPr sz="1600">
                <a:solidFill>
                  <a:schemeClr val="lt1"/>
                </a:solidFill>
              </a:defRPr>
            </a:lvl3pPr>
            <a:lvl4pPr marL="1828800" lvl="3" indent="-290830" algn="l">
              <a:spcBef>
                <a:spcPts val="280"/>
              </a:spcBef>
              <a:spcAft>
                <a:spcPts val="0"/>
              </a:spcAft>
              <a:buSzPts val="980"/>
              <a:buChar char="►"/>
              <a:defRPr sz="1400">
                <a:solidFill>
                  <a:schemeClr val="lt1"/>
                </a:solidFill>
              </a:defRPr>
            </a:lvl4pPr>
            <a:lvl5pPr marL="2286000" lvl="4" indent="-281939" algn="l">
              <a:spcBef>
                <a:spcPts val="240"/>
              </a:spcBef>
              <a:spcAft>
                <a:spcPts val="0"/>
              </a:spcAft>
              <a:buSzPts val="840"/>
              <a:buChar char="►"/>
              <a:defRPr sz="1200">
                <a:solidFill>
                  <a:schemeClr val="lt1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253" name="Google Shape;253;p24"/>
          <p:cNvSpPr txBox="1">
            <a:spLocks noGrp="1"/>
          </p:cNvSpPr>
          <p:nvPr>
            <p:ph type="body" idx="2"/>
          </p:nvPr>
        </p:nvSpPr>
        <p:spPr>
          <a:xfrm>
            <a:off x="6199632" y="1869440"/>
            <a:ext cx="5393208" cy="4256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algn="l">
              <a:spcBef>
                <a:spcPts val="400"/>
              </a:spcBef>
              <a:spcAft>
                <a:spcPts val="0"/>
              </a:spcAft>
              <a:buSzPts val="1400"/>
              <a:buChar char="►"/>
              <a:defRPr sz="2000">
                <a:solidFill>
                  <a:schemeClr val="lt1"/>
                </a:solidFill>
              </a:defRPr>
            </a:lvl1pPr>
            <a:lvl2pPr marL="914400" lvl="1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 sz="1800">
                <a:solidFill>
                  <a:schemeClr val="lt1"/>
                </a:solidFill>
              </a:defRPr>
            </a:lvl2pPr>
            <a:lvl3pPr marL="1371600" lvl="2" indent="-299719" algn="l">
              <a:spcBef>
                <a:spcPts val="320"/>
              </a:spcBef>
              <a:spcAft>
                <a:spcPts val="0"/>
              </a:spcAft>
              <a:buSzPts val="1120"/>
              <a:buChar char="►"/>
              <a:defRPr sz="1600">
                <a:solidFill>
                  <a:schemeClr val="lt1"/>
                </a:solidFill>
              </a:defRPr>
            </a:lvl3pPr>
            <a:lvl4pPr marL="1828800" lvl="3" indent="-290830" algn="l">
              <a:spcBef>
                <a:spcPts val="280"/>
              </a:spcBef>
              <a:spcAft>
                <a:spcPts val="0"/>
              </a:spcAft>
              <a:buSzPts val="980"/>
              <a:buChar char="►"/>
              <a:defRPr sz="1400">
                <a:solidFill>
                  <a:schemeClr val="lt1"/>
                </a:solidFill>
              </a:defRPr>
            </a:lvl4pPr>
            <a:lvl5pPr marL="2286000" lvl="4" indent="-281939" algn="l">
              <a:spcBef>
                <a:spcPts val="240"/>
              </a:spcBef>
              <a:spcAft>
                <a:spcPts val="0"/>
              </a:spcAft>
              <a:buSzPts val="840"/>
              <a:buChar char="►"/>
              <a:defRPr sz="1200">
                <a:solidFill>
                  <a:schemeClr val="lt1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254" name="Google Shape;254;p24"/>
          <p:cNvSpPr txBox="1">
            <a:spLocks noGrp="1"/>
          </p:cNvSpPr>
          <p:nvPr>
            <p:ph type="body" idx="3"/>
          </p:nvPr>
        </p:nvSpPr>
        <p:spPr>
          <a:xfrm>
            <a:off x="609918" y="1137920"/>
            <a:ext cx="5393208" cy="6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</a:defRPr>
            </a:lvl1pPr>
            <a:lvl2pPr marL="914400" lvl="1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4pPr>
            <a:lvl5pPr marL="2286000" lvl="4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5" name="Google Shape;255;p24"/>
          <p:cNvSpPr txBox="1">
            <a:spLocks noGrp="1"/>
          </p:cNvSpPr>
          <p:nvPr>
            <p:ph type="body" idx="4"/>
          </p:nvPr>
        </p:nvSpPr>
        <p:spPr>
          <a:xfrm>
            <a:off x="6199632" y="1137920"/>
            <a:ext cx="5393208" cy="6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</a:defRPr>
            </a:lvl1pPr>
            <a:lvl2pPr marL="914400" lvl="1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4pPr>
            <a:lvl5pPr marL="2286000" lvl="4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6" name="Google Shape;256;p24"/>
          <p:cNvSpPr txBox="1">
            <a:spLocks noGrp="1"/>
          </p:cNvSpPr>
          <p:nvPr>
            <p:ph type="title"/>
          </p:nvPr>
        </p:nvSpPr>
        <p:spPr>
          <a:xfrm>
            <a:off x="609918" y="294200"/>
            <a:ext cx="10978515" cy="59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 Light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57" name="Google Shape;257;p24"/>
          <p:cNvCxnSpPr/>
          <p:nvPr/>
        </p:nvCxnSpPr>
        <p:spPr>
          <a:xfrm>
            <a:off x="609918" y="907750"/>
            <a:ext cx="109800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ey statement">
  <p:cSld name="Key statement"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cused data">
  <p:cSld name="Focused data"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1">
  <p:cSld name="Divider 1"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3">
  <p:cSld name="Divider 3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Empty">
  <p:cSld name="Empty"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Empty">
  <p:cSld name="1_Empty"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0"/>
          <p:cNvSpPr>
            <a:spLocks noGrp="1"/>
          </p:cNvSpPr>
          <p:nvPr>
            <p:ph type="media" idx="2"/>
          </p:nvPr>
        </p:nvSpPr>
        <p:spPr>
          <a:xfrm>
            <a:off x="0" y="0"/>
            <a:ext cx="1219835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marR="0" lvl="1" algn="l" rtl="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260"/>
              <a:buFont typeface="Arial"/>
              <a:buChar char="►"/>
              <a:defRPr sz="1800" b="0" i="0" u="none" strike="noStrike" cap="none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marR="0" lvl="2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120"/>
              <a:buFont typeface="Arial"/>
              <a:buChar char="►"/>
              <a:defRPr sz="1600" b="0" i="0" u="none" strike="noStrike" cap="none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marR="0" lvl="3" algn="l" rtl="0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980"/>
              <a:buFont typeface="Arial"/>
              <a:buChar char="►"/>
              <a:defRPr sz="1400" b="0" i="0" u="none" strike="noStrike" cap="none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marR="0" lvl="4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ts val="840"/>
              <a:buFont typeface="Arial"/>
              <a:buChar char="►"/>
              <a:defRPr sz="1200" b="0" i="0" u="none" strike="noStrike" cap="none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_Final legal text">
  <p:cSld name="2_Final legal text"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Google Shape;266;p3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0"/>
            <a:ext cx="12201558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31"/>
          <p:cNvSpPr txBox="1">
            <a:spLocks noGrp="1"/>
          </p:cNvSpPr>
          <p:nvPr>
            <p:ph type="body" idx="1"/>
          </p:nvPr>
        </p:nvSpPr>
        <p:spPr>
          <a:xfrm>
            <a:off x="607799" y="719139"/>
            <a:ext cx="4677635" cy="5210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 b="1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marL="1371600" lvl="2" indent="-26860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30"/>
              <a:buFont typeface="Arial"/>
              <a:buChar char="►"/>
              <a:defRPr sz="900" b="1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marL="2286000" lvl="4" indent="-26416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"/>
              <a:buFont typeface="Arial"/>
              <a:buChar char="►"/>
              <a:defRPr sz="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Final legal text">
  <p:cSld name="Final legal text"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9" name="Google Shape;269;p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517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32"/>
          <p:cNvSpPr txBox="1">
            <a:spLocks noGrp="1"/>
          </p:cNvSpPr>
          <p:nvPr>
            <p:ph type="body" idx="1"/>
          </p:nvPr>
        </p:nvSpPr>
        <p:spPr>
          <a:xfrm>
            <a:off x="607799" y="719139"/>
            <a:ext cx="4677635" cy="5210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 b="1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marL="1371600" lvl="2" indent="-26860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30"/>
              <a:buFont typeface="Arial"/>
              <a:buChar char="►"/>
              <a:defRPr sz="900" b="1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marL="2286000" lvl="4" indent="-26416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"/>
              <a:buFont typeface="Arial"/>
              <a:buChar char="►"/>
              <a:defRPr sz="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Final legal text">
  <p:cSld name="1_Final legal text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Google Shape;272;p3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20155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33"/>
          <p:cNvSpPr txBox="1">
            <a:spLocks noGrp="1"/>
          </p:cNvSpPr>
          <p:nvPr>
            <p:ph type="body" idx="1"/>
          </p:nvPr>
        </p:nvSpPr>
        <p:spPr>
          <a:xfrm>
            <a:off x="607799" y="719139"/>
            <a:ext cx="4677635" cy="5210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 b="1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marL="1371600" lvl="2" indent="-26860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30"/>
              <a:buFont typeface="Arial"/>
              <a:buChar char="►"/>
              <a:defRPr sz="900" b="1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marL="2286000" lvl="4" indent="-26416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"/>
              <a:buFont typeface="Arial"/>
              <a:buChar char="►"/>
              <a:defRPr sz="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Standard slide">
  <p:cSld name="3_Standard slide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609918" y="294200"/>
            <a:ext cx="10978515" cy="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 Light"/>
              <a:buNone/>
              <a:defRPr sz="2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4" name="Google Shape;34;p7"/>
          <p:cNvCxnSpPr/>
          <p:nvPr/>
        </p:nvCxnSpPr>
        <p:spPr>
          <a:xfrm>
            <a:off x="609918" y="907750"/>
            <a:ext cx="109800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609918" y="1137920"/>
            <a:ext cx="10978515" cy="4947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1pPr>
            <a:lvl2pPr marL="914400" lvl="1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4pPr>
            <a:lvl5pPr marL="2286000" lvl="4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>
  <p:cSld name="Blank"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3_Cover alternate">
  <p:cSld name="3_Cover alternate"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Google Shape;286;p36"/>
          <p:cNvPicPr preferRelativeResize="0"/>
          <p:nvPr/>
        </p:nvPicPr>
        <p:blipFill rotWithShape="1">
          <a:blip r:embed="rId2">
            <a:alphaModFix/>
          </a:blip>
          <a:srcRect l="1" t="8797" r="1" b="6895"/>
          <a:stretch/>
        </p:blipFill>
        <p:spPr>
          <a:xfrm>
            <a:off x="0" y="0"/>
            <a:ext cx="1219835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36"/>
          <p:cNvSpPr/>
          <p:nvPr/>
        </p:nvSpPr>
        <p:spPr>
          <a:xfrm rot="10800000">
            <a:off x="505146" y="594863"/>
            <a:ext cx="6012542" cy="4064277"/>
          </a:xfrm>
          <a:custGeom>
            <a:avLst/>
            <a:gdLst/>
            <a:ahLst/>
            <a:cxnLst/>
            <a:rect l="l" t="t" r="r" b="b"/>
            <a:pathLst>
              <a:path w="10000" h="10688" extrusionOk="0">
                <a:moveTo>
                  <a:pt x="6" y="0"/>
                </a:moveTo>
                <a:cubicBezTo>
                  <a:pt x="4" y="2358"/>
                  <a:pt x="2" y="8331"/>
                  <a:pt x="0" y="10688"/>
                </a:cubicBezTo>
                <a:lnTo>
                  <a:pt x="10000" y="7911"/>
                </a:lnTo>
                <a:lnTo>
                  <a:pt x="10000" y="7"/>
                </a:lnTo>
                <a:lnTo>
                  <a:pt x="6" y="0"/>
                </a:lnTo>
                <a:close/>
              </a:path>
            </a:pathLst>
          </a:custGeom>
          <a:solidFill>
            <a:srgbClr val="FFE6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sp>
        <p:nvSpPr>
          <p:cNvPr id="288" name="Google Shape;288;p36"/>
          <p:cNvSpPr txBox="1">
            <a:spLocks noGrp="1"/>
          </p:cNvSpPr>
          <p:nvPr>
            <p:ph type="ctrTitle"/>
          </p:nvPr>
        </p:nvSpPr>
        <p:spPr>
          <a:xfrm>
            <a:off x="793659" y="1873223"/>
            <a:ext cx="5422755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3000"/>
              <a:buFont typeface="Inter Light"/>
              <a:buNone/>
              <a:defRPr sz="3000" b="0">
                <a:solidFill>
                  <a:srgbClr val="404040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9" name="Google Shape;289;p36"/>
          <p:cNvSpPr txBox="1">
            <a:spLocks noGrp="1"/>
          </p:cNvSpPr>
          <p:nvPr>
            <p:ph type="subTitle" idx="1"/>
          </p:nvPr>
        </p:nvSpPr>
        <p:spPr>
          <a:xfrm>
            <a:off x="793660" y="2819491"/>
            <a:ext cx="5422755" cy="391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Arial"/>
              <a:buNone/>
              <a:defRPr sz="1600" b="0">
                <a:solidFill>
                  <a:srgbClr val="404040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l">
              <a:spcBef>
                <a:spcPts val="1200"/>
              </a:spcBef>
              <a:spcAft>
                <a:spcPts val="0"/>
              </a:spcAft>
              <a:buSzPts val="1120"/>
              <a:buNone/>
              <a:defRPr sz="1600">
                <a:solidFill>
                  <a:srgbClr val="404040"/>
                </a:solidFill>
              </a:defRPr>
            </a:lvl2pPr>
            <a:lvl3pPr lvl="2" algn="ctr">
              <a:spcBef>
                <a:spcPts val="320"/>
              </a:spcBef>
              <a:spcAft>
                <a:spcPts val="0"/>
              </a:spcAft>
              <a:buSzPts val="1120"/>
              <a:buNone/>
              <a:defRPr>
                <a:solidFill>
                  <a:schemeClr val="dk1"/>
                </a:solidFill>
              </a:defRPr>
            </a:lvl3pPr>
            <a:lvl4pPr lvl="3" algn="ctr">
              <a:spcBef>
                <a:spcPts val="280"/>
              </a:spcBef>
              <a:spcAft>
                <a:spcPts val="0"/>
              </a:spcAft>
              <a:buSzPts val="980"/>
              <a:buNone/>
              <a:defRPr>
                <a:solidFill>
                  <a:schemeClr val="dk1"/>
                </a:solidFill>
              </a:defRPr>
            </a:lvl4pPr>
            <a:lvl5pPr lvl="4" algn="ctr">
              <a:spcBef>
                <a:spcPts val="240"/>
              </a:spcBef>
              <a:spcAft>
                <a:spcPts val="0"/>
              </a:spcAft>
              <a:buSzPts val="840"/>
              <a:buNone/>
              <a:defRPr>
                <a:solidFill>
                  <a:schemeClr val="dk1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290" name="Google Shape;290;p36"/>
          <p:cNvGrpSpPr/>
          <p:nvPr/>
        </p:nvGrpSpPr>
        <p:grpSpPr>
          <a:xfrm>
            <a:off x="10364788" y="4960938"/>
            <a:ext cx="1225550" cy="1435100"/>
            <a:chOff x="6529" y="3125"/>
            <a:chExt cx="772" cy="904"/>
          </a:xfrm>
        </p:grpSpPr>
        <p:sp>
          <p:nvSpPr>
            <p:cNvPr id="291" name="Google Shape;291;p36"/>
            <p:cNvSpPr/>
            <p:nvPr/>
          </p:nvSpPr>
          <p:spPr>
            <a:xfrm>
              <a:off x="6529" y="3125"/>
              <a:ext cx="619" cy="226"/>
            </a:xfrm>
            <a:custGeom>
              <a:avLst/>
              <a:gdLst/>
              <a:ahLst/>
              <a:cxnLst/>
              <a:rect l="l" t="t" r="r" b="b"/>
              <a:pathLst>
                <a:path w="2473" h="902" extrusionOk="0">
                  <a:moveTo>
                    <a:pt x="2473" y="0"/>
                  </a:moveTo>
                  <a:lnTo>
                    <a:pt x="0" y="902"/>
                  </a:lnTo>
                  <a:lnTo>
                    <a:pt x="2473" y="466"/>
                  </a:lnTo>
                  <a:lnTo>
                    <a:pt x="24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292" name="Google Shape;292;p36"/>
            <p:cNvSpPr/>
            <p:nvPr/>
          </p:nvSpPr>
          <p:spPr>
            <a:xfrm>
              <a:off x="6529" y="3444"/>
              <a:ext cx="772" cy="585"/>
            </a:xfrm>
            <a:custGeom>
              <a:avLst/>
              <a:gdLst/>
              <a:ahLst/>
              <a:cxnLst/>
              <a:rect l="l" t="t" r="r" b="b"/>
              <a:pathLst>
                <a:path w="3088" h="2339" extrusionOk="0">
                  <a:moveTo>
                    <a:pt x="257" y="1763"/>
                  </a:moveTo>
                  <a:lnTo>
                    <a:pt x="257" y="1763"/>
                  </a:lnTo>
                  <a:lnTo>
                    <a:pt x="257" y="1755"/>
                  </a:lnTo>
                  <a:lnTo>
                    <a:pt x="256" y="1749"/>
                  </a:lnTo>
                  <a:lnTo>
                    <a:pt x="253" y="1736"/>
                  </a:lnTo>
                  <a:lnTo>
                    <a:pt x="247" y="1725"/>
                  </a:lnTo>
                  <a:lnTo>
                    <a:pt x="241" y="1716"/>
                  </a:lnTo>
                  <a:lnTo>
                    <a:pt x="233" y="1709"/>
                  </a:lnTo>
                  <a:lnTo>
                    <a:pt x="225" y="1704"/>
                  </a:lnTo>
                  <a:lnTo>
                    <a:pt x="219" y="1699"/>
                  </a:lnTo>
                  <a:lnTo>
                    <a:pt x="212" y="1696"/>
                  </a:lnTo>
                  <a:lnTo>
                    <a:pt x="212" y="1696"/>
                  </a:lnTo>
                  <a:lnTo>
                    <a:pt x="220" y="1690"/>
                  </a:lnTo>
                  <a:lnTo>
                    <a:pt x="226" y="1685"/>
                  </a:lnTo>
                  <a:lnTo>
                    <a:pt x="232" y="1678"/>
                  </a:lnTo>
                  <a:lnTo>
                    <a:pt x="237" y="1671"/>
                  </a:lnTo>
                  <a:lnTo>
                    <a:pt x="242" y="1663"/>
                  </a:lnTo>
                  <a:lnTo>
                    <a:pt x="244" y="1654"/>
                  </a:lnTo>
                  <a:lnTo>
                    <a:pt x="246" y="1645"/>
                  </a:lnTo>
                  <a:lnTo>
                    <a:pt x="246" y="1635"/>
                  </a:lnTo>
                  <a:lnTo>
                    <a:pt x="246" y="1635"/>
                  </a:lnTo>
                  <a:lnTo>
                    <a:pt x="246" y="1626"/>
                  </a:lnTo>
                  <a:lnTo>
                    <a:pt x="245" y="1618"/>
                  </a:lnTo>
                  <a:lnTo>
                    <a:pt x="243" y="1610"/>
                  </a:lnTo>
                  <a:lnTo>
                    <a:pt x="241" y="1602"/>
                  </a:lnTo>
                  <a:lnTo>
                    <a:pt x="237" y="1594"/>
                  </a:lnTo>
                  <a:lnTo>
                    <a:pt x="233" y="1588"/>
                  </a:lnTo>
                  <a:lnTo>
                    <a:pt x="227" y="1582"/>
                  </a:lnTo>
                  <a:lnTo>
                    <a:pt x="222" y="1577"/>
                  </a:lnTo>
                  <a:lnTo>
                    <a:pt x="215" y="1572"/>
                  </a:lnTo>
                  <a:lnTo>
                    <a:pt x="209" y="1568"/>
                  </a:lnTo>
                  <a:lnTo>
                    <a:pt x="201" y="1565"/>
                  </a:lnTo>
                  <a:lnTo>
                    <a:pt x="192" y="1561"/>
                  </a:lnTo>
                  <a:lnTo>
                    <a:pt x="183" y="1559"/>
                  </a:lnTo>
                  <a:lnTo>
                    <a:pt x="173" y="1557"/>
                  </a:lnTo>
                  <a:lnTo>
                    <a:pt x="163" y="1557"/>
                  </a:lnTo>
                  <a:lnTo>
                    <a:pt x="152" y="1556"/>
                  </a:lnTo>
                  <a:lnTo>
                    <a:pt x="22" y="1556"/>
                  </a:lnTo>
                  <a:lnTo>
                    <a:pt x="22" y="1860"/>
                  </a:lnTo>
                  <a:lnTo>
                    <a:pt x="151" y="1860"/>
                  </a:lnTo>
                  <a:lnTo>
                    <a:pt x="151" y="1860"/>
                  </a:lnTo>
                  <a:lnTo>
                    <a:pt x="163" y="1860"/>
                  </a:lnTo>
                  <a:lnTo>
                    <a:pt x="174" y="1859"/>
                  </a:lnTo>
                  <a:lnTo>
                    <a:pt x="185" y="1857"/>
                  </a:lnTo>
                  <a:lnTo>
                    <a:pt x="195" y="1854"/>
                  </a:lnTo>
                  <a:lnTo>
                    <a:pt x="205" y="1850"/>
                  </a:lnTo>
                  <a:lnTo>
                    <a:pt x="214" y="1846"/>
                  </a:lnTo>
                  <a:lnTo>
                    <a:pt x="222" y="1840"/>
                  </a:lnTo>
                  <a:lnTo>
                    <a:pt x="228" y="1835"/>
                  </a:lnTo>
                  <a:lnTo>
                    <a:pt x="235" y="1828"/>
                  </a:lnTo>
                  <a:lnTo>
                    <a:pt x="241" y="1821"/>
                  </a:lnTo>
                  <a:lnTo>
                    <a:pt x="246" y="1813"/>
                  </a:lnTo>
                  <a:lnTo>
                    <a:pt x="249" y="1804"/>
                  </a:lnTo>
                  <a:lnTo>
                    <a:pt x="253" y="1795"/>
                  </a:lnTo>
                  <a:lnTo>
                    <a:pt x="255" y="1785"/>
                  </a:lnTo>
                  <a:lnTo>
                    <a:pt x="256" y="1774"/>
                  </a:lnTo>
                  <a:lnTo>
                    <a:pt x="257" y="1763"/>
                  </a:lnTo>
                  <a:lnTo>
                    <a:pt x="257" y="1763"/>
                  </a:lnTo>
                  <a:close/>
                  <a:moveTo>
                    <a:pt x="151" y="1810"/>
                  </a:moveTo>
                  <a:lnTo>
                    <a:pt x="78" y="1810"/>
                  </a:lnTo>
                  <a:lnTo>
                    <a:pt x="78" y="1722"/>
                  </a:lnTo>
                  <a:lnTo>
                    <a:pt x="151" y="1722"/>
                  </a:lnTo>
                  <a:lnTo>
                    <a:pt x="151" y="1722"/>
                  </a:lnTo>
                  <a:lnTo>
                    <a:pt x="162" y="1723"/>
                  </a:lnTo>
                  <a:lnTo>
                    <a:pt x="171" y="1725"/>
                  </a:lnTo>
                  <a:lnTo>
                    <a:pt x="179" y="1728"/>
                  </a:lnTo>
                  <a:lnTo>
                    <a:pt x="185" y="1733"/>
                  </a:lnTo>
                  <a:lnTo>
                    <a:pt x="191" y="1739"/>
                  </a:lnTo>
                  <a:lnTo>
                    <a:pt x="194" y="1747"/>
                  </a:lnTo>
                  <a:lnTo>
                    <a:pt x="196" y="1755"/>
                  </a:lnTo>
                  <a:lnTo>
                    <a:pt x="198" y="1765"/>
                  </a:lnTo>
                  <a:lnTo>
                    <a:pt x="198" y="1765"/>
                  </a:lnTo>
                  <a:lnTo>
                    <a:pt x="196" y="1775"/>
                  </a:lnTo>
                  <a:lnTo>
                    <a:pt x="194" y="1784"/>
                  </a:lnTo>
                  <a:lnTo>
                    <a:pt x="190" y="1792"/>
                  </a:lnTo>
                  <a:lnTo>
                    <a:pt x="185" y="1797"/>
                  </a:lnTo>
                  <a:lnTo>
                    <a:pt x="179" y="1803"/>
                  </a:lnTo>
                  <a:lnTo>
                    <a:pt x="171" y="1806"/>
                  </a:lnTo>
                  <a:lnTo>
                    <a:pt x="161" y="1808"/>
                  </a:lnTo>
                  <a:lnTo>
                    <a:pt x="151" y="1810"/>
                  </a:lnTo>
                  <a:lnTo>
                    <a:pt x="151" y="1810"/>
                  </a:lnTo>
                  <a:close/>
                  <a:moveTo>
                    <a:pt x="150" y="1673"/>
                  </a:moveTo>
                  <a:lnTo>
                    <a:pt x="78" y="1673"/>
                  </a:lnTo>
                  <a:lnTo>
                    <a:pt x="78" y="1608"/>
                  </a:lnTo>
                  <a:lnTo>
                    <a:pt x="148" y="1608"/>
                  </a:lnTo>
                  <a:lnTo>
                    <a:pt x="148" y="1608"/>
                  </a:lnTo>
                  <a:lnTo>
                    <a:pt x="157" y="1609"/>
                  </a:lnTo>
                  <a:lnTo>
                    <a:pt x="166" y="1610"/>
                  </a:lnTo>
                  <a:lnTo>
                    <a:pt x="172" y="1612"/>
                  </a:lnTo>
                  <a:lnTo>
                    <a:pt x="178" y="1615"/>
                  </a:lnTo>
                  <a:lnTo>
                    <a:pt x="182" y="1621"/>
                  </a:lnTo>
                  <a:lnTo>
                    <a:pt x="185" y="1626"/>
                  </a:lnTo>
                  <a:lnTo>
                    <a:pt x="187" y="1633"/>
                  </a:lnTo>
                  <a:lnTo>
                    <a:pt x="188" y="1641"/>
                  </a:lnTo>
                  <a:lnTo>
                    <a:pt x="188" y="1641"/>
                  </a:lnTo>
                  <a:lnTo>
                    <a:pt x="188" y="1646"/>
                  </a:lnTo>
                  <a:lnTo>
                    <a:pt x="187" y="1652"/>
                  </a:lnTo>
                  <a:lnTo>
                    <a:pt x="184" y="1657"/>
                  </a:lnTo>
                  <a:lnTo>
                    <a:pt x="181" y="1662"/>
                  </a:lnTo>
                  <a:lnTo>
                    <a:pt x="175" y="1666"/>
                  </a:lnTo>
                  <a:lnTo>
                    <a:pt x="169" y="1669"/>
                  </a:lnTo>
                  <a:lnTo>
                    <a:pt x="161" y="1672"/>
                  </a:lnTo>
                  <a:lnTo>
                    <a:pt x="150" y="1673"/>
                  </a:lnTo>
                  <a:lnTo>
                    <a:pt x="150" y="1673"/>
                  </a:lnTo>
                  <a:close/>
                  <a:moveTo>
                    <a:pt x="296" y="1764"/>
                  </a:moveTo>
                  <a:lnTo>
                    <a:pt x="296" y="1639"/>
                  </a:lnTo>
                  <a:lnTo>
                    <a:pt x="351" y="1639"/>
                  </a:lnTo>
                  <a:lnTo>
                    <a:pt x="351" y="1761"/>
                  </a:lnTo>
                  <a:lnTo>
                    <a:pt x="351" y="1761"/>
                  </a:lnTo>
                  <a:lnTo>
                    <a:pt x="351" y="1773"/>
                  </a:lnTo>
                  <a:lnTo>
                    <a:pt x="353" y="1785"/>
                  </a:lnTo>
                  <a:lnTo>
                    <a:pt x="356" y="1794"/>
                  </a:lnTo>
                  <a:lnTo>
                    <a:pt x="361" y="1802"/>
                  </a:lnTo>
                  <a:lnTo>
                    <a:pt x="366" y="1807"/>
                  </a:lnTo>
                  <a:lnTo>
                    <a:pt x="373" y="1812"/>
                  </a:lnTo>
                  <a:lnTo>
                    <a:pt x="382" y="1814"/>
                  </a:lnTo>
                  <a:lnTo>
                    <a:pt x="392" y="1815"/>
                  </a:lnTo>
                  <a:lnTo>
                    <a:pt x="392" y="1815"/>
                  </a:lnTo>
                  <a:lnTo>
                    <a:pt x="402" y="1814"/>
                  </a:lnTo>
                  <a:lnTo>
                    <a:pt x="409" y="1812"/>
                  </a:lnTo>
                  <a:lnTo>
                    <a:pt x="417" y="1807"/>
                  </a:lnTo>
                  <a:lnTo>
                    <a:pt x="423" y="1802"/>
                  </a:lnTo>
                  <a:lnTo>
                    <a:pt x="427" y="1794"/>
                  </a:lnTo>
                  <a:lnTo>
                    <a:pt x="430" y="1784"/>
                  </a:lnTo>
                  <a:lnTo>
                    <a:pt x="433" y="1773"/>
                  </a:lnTo>
                  <a:lnTo>
                    <a:pt x="433" y="1761"/>
                  </a:lnTo>
                  <a:lnTo>
                    <a:pt x="433" y="1639"/>
                  </a:lnTo>
                  <a:lnTo>
                    <a:pt x="488" y="1639"/>
                  </a:lnTo>
                  <a:lnTo>
                    <a:pt x="488" y="1860"/>
                  </a:lnTo>
                  <a:lnTo>
                    <a:pt x="433" y="1860"/>
                  </a:lnTo>
                  <a:lnTo>
                    <a:pt x="433" y="1843"/>
                  </a:lnTo>
                  <a:lnTo>
                    <a:pt x="433" y="1843"/>
                  </a:lnTo>
                  <a:lnTo>
                    <a:pt x="428" y="1848"/>
                  </a:lnTo>
                  <a:lnTo>
                    <a:pt x="422" y="1853"/>
                  </a:lnTo>
                  <a:lnTo>
                    <a:pt x="416" y="1857"/>
                  </a:lnTo>
                  <a:lnTo>
                    <a:pt x="409" y="1859"/>
                  </a:lnTo>
                  <a:lnTo>
                    <a:pt x="403" y="1862"/>
                  </a:lnTo>
                  <a:lnTo>
                    <a:pt x="395" y="1864"/>
                  </a:lnTo>
                  <a:lnTo>
                    <a:pt x="387" y="1865"/>
                  </a:lnTo>
                  <a:lnTo>
                    <a:pt x="380" y="1866"/>
                  </a:lnTo>
                  <a:lnTo>
                    <a:pt x="380" y="1866"/>
                  </a:lnTo>
                  <a:lnTo>
                    <a:pt x="366" y="1865"/>
                  </a:lnTo>
                  <a:lnTo>
                    <a:pt x="355" y="1862"/>
                  </a:lnTo>
                  <a:lnTo>
                    <a:pt x="345" y="1859"/>
                  </a:lnTo>
                  <a:lnTo>
                    <a:pt x="336" y="1855"/>
                  </a:lnTo>
                  <a:lnTo>
                    <a:pt x="328" y="1849"/>
                  </a:lnTo>
                  <a:lnTo>
                    <a:pt x="321" y="1844"/>
                  </a:lnTo>
                  <a:lnTo>
                    <a:pt x="316" y="1836"/>
                  </a:lnTo>
                  <a:lnTo>
                    <a:pt x="310" y="1828"/>
                  </a:lnTo>
                  <a:lnTo>
                    <a:pt x="307" y="1821"/>
                  </a:lnTo>
                  <a:lnTo>
                    <a:pt x="304" y="1813"/>
                  </a:lnTo>
                  <a:lnTo>
                    <a:pt x="299" y="1795"/>
                  </a:lnTo>
                  <a:lnTo>
                    <a:pt x="297" y="1779"/>
                  </a:lnTo>
                  <a:lnTo>
                    <a:pt x="296" y="1764"/>
                  </a:lnTo>
                  <a:lnTo>
                    <a:pt x="296" y="1764"/>
                  </a:lnTo>
                  <a:close/>
                  <a:moveTo>
                    <a:pt x="1135" y="1860"/>
                  </a:moveTo>
                  <a:lnTo>
                    <a:pt x="1079" y="1860"/>
                  </a:lnTo>
                  <a:lnTo>
                    <a:pt x="1079" y="1639"/>
                  </a:lnTo>
                  <a:lnTo>
                    <a:pt x="1135" y="1639"/>
                  </a:lnTo>
                  <a:lnTo>
                    <a:pt x="1135" y="1657"/>
                  </a:lnTo>
                  <a:lnTo>
                    <a:pt x="1135" y="1657"/>
                  </a:lnTo>
                  <a:lnTo>
                    <a:pt x="1140" y="1652"/>
                  </a:lnTo>
                  <a:lnTo>
                    <a:pt x="1146" y="1646"/>
                  </a:lnTo>
                  <a:lnTo>
                    <a:pt x="1152" y="1643"/>
                  </a:lnTo>
                  <a:lnTo>
                    <a:pt x="1159" y="1640"/>
                  </a:lnTo>
                  <a:lnTo>
                    <a:pt x="1167" y="1636"/>
                  </a:lnTo>
                  <a:lnTo>
                    <a:pt x="1173" y="1635"/>
                  </a:lnTo>
                  <a:lnTo>
                    <a:pt x="1182" y="1634"/>
                  </a:lnTo>
                  <a:lnTo>
                    <a:pt x="1190" y="1633"/>
                  </a:lnTo>
                  <a:lnTo>
                    <a:pt x="1190" y="1633"/>
                  </a:lnTo>
                  <a:lnTo>
                    <a:pt x="1200" y="1634"/>
                  </a:lnTo>
                  <a:lnTo>
                    <a:pt x="1208" y="1635"/>
                  </a:lnTo>
                  <a:lnTo>
                    <a:pt x="1217" y="1637"/>
                  </a:lnTo>
                  <a:lnTo>
                    <a:pt x="1225" y="1640"/>
                  </a:lnTo>
                  <a:lnTo>
                    <a:pt x="1233" y="1643"/>
                  </a:lnTo>
                  <a:lnTo>
                    <a:pt x="1239" y="1648"/>
                  </a:lnTo>
                  <a:lnTo>
                    <a:pt x="1245" y="1653"/>
                  </a:lnTo>
                  <a:lnTo>
                    <a:pt x="1250" y="1659"/>
                  </a:lnTo>
                  <a:lnTo>
                    <a:pt x="1256" y="1666"/>
                  </a:lnTo>
                  <a:lnTo>
                    <a:pt x="1259" y="1674"/>
                  </a:lnTo>
                  <a:lnTo>
                    <a:pt x="1264" y="1682"/>
                  </a:lnTo>
                  <a:lnTo>
                    <a:pt x="1266" y="1690"/>
                  </a:lnTo>
                  <a:lnTo>
                    <a:pt x="1268" y="1700"/>
                  </a:lnTo>
                  <a:lnTo>
                    <a:pt x="1270" y="1711"/>
                  </a:lnTo>
                  <a:lnTo>
                    <a:pt x="1271" y="1722"/>
                  </a:lnTo>
                  <a:lnTo>
                    <a:pt x="1271" y="1734"/>
                  </a:lnTo>
                  <a:lnTo>
                    <a:pt x="1271" y="1860"/>
                  </a:lnTo>
                  <a:lnTo>
                    <a:pt x="1216" y="1860"/>
                  </a:lnTo>
                  <a:lnTo>
                    <a:pt x="1216" y="1738"/>
                  </a:lnTo>
                  <a:lnTo>
                    <a:pt x="1216" y="1738"/>
                  </a:lnTo>
                  <a:lnTo>
                    <a:pt x="1216" y="1725"/>
                  </a:lnTo>
                  <a:lnTo>
                    <a:pt x="1214" y="1714"/>
                  </a:lnTo>
                  <a:lnTo>
                    <a:pt x="1211" y="1705"/>
                  </a:lnTo>
                  <a:lnTo>
                    <a:pt x="1206" y="1697"/>
                  </a:lnTo>
                  <a:lnTo>
                    <a:pt x="1201" y="1691"/>
                  </a:lnTo>
                  <a:lnTo>
                    <a:pt x="1194" y="1687"/>
                  </a:lnTo>
                  <a:lnTo>
                    <a:pt x="1186" y="1685"/>
                  </a:lnTo>
                  <a:lnTo>
                    <a:pt x="1176" y="1684"/>
                  </a:lnTo>
                  <a:lnTo>
                    <a:pt x="1176" y="1684"/>
                  </a:lnTo>
                  <a:lnTo>
                    <a:pt x="1167" y="1685"/>
                  </a:lnTo>
                  <a:lnTo>
                    <a:pt x="1158" y="1687"/>
                  </a:lnTo>
                  <a:lnTo>
                    <a:pt x="1151" y="1691"/>
                  </a:lnTo>
                  <a:lnTo>
                    <a:pt x="1146" y="1697"/>
                  </a:lnTo>
                  <a:lnTo>
                    <a:pt x="1140" y="1705"/>
                  </a:lnTo>
                  <a:lnTo>
                    <a:pt x="1137" y="1715"/>
                  </a:lnTo>
                  <a:lnTo>
                    <a:pt x="1135" y="1726"/>
                  </a:lnTo>
                  <a:lnTo>
                    <a:pt x="1135" y="1738"/>
                  </a:lnTo>
                  <a:lnTo>
                    <a:pt x="1135" y="1860"/>
                  </a:lnTo>
                  <a:close/>
                  <a:moveTo>
                    <a:pt x="593" y="1742"/>
                  </a:moveTo>
                  <a:lnTo>
                    <a:pt x="593" y="1860"/>
                  </a:lnTo>
                  <a:lnTo>
                    <a:pt x="537" y="1860"/>
                  </a:lnTo>
                  <a:lnTo>
                    <a:pt x="537" y="1639"/>
                  </a:lnTo>
                  <a:lnTo>
                    <a:pt x="593" y="1639"/>
                  </a:lnTo>
                  <a:lnTo>
                    <a:pt x="593" y="1742"/>
                  </a:lnTo>
                  <a:close/>
                  <a:moveTo>
                    <a:pt x="641" y="1573"/>
                  </a:moveTo>
                  <a:lnTo>
                    <a:pt x="696" y="1546"/>
                  </a:lnTo>
                  <a:lnTo>
                    <a:pt x="696" y="1747"/>
                  </a:lnTo>
                  <a:lnTo>
                    <a:pt x="696" y="1860"/>
                  </a:lnTo>
                  <a:lnTo>
                    <a:pt x="641" y="1860"/>
                  </a:lnTo>
                  <a:lnTo>
                    <a:pt x="641" y="1573"/>
                  </a:lnTo>
                  <a:close/>
                  <a:moveTo>
                    <a:pt x="871" y="1654"/>
                  </a:moveTo>
                  <a:lnTo>
                    <a:pt x="871" y="1654"/>
                  </a:lnTo>
                  <a:lnTo>
                    <a:pt x="866" y="1648"/>
                  </a:lnTo>
                  <a:lnTo>
                    <a:pt x="861" y="1645"/>
                  </a:lnTo>
                  <a:lnTo>
                    <a:pt x="854" y="1641"/>
                  </a:lnTo>
                  <a:lnTo>
                    <a:pt x="849" y="1639"/>
                  </a:lnTo>
                  <a:lnTo>
                    <a:pt x="842" y="1636"/>
                  </a:lnTo>
                  <a:lnTo>
                    <a:pt x="835" y="1634"/>
                  </a:lnTo>
                  <a:lnTo>
                    <a:pt x="822" y="1633"/>
                  </a:lnTo>
                  <a:lnTo>
                    <a:pt x="822" y="1633"/>
                  </a:lnTo>
                  <a:lnTo>
                    <a:pt x="812" y="1634"/>
                  </a:lnTo>
                  <a:lnTo>
                    <a:pt x="802" y="1635"/>
                  </a:lnTo>
                  <a:lnTo>
                    <a:pt x="794" y="1637"/>
                  </a:lnTo>
                  <a:lnTo>
                    <a:pt x="786" y="1641"/>
                  </a:lnTo>
                  <a:lnTo>
                    <a:pt x="778" y="1645"/>
                  </a:lnTo>
                  <a:lnTo>
                    <a:pt x="770" y="1651"/>
                  </a:lnTo>
                  <a:lnTo>
                    <a:pt x="764" y="1657"/>
                  </a:lnTo>
                  <a:lnTo>
                    <a:pt x="758" y="1664"/>
                  </a:lnTo>
                  <a:lnTo>
                    <a:pt x="753" y="1672"/>
                  </a:lnTo>
                  <a:lnTo>
                    <a:pt x="748" y="1680"/>
                  </a:lnTo>
                  <a:lnTo>
                    <a:pt x="744" y="1689"/>
                  </a:lnTo>
                  <a:lnTo>
                    <a:pt x="741" y="1699"/>
                  </a:lnTo>
                  <a:lnTo>
                    <a:pt x="738" y="1710"/>
                  </a:lnTo>
                  <a:lnTo>
                    <a:pt x="736" y="1722"/>
                  </a:lnTo>
                  <a:lnTo>
                    <a:pt x="735" y="1734"/>
                  </a:lnTo>
                  <a:lnTo>
                    <a:pt x="735" y="1747"/>
                  </a:lnTo>
                  <a:lnTo>
                    <a:pt x="735" y="1747"/>
                  </a:lnTo>
                  <a:lnTo>
                    <a:pt x="735" y="1761"/>
                  </a:lnTo>
                  <a:lnTo>
                    <a:pt x="736" y="1773"/>
                  </a:lnTo>
                  <a:lnTo>
                    <a:pt x="738" y="1785"/>
                  </a:lnTo>
                  <a:lnTo>
                    <a:pt x="741" y="1796"/>
                  </a:lnTo>
                  <a:lnTo>
                    <a:pt x="744" y="1807"/>
                  </a:lnTo>
                  <a:lnTo>
                    <a:pt x="747" y="1817"/>
                  </a:lnTo>
                  <a:lnTo>
                    <a:pt x="752" y="1826"/>
                  </a:lnTo>
                  <a:lnTo>
                    <a:pt x="757" y="1834"/>
                  </a:lnTo>
                  <a:lnTo>
                    <a:pt x="764" y="1841"/>
                  </a:lnTo>
                  <a:lnTo>
                    <a:pt x="769" y="1847"/>
                  </a:lnTo>
                  <a:lnTo>
                    <a:pt x="777" y="1853"/>
                  </a:lnTo>
                  <a:lnTo>
                    <a:pt x="785" y="1857"/>
                  </a:lnTo>
                  <a:lnTo>
                    <a:pt x="792" y="1860"/>
                  </a:lnTo>
                  <a:lnTo>
                    <a:pt x="801" y="1864"/>
                  </a:lnTo>
                  <a:lnTo>
                    <a:pt x="811" y="1865"/>
                  </a:lnTo>
                  <a:lnTo>
                    <a:pt x="821" y="1866"/>
                  </a:lnTo>
                  <a:lnTo>
                    <a:pt x="821" y="1866"/>
                  </a:lnTo>
                  <a:lnTo>
                    <a:pt x="828" y="1865"/>
                  </a:lnTo>
                  <a:lnTo>
                    <a:pt x="834" y="1864"/>
                  </a:lnTo>
                  <a:lnTo>
                    <a:pt x="841" y="1862"/>
                  </a:lnTo>
                  <a:lnTo>
                    <a:pt x="848" y="1860"/>
                  </a:lnTo>
                  <a:lnTo>
                    <a:pt x="853" y="1857"/>
                  </a:lnTo>
                  <a:lnTo>
                    <a:pt x="860" y="1854"/>
                  </a:lnTo>
                  <a:lnTo>
                    <a:pt x="865" y="1849"/>
                  </a:lnTo>
                  <a:lnTo>
                    <a:pt x="871" y="1844"/>
                  </a:lnTo>
                  <a:lnTo>
                    <a:pt x="871" y="1860"/>
                  </a:lnTo>
                  <a:lnTo>
                    <a:pt x="926" y="1860"/>
                  </a:lnTo>
                  <a:lnTo>
                    <a:pt x="926" y="1546"/>
                  </a:lnTo>
                  <a:lnTo>
                    <a:pt x="871" y="1573"/>
                  </a:lnTo>
                  <a:lnTo>
                    <a:pt x="871" y="1654"/>
                  </a:lnTo>
                  <a:close/>
                  <a:moveTo>
                    <a:pt x="832" y="1815"/>
                  </a:moveTo>
                  <a:lnTo>
                    <a:pt x="832" y="1815"/>
                  </a:lnTo>
                  <a:lnTo>
                    <a:pt x="826" y="1814"/>
                  </a:lnTo>
                  <a:lnTo>
                    <a:pt x="818" y="1812"/>
                  </a:lnTo>
                  <a:lnTo>
                    <a:pt x="811" y="1808"/>
                  </a:lnTo>
                  <a:lnTo>
                    <a:pt x="805" y="1802"/>
                  </a:lnTo>
                  <a:lnTo>
                    <a:pt x="799" y="1793"/>
                  </a:lnTo>
                  <a:lnTo>
                    <a:pt x="795" y="1781"/>
                  </a:lnTo>
                  <a:lnTo>
                    <a:pt x="791" y="1765"/>
                  </a:lnTo>
                  <a:lnTo>
                    <a:pt x="790" y="1746"/>
                  </a:lnTo>
                  <a:lnTo>
                    <a:pt x="790" y="1746"/>
                  </a:lnTo>
                  <a:lnTo>
                    <a:pt x="791" y="1728"/>
                  </a:lnTo>
                  <a:lnTo>
                    <a:pt x="795" y="1715"/>
                  </a:lnTo>
                  <a:lnTo>
                    <a:pt x="799" y="1704"/>
                  </a:lnTo>
                  <a:lnTo>
                    <a:pt x="805" y="1696"/>
                  </a:lnTo>
                  <a:lnTo>
                    <a:pt x="810" y="1689"/>
                  </a:lnTo>
                  <a:lnTo>
                    <a:pt x="818" y="1686"/>
                  </a:lnTo>
                  <a:lnTo>
                    <a:pt x="824" y="1684"/>
                  </a:lnTo>
                  <a:lnTo>
                    <a:pt x="832" y="1684"/>
                  </a:lnTo>
                  <a:lnTo>
                    <a:pt x="832" y="1684"/>
                  </a:lnTo>
                  <a:lnTo>
                    <a:pt x="839" y="1684"/>
                  </a:lnTo>
                  <a:lnTo>
                    <a:pt x="845" y="1686"/>
                  </a:lnTo>
                  <a:lnTo>
                    <a:pt x="852" y="1688"/>
                  </a:lnTo>
                  <a:lnTo>
                    <a:pt x="856" y="1691"/>
                  </a:lnTo>
                  <a:lnTo>
                    <a:pt x="861" y="1695"/>
                  </a:lnTo>
                  <a:lnTo>
                    <a:pt x="865" y="1698"/>
                  </a:lnTo>
                  <a:lnTo>
                    <a:pt x="871" y="1706"/>
                  </a:lnTo>
                  <a:lnTo>
                    <a:pt x="871" y="1793"/>
                  </a:lnTo>
                  <a:lnTo>
                    <a:pt x="871" y="1793"/>
                  </a:lnTo>
                  <a:lnTo>
                    <a:pt x="864" y="1801"/>
                  </a:lnTo>
                  <a:lnTo>
                    <a:pt x="856" y="1807"/>
                  </a:lnTo>
                  <a:lnTo>
                    <a:pt x="852" y="1811"/>
                  </a:lnTo>
                  <a:lnTo>
                    <a:pt x="845" y="1813"/>
                  </a:lnTo>
                  <a:lnTo>
                    <a:pt x="840" y="1814"/>
                  </a:lnTo>
                  <a:lnTo>
                    <a:pt x="832" y="1815"/>
                  </a:lnTo>
                  <a:lnTo>
                    <a:pt x="832" y="1815"/>
                  </a:lnTo>
                  <a:close/>
                  <a:moveTo>
                    <a:pt x="2069" y="1633"/>
                  </a:moveTo>
                  <a:lnTo>
                    <a:pt x="2069" y="1633"/>
                  </a:lnTo>
                  <a:lnTo>
                    <a:pt x="2064" y="1634"/>
                  </a:lnTo>
                  <a:lnTo>
                    <a:pt x="2057" y="1635"/>
                  </a:lnTo>
                  <a:lnTo>
                    <a:pt x="2044" y="1639"/>
                  </a:lnTo>
                  <a:lnTo>
                    <a:pt x="2032" y="1645"/>
                  </a:lnTo>
                  <a:lnTo>
                    <a:pt x="2021" y="1654"/>
                  </a:lnTo>
                  <a:lnTo>
                    <a:pt x="2021" y="1551"/>
                  </a:lnTo>
                  <a:lnTo>
                    <a:pt x="1966" y="1579"/>
                  </a:lnTo>
                  <a:lnTo>
                    <a:pt x="1966" y="1860"/>
                  </a:lnTo>
                  <a:lnTo>
                    <a:pt x="2021" y="1860"/>
                  </a:lnTo>
                  <a:lnTo>
                    <a:pt x="2021" y="1844"/>
                  </a:lnTo>
                  <a:lnTo>
                    <a:pt x="2021" y="1844"/>
                  </a:lnTo>
                  <a:lnTo>
                    <a:pt x="2025" y="1849"/>
                  </a:lnTo>
                  <a:lnTo>
                    <a:pt x="2032" y="1854"/>
                  </a:lnTo>
                  <a:lnTo>
                    <a:pt x="2037" y="1857"/>
                  </a:lnTo>
                  <a:lnTo>
                    <a:pt x="2044" y="1860"/>
                  </a:lnTo>
                  <a:lnTo>
                    <a:pt x="2049" y="1862"/>
                  </a:lnTo>
                  <a:lnTo>
                    <a:pt x="2057" y="1864"/>
                  </a:lnTo>
                  <a:lnTo>
                    <a:pt x="2064" y="1865"/>
                  </a:lnTo>
                  <a:lnTo>
                    <a:pt x="2070" y="1866"/>
                  </a:lnTo>
                  <a:lnTo>
                    <a:pt x="2070" y="1866"/>
                  </a:lnTo>
                  <a:lnTo>
                    <a:pt x="2080" y="1865"/>
                  </a:lnTo>
                  <a:lnTo>
                    <a:pt x="2090" y="1864"/>
                  </a:lnTo>
                  <a:lnTo>
                    <a:pt x="2099" y="1861"/>
                  </a:lnTo>
                  <a:lnTo>
                    <a:pt x="2108" y="1857"/>
                  </a:lnTo>
                  <a:lnTo>
                    <a:pt x="2116" y="1853"/>
                  </a:lnTo>
                  <a:lnTo>
                    <a:pt x="2122" y="1848"/>
                  </a:lnTo>
                  <a:lnTo>
                    <a:pt x="2129" y="1841"/>
                  </a:lnTo>
                  <a:lnTo>
                    <a:pt x="2134" y="1835"/>
                  </a:lnTo>
                  <a:lnTo>
                    <a:pt x="2140" y="1826"/>
                  </a:lnTo>
                  <a:lnTo>
                    <a:pt x="2144" y="1817"/>
                  </a:lnTo>
                  <a:lnTo>
                    <a:pt x="2148" y="1807"/>
                  </a:lnTo>
                  <a:lnTo>
                    <a:pt x="2151" y="1797"/>
                  </a:lnTo>
                  <a:lnTo>
                    <a:pt x="2154" y="1786"/>
                  </a:lnTo>
                  <a:lnTo>
                    <a:pt x="2155" y="1774"/>
                  </a:lnTo>
                  <a:lnTo>
                    <a:pt x="2157" y="1761"/>
                  </a:lnTo>
                  <a:lnTo>
                    <a:pt x="2158" y="1747"/>
                  </a:lnTo>
                  <a:lnTo>
                    <a:pt x="2158" y="1747"/>
                  </a:lnTo>
                  <a:lnTo>
                    <a:pt x="2157" y="1734"/>
                  </a:lnTo>
                  <a:lnTo>
                    <a:pt x="2155" y="1722"/>
                  </a:lnTo>
                  <a:lnTo>
                    <a:pt x="2153" y="1710"/>
                  </a:lnTo>
                  <a:lnTo>
                    <a:pt x="2151" y="1699"/>
                  </a:lnTo>
                  <a:lnTo>
                    <a:pt x="2148" y="1689"/>
                  </a:lnTo>
                  <a:lnTo>
                    <a:pt x="2143" y="1680"/>
                  </a:lnTo>
                  <a:lnTo>
                    <a:pt x="2139" y="1672"/>
                  </a:lnTo>
                  <a:lnTo>
                    <a:pt x="2133" y="1664"/>
                  </a:lnTo>
                  <a:lnTo>
                    <a:pt x="2128" y="1657"/>
                  </a:lnTo>
                  <a:lnTo>
                    <a:pt x="2121" y="1651"/>
                  </a:lnTo>
                  <a:lnTo>
                    <a:pt x="2113" y="1645"/>
                  </a:lnTo>
                  <a:lnTo>
                    <a:pt x="2106" y="1641"/>
                  </a:lnTo>
                  <a:lnTo>
                    <a:pt x="2098" y="1637"/>
                  </a:lnTo>
                  <a:lnTo>
                    <a:pt x="2089" y="1635"/>
                  </a:lnTo>
                  <a:lnTo>
                    <a:pt x="2079" y="1634"/>
                  </a:lnTo>
                  <a:lnTo>
                    <a:pt x="2069" y="1633"/>
                  </a:lnTo>
                  <a:lnTo>
                    <a:pt x="2069" y="1633"/>
                  </a:lnTo>
                  <a:close/>
                  <a:moveTo>
                    <a:pt x="2059" y="1684"/>
                  </a:moveTo>
                  <a:lnTo>
                    <a:pt x="2059" y="1684"/>
                  </a:lnTo>
                  <a:lnTo>
                    <a:pt x="2067" y="1685"/>
                  </a:lnTo>
                  <a:lnTo>
                    <a:pt x="2075" y="1687"/>
                  </a:lnTo>
                  <a:lnTo>
                    <a:pt x="2081" y="1691"/>
                  </a:lnTo>
                  <a:lnTo>
                    <a:pt x="2088" y="1698"/>
                  </a:lnTo>
                  <a:lnTo>
                    <a:pt x="2094" y="1706"/>
                  </a:lnTo>
                  <a:lnTo>
                    <a:pt x="2097" y="1717"/>
                  </a:lnTo>
                  <a:lnTo>
                    <a:pt x="2100" y="1730"/>
                  </a:lnTo>
                  <a:lnTo>
                    <a:pt x="2101" y="1746"/>
                  </a:lnTo>
                  <a:lnTo>
                    <a:pt x="2101" y="1746"/>
                  </a:lnTo>
                  <a:lnTo>
                    <a:pt x="2100" y="1762"/>
                  </a:lnTo>
                  <a:lnTo>
                    <a:pt x="2098" y="1776"/>
                  </a:lnTo>
                  <a:lnTo>
                    <a:pt x="2096" y="1787"/>
                  </a:lnTo>
                  <a:lnTo>
                    <a:pt x="2091" y="1797"/>
                  </a:lnTo>
                  <a:lnTo>
                    <a:pt x="2085" y="1805"/>
                  </a:lnTo>
                  <a:lnTo>
                    <a:pt x="2078" y="1811"/>
                  </a:lnTo>
                  <a:lnTo>
                    <a:pt x="2070" y="1814"/>
                  </a:lnTo>
                  <a:lnTo>
                    <a:pt x="2061" y="1815"/>
                  </a:lnTo>
                  <a:lnTo>
                    <a:pt x="2061" y="1815"/>
                  </a:lnTo>
                  <a:lnTo>
                    <a:pt x="2053" y="1814"/>
                  </a:lnTo>
                  <a:lnTo>
                    <a:pt x="2046" y="1813"/>
                  </a:lnTo>
                  <a:lnTo>
                    <a:pt x="2041" y="1810"/>
                  </a:lnTo>
                  <a:lnTo>
                    <a:pt x="2035" y="1807"/>
                  </a:lnTo>
                  <a:lnTo>
                    <a:pt x="2026" y="1800"/>
                  </a:lnTo>
                  <a:lnTo>
                    <a:pt x="2021" y="1794"/>
                  </a:lnTo>
                  <a:lnTo>
                    <a:pt x="2021" y="1706"/>
                  </a:lnTo>
                  <a:lnTo>
                    <a:pt x="2021" y="1706"/>
                  </a:lnTo>
                  <a:lnTo>
                    <a:pt x="2024" y="1701"/>
                  </a:lnTo>
                  <a:lnTo>
                    <a:pt x="2029" y="1697"/>
                  </a:lnTo>
                  <a:lnTo>
                    <a:pt x="2033" y="1693"/>
                  </a:lnTo>
                  <a:lnTo>
                    <a:pt x="2037" y="1689"/>
                  </a:lnTo>
                  <a:lnTo>
                    <a:pt x="2043" y="1687"/>
                  </a:lnTo>
                  <a:lnTo>
                    <a:pt x="2048" y="1685"/>
                  </a:lnTo>
                  <a:lnTo>
                    <a:pt x="2054" y="1684"/>
                  </a:lnTo>
                  <a:lnTo>
                    <a:pt x="2059" y="1684"/>
                  </a:lnTo>
                  <a:lnTo>
                    <a:pt x="2059" y="1684"/>
                  </a:lnTo>
                  <a:close/>
                  <a:moveTo>
                    <a:pt x="1445" y="1654"/>
                  </a:moveTo>
                  <a:lnTo>
                    <a:pt x="1445" y="1654"/>
                  </a:lnTo>
                  <a:lnTo>
                    <a:pt x="1440" y="1650"/>
                  </a:lnTo>
                  <a:lnTo>
                    <a:pt x="1435" y="1645"/>
                  </a:lnTo>
                  <a:lnTo>
                    <a:pt x="1428" y="1642"/>
                  </a:lnTo>
                  <a:lnTo>
                    <a:pt x="1423" y="1639"/>
                  </a:lnTo>
                  <a:lnTo>
                    <a:pt x="1416" y="1636"/>
                  </a:lnTo>
                  <a:lnTo>
                    <a:pt x="1409" y="1634"/>
                  </a:lnTo>
                  <a:lnTo>
                    <a:pt x="1403" y="1634"/>
                  </a:lnTo>
                  <a:lnTo>
                    <a:pt x="1396" y="1633"/>
                  </a:lnTo>
                  <a:lnTo>
                    <a:pt x="1396" y="1633"/>
                  </a:lnTo>
                  <a:lnTo>
                    <a:pt x="1386" y="1634"/>
                  </a:lnTo>
                  <a:lnTo>
                    <a:pt x="1376" y="1635"/>
                  </a:lnTo>
                  <a:lnTo>
                    <a:pt x="1367" y="1637"/>
                  </a:lnTo>
                  <a:lnTo>
                    <a:pt x="1360" y="1641"/>
                  </a:lnTo>
                  <a:lnTo>
                    <a:pt x="1352" y="1645"/>
                  </a:lnTo>
                  <a:lnTo>
                    <a:pt x="1344" y="1651"/>
                  </a:lnTo>
                  <a:lnTo>
                    <a:pt x="1338" y="1657"/>
                  </a:lnTo>
                  <a:lnTo>
                    <a:pt x="1332" y="1664"/>
                  </a:lnTo>
                  <a:lnTo>
                    <a:pt x="1327" y="1672"/>
                  </a:lnTo>
                  <a:lnTo>
                    <a:pt x="1322" y="1680"/>
                  </a:lnTo>
                  <a:lnTo>
                    <a:pt x="1318" y="1689"/>
                  </a:lnTo>
                  <a:lnTo>
                    <a:pt x="1314" y="1699"/>
                  </a:lnTo>
                  <a:lnTo>
                    <a:pt x="1312" y="1710"/>
                  </a:lnTo>
                  <a:lnTo>
                    <a:pt x="1310" y="1722"/>
                  </a:lnTo>
                  <a:lnTo>
                    <a:pt x="1309" y="1734"/>
                  </a:lnTo>
                  <a:lnTo>
                    <a:pt x="1309" y="1747"/>
                  </a:lnTo>
                  <a:lnTo>
                    <a:pt x="1309" y="1747"/>
                  </a:lnTo>
                  <a:lnTo>
                    <a:pt x="1309" y="1761"/>
                  </a:lnTo>
                  <a:lnTo>
                    <a:pt x="1310" y="1773"/>
                  </a:lnTo>
                  <a:lnTo>
                    <a:pt x="1312" y="1785"/>
                  </a:lnTo>
                  <a:lnTo>
                    <a:pt x="1314" y="1796"/>
                  </a:lnTo>
                  <a:lnTo>
                    <a:pt x="1318" y="1807"/>
                  </a:lnTo>
                  <a:lnTo>
                    <a:pt x="1321" y="1817"/>
                  </a:lnTo>
                  <a:lnTo>
                    <a:pt x="1327" y="1826"/>
                  </a:lnTo>
                  <a:lnTo>
                    <a:pt x="1331" y="1834"/>
                  </a:lnTo>
                  <a:lnTo>
                    <a:pt x="1338" y="1841"/>
                  </a:lnTo>
                  <a:lnTo>
                    <a:pt x="1343" y="1847"/>
                  </a:lnTo>
                  <a:lnTo>
                    <a:pt x="1351" y="1853"/>
                  </a:lnTo>
                  <a:lnTo>
                    <a:pt x="1359" y="1857"/>
                  </a:lnTo>
                  <a:lnTo>
                    <a:pt x="1366" y="1860"/>
                  </a:lnTo>
                  <a:lnTo>
                    <a:pt x="1375" y="1864"/>
                  </a:lnTo>
                  <a:lnTo>
                    <a:pt x="1385" y="1865"/>
                  </a:lnTo>
                  <a:lnTo>
                    <a:pt x="1395" y="1865"/>
                  </a:lnTo>
                  <a:lnTo>
                    <a:pt x="1395" y="1865"/>
                  </a:lnTo>
                  <a:lnTo>
                    <a:pt x="1402" y="1865"/>
                  </a:lnTo>
                  <a:lnTo>
                    <a:pt x="1408" y="1864"/>
                  </a:lnTo>
                  <a:lnTo>
                    <a:pt x="1415" y="1862"/>
                  </a:lnTo>
                  <a:lnTo>
                    <a:pt x="1421" y="1860"/>
                  </a:lnTo>
                  <a:lnTo>
                    <a:pt x="1428" y="1857"/>
                  </a:lnTo>
                  <a:lnTo>
                    <a:pt x="1434" y="1853"/>
                  </a:lnTo>
                  <a:lnTo>
                    <a:pt x="1439" y="1849"/>
                  </a:lnTo>
                  <a:lnTo>
                    <a:pt x="1445" y="1844"/>
                  </a:lnTo>
                  <a:lnTo>
                    <a:pt x="1445" y="1849"/>
                  </a:lnTo>
                  <a:lnTo>
                    <a:pt x="1445" y="1849"/>
                  </a:lnTo>
                  <a:lnTo>
                    <a:pt x="1445" y="1858"/>
                  </a:lnTo>
                  <a:lnTo>
                    <a:pt x="1444" y="1868"/>
                  </a:lnTo>
                  <a:lnTo>
                    <a:pt x="1441" y="1878"/>
                  </a:lnTo>
                  <a:lnTo>
                    <a:pt x="1439" y="1882"/>
                  </a:lnTo>
                  <a:lnTo>
                    <a:pt x="1436" y="1887"/>
                  </a:lnTo>
                  <a:lnTo>
                    <a:pt x="1433" y="1891"/>
                  </a:lnTo>
                  <a:lnTo>
                    <a:pt x="1428" y="1896"/>
                  </a:lnTo>
                  <a:lnTo>
                    <a:pt x="1421" y="1899"/>
                  </a:lnTo>
                  <a:lnTo>
                    <a:pt x="1415" y="1901"/>
                  </a:lnTo>
                  <a:lnTo>
                    <a:pt x="1407" y="1904"/>
                  </a:lnTo>
                  <a:lnTo>
                    <a:pt x="1397" y="1905"/>
                  </a:lnTo>
                  <a:lnTo>
                    <a:pt x="1386" y="1908"/>
                  </a:lnTo>
                  <a:lnTo>
                    <a:pt x="1374" y="1908"/>
                  </a:lnTo>
                  <a:lnTo>
                    <a:pt x="1372" y="1908"/>
                  </a:lnTo>
                  <a:lnTo>
                    <a:pt x="1391" y="1951"/>
                  </a:lnTo>
                  <a:lnTo>
                    <a:pt x="1392" y="1951"/>
                  </a:lnTo>
                  <a:lnTo>
                    <a:pt x="1392" y="1951"/>
                  </a:lnTo>
                  <a:lnTo>
                    <a:pt x="1405" y="1951"/>
                  </a:lnTo>
                  <a:lnTo>
                    <a:pt x="1417" y="1948"/>
                  </a:lnTo>
                  <a:lnTo>
                    <a:pt x="1429" y="1946"/>
                  </a:lnTo>
                  <a:lnTo>
                    <a:pt x="1439" y="1943"/>
                  </a:lnTo>
                  <a:lnTo>
                    <a:pt x="1449" y="1940"/>
                  </a:lnTo>
                  <a:lnTo>
                    <a:pt x="1458" y="1935"/>
                  </a:lnTo>
                  <a:lnTo>
                    <a:pt x="1466" y="1929"/>
                  </a:lnTo>
                  <a:lnTo>
                    <a:pt x="1473" y="1923"/>
                  </a:lnTo>
                  <a:lnTo>
                    <a:pt x="1480" y="1915"/>
                  </a:lnTo>
                  <a:lnTo>
                    <a:pt x="1484" y="1907"/>
                  </a:lnTo>
                  <a:lnTo>
                    <a:pt x="1490" y="1898"/>
                  </a:lnTo>
                  <a:lnTo>
                    <a:pt x="1493" y="1888"/>
                  </a:lnTo>
                  <a:lnTo>
                    <a:pt x="1497" y="1877"/>
                  </a:lnTo>
                  <a:lnTo>
                    <a:pt x="1499" y="1866"/>
                  </a:lnTo>
                  <a:lnTo>
                    <a:pt x="1500" y="1854"/>
                  </a:lnTo>
                  <a:lnTo>
                    <a:pt x="1500" y="1839"/>
                  </a:lnTo>
                  <a:lnTo>
                    <a:pt x="1500" y="1639"/>
                  </a:lnTo>
                  <a:lnTo>
                    <a:pt x="1445" y="1639"/>
                  </a:lnTo>
                  <a:lnTo>
                    <a:pt x="1445" y="1654"/>
                  </a:lnTo>
                  <a:close/>
                  <a:moveTo>
                    <a:pt x="1445" y="1706"/>
                  </a:moveTo>
                  <a:lnTo>
                    <a:pt x="1445" y="1793"/>
                  </a:lnTo>
                  <a:lnTo>
                    <a:pt x="1445" y="1793"/>
                  </a:lnTo>
                  <a:lnTo>
                    <a:pt x="1438" y="1801"/>
                  </a:lnTo>
                  <a:lnTo>
                    <a:pt x="1429" y="1808"/>
                  </a:lnTo>
                  <a:lnTo>
                    <a:pt x="1425" y="1811"/>
                  </a:lnTo>
                  <a:lnTo>
                    <a:pt x="1419" y="1813"/>
                  </a:lnTo>
                  <a:lnTo>
                    <a:pt x="1413" y="1814"/>
                  </a:lnTo>
                  <a:lnTo>
                    <a:pt x="1406" y="1815"/>
                  </a:lnTo>
                  <a:lnTo>
                    <a:pt x="1406" y="1815"/>
                  </a:lnTo>
                  <a:lnTo>
                    <a:pt x="1398" y="1814"/>
                  </a:lnTo>
                  <a:lnTo>
                    <a:pt x="1392" y="1812"/>
                  </a:lnTo>
                  <a:lnTo>
                    <a:pt x="1384" y="1807"/>
                  </a:lnTo>
                  <a:lnTo>
                    <a:pt x="1378" y="1802"/>
                  </a:lnTo>
                  <a:lnTo>
                    <a:pt x="1373" y="1793"/>
                  </a:lnTo>
                  <a:lnTo>
                    <a:pt x="1369" y="1781"/>
                  </a:lnTo>
                  <a:lnTo>
                    <a:pt x="1365" y="1765"/>
                  </a:lnTo>
                  <a:lnTo>
                    <a:pt x="1364" y="1746"/>
                  </a:lnTo>
                  <a:lnTo>
                    <a:pt x="1364" y="1746"/>
                  </a:lnTo>
                  <a:lnTo>
                    <a:pt x="1365" y="1728"/>
                  </a:lnTo>
                  <a:lnTo>
                    <a:pt x="1369" y="1715"/>
                  </a:lnTo>
                  <a:lnTo>
                    <a:pt x="1373" y="1704"/>
                  </a:lnTo>
                  <a:lnTo>
                    <a:pt x="1378" y="1696"/>
                  </a:lnTo>
                  <a:lnTo>
                    <a:pt x="1384" y="1689"/>
                  </a:lnTo>
                  <a:lnTo>
                    <a:pt x="1392" y="1686"/>
                  </a:lnTo>
                  <a:lnTo>
                    <a:pt x="1398" y="1684"/>
                  </a:lnTo>
                  <a:lnTo>
                    <a:pt x="1406" y="1684"/>
                  </a:lnTo>
                  <a:lnTo>
                    <a:pt x="1406" y="1684"/>
                  </a:lnTo>
                  <a:lnTo>
                    <a:pt x="1413" y="1684"/>
                  </a:lnTo>
                  <a:lnTo>
                    <a:pt x="1419" y="1686"/>
                  </a:lnTo>
                  <a:lnTo>
                    <a:pt x="1426" y="1688"/>
                  </a:lnTo>
                  <a:lnTo>
                    <a:pt x="1430" y="1690"/>
                  </a:lnTo>
                  <a:lnTo>
                    <a:pt x="1435" y="1695"/>
                  </a:lnTo>
                  <a:lnTo>
                    <a:pt x="1439" y="1698"/>
                  </a:lnTo>
                  <a:lnTo>
                    <a:pt x="1445" y="1706"/>
                  </a:lnTo>
                  <a:lnTo>
                    <a:pt x="1445" y="1706"/>
                  </a:lnTo>
                  <a:close/>
                  <a:moveTo>
                    <a:pt x="1671" y="1693"/>
                  </a:moveTo>
                  <a:lnTo>
                    <a:pt x="1671" y="1693"/>
                  </a:lnTo>
                  <a:lnTo>
                    <a:pt x="1684" y="1686"/>
                  </a:lnTo>
                  <a:lnTo>
                    <a:pt x="1697" y="1682"/>
                  </a:lnTo>
                  <a:lnTo>
                    <a:pt x="1712" y="1678"/>
                  </a:lnTo>
                  <a:lnTo>
                    <a:pt x="1727" y="1677"/>
                  </a:lnTo>
                  <a:lnTo>
                    <a:pt x="1727" y="1677"/>
                  </a:lnTo>
                  <a:lnTo>
                    <a:pt x="1737" y="1678"/>
                  </a:lnTo>
                  <a:lnTo>
                    <a:pt x="1745" y="1679"/>
                  </a:lnTo>
                  <a:lnTo>
                    <a:pt x="1751" y="1682"/>
                  </a:lnTo>
                  <a:lnTo>
                    <a:pt x="1757" y="1686"/>
                  </a:lnTo>
                  <a:lnTo>
                    <a:pt x="1761" y="1690"/>
                  </a:lnTo>
                  <a:lnTo>
                    <a:pt x="1765" y="1696"/>
                  </a:lnTo>
                  <a:lnTo>
                    <a:pt x="1767" y="1701"/>
                  </a:lnTo>
                  <a:lnTo>
                    <a:pt x="1767" y="1709"/>
                  </a:lnTo>
                  <a:lnTo>
                    <a:pt x="1767" y="1725"/>
                  </a:lnTo>
                  <a:lnTo>
                    <a:pt x="1767" y="1725"/>
                  </a:lnTo>
                  <a:lnTo>
                    <a:pt x="1757" y="1720"/>
                  </a:lnTo>
                  <a:lnTo>
                    <a:pt x="1745" y="1717"/>
                  </a:lnTo>
                  <a:lnTo>
                    <a:pt x="1733" y="1715"/>
                  </a:lnTo>
                  <a:lnTo>
                    <a:pt x="1719" y="1714"/>
                  </a:lnTo>
                  <a:lnTo>
                    <a:pt x="1719" y="1714"/>
                  </a:lnTo>
                  <a:lnTo>
                    <a:pt x="1704" y="1715"/>
                  </a:lnTo>
                  <a:lnTo>
                    <a:pt x="1689" y="1718"/>
                  </a:lnTo>
                  <a:lnTo>
                    <a:pt x="1674" y="1722"/>
                  </a:lnTo>
                  <a:lnTo>
                    <a:pt x="1667" y="1726"/>
                  </a:lnTo>
                  <a:lnTo>
                    <a:pt x="1660" y="1730"/>
                  </a:lnTo>
                  <a:lnTo>
                    <a:pt x="1654" y="1734"/>
                  </a:lnTo>
                  <a:lnTo>
                    <a:pt x="1649" y="1740"/>
                  </a:lnTo>
                  <a:lnTo>
                    <a:pt x="1643" y="1746"/>
                  </a:lnTo>
                  <a:lnTo>
                    <a:pt x="1639" y="1752"/>
                  </a:lnTo>
                  <a:lnTo>
                    <a:pt x="1636" y="1760"/>
                  </a:lnTo>
                  <a:lnTo>
                    <a:pt x="1633" y="1769"/>
                  </a:lnTo>
                  <a:lnTo>
                    <a:pt x="1632" y="1778"/>
                  </a:lnTo>
                  <a:lnTo>
                    <a:pt x="1631" y="1786"/>
                  </a:lnTo>
                  <a:lnTo>
                    <a:pt x="1631" y="1786"/>
                  </a:lnTo>
                  <a:lnTo>
                    <a:pt x="1632" y="1797"/>
                  </a:lnTo>
                  <a:lnTo>
                    <a:pt x="1633" y="1807"/>
                  </a:lnTo>
                  <a:lnTo>
                    <a:pt x="1636" y="1815"/>
                  </a:lnTo>
                  <a:lnTo>
                    <a:pt x="1639" y="1824"/>
                  </a:lnTo>
                  <a:lnTo>
                    <a:pt x="1642" y="1830"/>
                  </a:lnTo>
                  <a:lnTo>
                    <a:pt x="1648" y="1837"/>
                  </a:lnTo>
                  <a:lnTo>
                    <a:pt x="1652" y="1843"/>
                  </a:lnTo>
                  <a:lnTo>
                    <a:pt x="1659" y="1848"/>
                  </a:lnTo>
                  <a:lnTo>
                    <a:pt x="1664" y="1853"/>
                  </a:lnTo>
                  <a:lnTo>
                    <a:pt x="1671" y="1856"/>
                  </a:lnTo>
                  <a:lnTo>
                    <a:pt x="1685" y="1861"/>
                  </a:lnTo>
                  <a:lnTo>
                    <a:pt x="1700" y="1865"/>
                  </a:lnTo>
                  <a:lnTo>
                    <a:pt x="1714" y="1866"/>
                  </a:lnTo>
                  <a:lnTo>
                    <a:pt x="1714" y="1866"/>
                  </a:lnTo>
                  <a:lnTo>
                    <a:pt x="1726" y="1864"/>
                  </a:lnTo>
                  <a:lnTo>
                    <a:pt x="1734" y="1862"/>
                  </a:lnTo>
                  <a:lnTo>
                    <a:pt x="1740" y="1860"/>
                  </a:lnTo>
                  <a:lnTo>
                    <a:pt x="1748" y="1857"/>
                  </a:lnTo>
                  <a:lnTo>
                    <a:pt x="1755" y="1853"/>
                  </a:lnTo>
                  <a:lnTo>
                    <a:pt x="1761" y="1848"/>
                  </a:lnTo>
                  <a:lnTo>
                    <a:pt x="1767" y="1843"/>
                  </a:lnTo>
                  <a:lnTo>
                    <a:pt x="1767" y="1860"/>
                  </a:lnTo>
                  <a:lnTo>
                    <a:pt x="1822" y="1860"/>
                  </a:lnTo>
                  <a:lnTo>
                    <a:pt x="1822" y="1710"/>
                  </a:lnTo>
                  <a:lnTo>
                    <a:pt x="1822" y="1710"/>
                  </a:lnTo>
                  <a:lnTo>
                    <a:pt x="1822" y="1701"/>
                  </a:lnTo>
                  <a:lnTo>
                    <a:pt x="1821" y="1694"/>
                  </a:lnTo>
                  <a:lnTo>
                    <a:pt x="1819" y="1686"/>
                  </a:lnTo>
                  <a:lnTo>
                    <a:pt x="1817" y="1678"/>
                  </a:lnTo>
                  <a:lnTo>
                    <a:pt x="1812" y="1672"/>
                  </a:lnTo>
                  <a:lnTo>
                    <a:pt x="1809" y="1665"/>
                  </a:lnTo>
                  <a:lnTo>
                    <a:pt x="1803" y="1659"/>
                  </a:lnTo>
                  <a:lnTo>
                    <a:pt x="1798" y="1654"/>
                  </a:lnTo>
                  <a:lnTo>
                    <a:pt x="1792" y="1650"/>
                  </a:lnTo>
                  <a:lnTo>
                    <a:pt x="1786" y="1645"/>
                  </a:lnTo>
                  <a:lnTo>
                    <a:pt x="1778" y="1642"/>
                  </a:lnTo>
                  <a:lnTo>
                    <a:pt x="1770" y="1639"/>
                  </a:lnTo>
                  <a:lnTo>
                    <a:pt x="1761" y="1636"/>
                  </a:lnTo>
                  <a:lnTo>
                    <a:pt x="1753" y="1635"/>
                  </a:lnTo>
                  <a:lnTo>
                    <a:pt x="1743" y="1634"/>
                  </a:lnTo>
                  <a:lnTo>
                    <a:pt x="1733" y="1633"/>
                  </a:lnTo>
                  <a:lnTo>
                    <a:pt x="1733" y="1633"/>
                  </a:lnTo>
                  <a:lnTo>
                    <a:pt x="1721" y="1634"/>
                  </a:lnTo>
                  <a:lnTo>
                    <a:pt x="1711" y="1634"/>
                  </a:lnTo>
                  <a:lnTo>
                    <a:pt x="1700" y="1636"/>
                  </a:lnTo>
                  <a:lnTo>
                    <a:pt x="1689" y="1639"/>
                  </a:lnTo>
                  <a:lnTo>
                    <a:pt x="1679" y="1642"/>
                  </a:lnTo>
                  <a:lnTo>
                    <a:pt x="1669" y="1645"/>
                  </a:lnTo>
                  <a:lnTo>
                    <a:pt x="1659" y="1650"/>
                  </a:lnTo>
                  <a:lnTo>
                    <a:pt x="1649" y="1655"/>
                  </a:lnTo>
                  <a:lnTo>
                    <a:pt x="1671" y="1693"/>
                  </a:lnTo>
                  <a:close/>
                  <a:moveTo>
                    <a:pt x="1686" y="1786"/>
                  </a:moveTo>
                  <a:lnTo>
                    <a:pt x="1686" y="1786"/>
                  </a:lnTo>
                  <a:lnTo>
                    <a:pt x="1686" y="1780"/>
                  </a:lnTo>
                  <a:lnTo>
                    <a:pt x="1689" y="1773"/>
                  </a:lnTo>
                  <a:lnTo>
                    <a:pt x="1692" y="1768"/>
                  </a:lnTo>
                  <a:lnTo>
                    <a:pt x="1696" y="1763"/>
                  </a:lnTo>
                  <a:lnTo>
                    <a:pt x="1702" y="1760"/>
                  </a:lnTo>
                  <a:lnTo>
                    <a:pt x="1708" y="1758"/>
                  </a:lnTo>
                  <a:lnTo>
                    <a:pt x="1716" y="1755"/>
                  </a:lnTo>
                  <a:lnTo>
                    <a:pt x="1724" y="1755"/>
                  </a:lnTo>
                  <a:lnTo>
                    <a:pt x="1724" y="1755"/>
                  </a:lnTo>
                  <a:lnTo>
                    <a:pt x="1736" y="1755"/>
                  </a:lnTo>
                  <a:lnTo>
                    <a:pt x="1747" y="1758"/>
                  </a:lnTo>
                  <a:lnTo>
                    <a:pt x="1757" y="1761"/>
                  </a:lnTo>
                  <a:lnTo>
                    <a:pt x="1767" y="1766"/>
                  </a:lnTo>
                  <a:lnTo>
                    <a:pt x="1767" y="1796"/>
                  </a:lnTo>
                  <a:lnTo>
                    <a:pt x="1767" y="1796"/>
                  </a:lnTo>
                  <a:lnTo>
                    <a:pt x="1765" y="1801"/>
                  </a:lnTo>
                  <a:lnTo>
                    <a:pt x="1760" y="1805"/>
                  </a:lnTo>
                  <a:lnTo>
                    <a:pt x="1756" y="1810"/>
                  </a:lnTo>
                  <a:lnTo>
                    <a:pt x="1750" y="1813"/>
                  </a:lnTo>
                  <a:lnTo>
                    <a:pt x="1745" y="1816"/>
                  </a:lnTo>
                  <a:lnTo>
                    <a:pt x="1738" y="1818"/>
                  </a:lnTo>
                  <a:lnTo>
                    <a:pt x="1732" y="1819"/>
                  </a:lnTo>
                  <a:lnTo>
                    <a:pt x="1724" y="1821"/>
                  </a:lnTo>
                  <a:lnTo>
                    <a:pt x="1724" y="1821"/>
                  </a:lnTo>
                  <a:lnTo>
                    <a:pt x="1716" y="1819"/>
                  </a:lnTo>
                  <a:lnTo>
                    <a:pt x="1708" y="1817"/>
                  </a:lnTo>
                  <a:lnTo>
                    <a:pt x="1702" y="1815"/>
                  </a:lnTo>
                  <a:lnTo>
                    <a:pt x="1696" y="1811"/>
                  </a:lnTo>
                  <a:lnTo>
                    <a:pt x="1692" y="1806"/>
                  </a:lnTo>
                  <a:lnTo>
                    <a:pt x="1689" y="1801"/>
                  </a:lnTo>
                  <a:lnTo>
                    <a:pt x="1687" y="1794"/>
                  </a:lnTo>
                  <a:lnTo>
                    <a:pt x="1686" y="1786"/>
                  </a:lnTo>
                  <a:lnTo>
                    <a:pt x="1686" y="1786"/>
                  </a:lnTo>
                  <a:close/>
                  <a:moveTo>
                    <a:pt x="2333" y="1796"/>
                  </a:moveTo>
                  <a:lnTo>
                    <a:pt x="2333" y="1796"/>
                  </a:lnTo>
                  <a:lnTo>
                    <a:pt x="2325" y="1803"/>
                  </a:lnTo>
                  <a:lnTo>
                    <a:pt x="2315" y="1808"/>
                  </a:lnTo>
                  <a:lnTo>
                    <a:pt x="2310" y="1811"/>
                  </a:lnTo>
                  <a:lnTo>
                    <a:pt x="2303" y="1813"/>
                  </a:lnTo>
                  <a:lnTo>
                    <a:pt x="2297" y="1814"/>
                  </a:lnTo>
                  <a:lnTo>
                    <a:pt x="2290" y="1815"/>
                  </a:lnTo>
                  <a:lnTo>
                    <a:pt x="2290" y="1815"/>
                  </a:lnTo>
                  <a:lnTo>
                    <a:pt x="2285" y="1814"/>
                  </a:lnTo>
                  <a:lnTo>
                    <a:pt x="2278" y="1814"/>
                  </a:lnTo>
                  <a:lnTo>
                    <a:pt x="2270" y="1812"/>
                  </a:lnTo>
                  <a:lnTo>
                    <a:pt x="2261" y="1807"/>
                  </a:lnTo>
                  <a:lnTo>
                    <a:pt x="2254" y="1802"/>
                  </a:lnTo>
                  <a:lnTo>
                    <a:pt x="2250" y="1797"/>
                  </a:lnTo>
                  <a:lnTo>
                    <a:pt x="2247" y="1793"/>
                  </a:lnTo>
                  <a:lnTo>
                    <a:pt x="2245" y="1787"/>
                  </a:lnTo>
                  <a:lnTo>
                    <a:pt x="2243" y="1781"/>
                  </a:lnTo>
                  <a:lnTo>
                    <a:pt x="2242" y="1774"/>
                  </a:lnTo>
                  <a:lnTo>
                    <a:pt x="2240" y="1766"/>
                  </a:lnTo>
                  <a:lnTo>
                    <a:pt x="2376" y="1766"/>
                  </a:lnTo>
                  <a:lnTo>
                    <a:pt x="2376" y="1766"/>
                  </a:lnTo>
                  <a:lnTo>
                    <a:pt x="2377" y="1750"/>
                  </a:lnTo>
                  <a:lnTo>
                    <a:pt x="2377" y="1750"/>
                  </a:lnTo>
                  <a:lnTo>
                    <a:pt x="2377" y="1737"/>
                  </a:lnTo>
                  <a:lnTo>
                    <a:pt x="2375" y="1725"/>
                  </a:lnTo>
                  <a:lnTo>
                    <a:pt x="2374" y="1712"/>
                  </a:lnTo>
                  <a:lnTo>
                    <a:pt x="2371" y="1701"/>
                  </a:lnTo>
                  <a:lnTo>
                    <a:pt x="2367" y="1691"/>
                  </a:lnTo>
                  <a:lnTo>
                    <a:pt x="2363" y="1682"/>
                  </a:lnTo>
                  <a:lnTo>
                    <a:pt x="2357" y="1673"/>
                  </a:lnTo>
                  <a:lnTo>
                    <a:pt x="2352" y="1665"/>
                  </a:lnTo>
                  <a:lnTo>
                    <a:pt x="2345" y="1657"/>
                  </a:lnTo>
                  <a:lnTo>
                    <a:pt x="2339" y="1652"/>
                  </a:lnTo>
                  <a:lnTo>
                    <a:pt x="2331" y="1646"/>
                  </a:lnTo>
                  <a:lnTo>
                    <a:pt x="2322" y="1642"/>
                  </a:lnTo>
                  <a:lnTo>
                    <a:pt x="2313" y="1639"/>
                  </a:lnTo>
                  <a:lnTo>
                    <a:pt x="2304" y="1635"/>
                  </a:lnTo>
                  <a:lnTo>
                    <a:pt x="2294" y="1634"/>
                  </a:lnTo>
                  <a:lnTo>
                    <a:pt x="2283" y="1633"/>
                  </a:lnTo>
                  <a:lnTo>
                    <a:pt x="2283" y="1633"/>
                  </a:lnTo>
                  <a:lnTo>
                    <a:pt x="2274" y="1634"/>
                  </a:lnTo>
                  <a:lnTo>
                    <a:pt x="2264" y="1635"/>
                  </a:lnTo>
                  <a:lnTo>
                    <a:pt x="2254" y="1639"/>
                  </a:lnTo>
                  <a:lnTo>
                    <a:pt x="2244" y="1642"/>
                  </a:lnTo>
                  <a:lnTo>
                    <a:pt x="2235" y="1646"/>
                  </a:lnTo>
                  <a:lnTo>
                    <a:pt x="2227" y="1653"/>
                  </a:lnTo>
                  <a:lnTo>
                    <a:pt x="2219" y="1658"/>
                  </a:lnTo>
                  <a:lnTo>
                    <a:pt x="2213" y="1666"/>
                  </a:lnTo>
                  <a:lnTo>
                    <a:pt x="2206" y="1674"/>
                  </a:lnTo>
                  <a:lnTo>
                    <a:pt x="2201" y="1683"/>
                  </a:lnTo>
                  <a:lnTo>
                    <a:pt x="2196" y="1693"/>
                  </a:lnTo>
                  <a:lnTo>
                    <a:pt x="2192" y="1703"/>
                  </a:lnTo>
                  <a:lnTo>
                    <a:pt x="2189" y="1714"/>
                  </a:lnTo>
                  <a:lnTo>
                    <a:pt x="2186" y="1726"/>
                  </a:lnTo>
                  <a:lnTo>
                    <a:pt x="2185" y="1737"/>
                  </a:lnTo>
                  <a:lnTo>
                    <a:pt x="2184" y="1750"/>
                  </a:lnTo>
                  <a:lnTo>
                    <a:pt x="2184" y="1750"/>
                  </a:lnTo>
                  <a:lnTo>
                    <a:pt x="2185" y="1762"/>
                  </a:lnTo>
                  <a:lnTo>
                    <a:pt x="2186" y="1774"/>
                  </a:lnTo>
                  <a:lnTo>
                    <a:pt x="2189" y="1786"/>
                  </a:lnTo>
                  <a:lnTo>
                    <a:pt x="2192" y="1797"/>
                  </a:lnTo>
                  <a:lnTo>
                    <a:pt x="2196" y="1807"/>
                  </a:lnTo>
                  <a:lnTo>
                    <a:pt x="2201" y="1817"/>
                  </a:lnTo>
                  <a:lnTo>
                    <a:pt x="2206" y="1826"/>
                  </a:lnTo>
                  <a:lnTo>
                    <a:pt x="2213" y="1834"/>
                  </a:lnTo>
                  <a:lnTo>
                    <a:pt x="2221" y="1840"/>
                  </a:lnTo>
                  <a:lnTo>
                    <a:pt x="2228" y="1847"/>
                  </a:lnTo>
                  <a:lnTo>
                    <a:pt x="2237" y="1853"/>
                  </a:lnTo>
                  <a:lnTo>
                    <a:pt x="2246" y="1857"/>
                  </a:lnTo>
                  <a:lnTo>
                    <a:pt x="2256" y="1860"/>
                  </a:lnTo>
                  <a:lnTo>
                    <a:pt x="2267" y="1864"/>
                  </a:lnTo>
                  <a:lnTo>
                    <a:pt x="2278" y="1865"/>
                  </a:lnTo>
                  <a:lnTo>
                    <a:pt x="2290" y="1866"/>
                  </a:lnTo>
                  <a:lnTo>
                    <a:pt x="2290" y="1866"/>
                  </a:lnTo>
                  <a:lnTo>
                    <a:pt x="2301" y="1865"/>
                  </a:lnTo>
                  <a:lnTo>
                    <a:pt x="2311" y="1864"/>
                  </a:lnTo>
                  <a:lnTo>
                    <a:pt x="2322" y="1860"/>
                  </a:lnTo>
                  <a:lnTo>
                    <a:pt x="2332" y="1857"/>
                  </a:lnTo>
                  <a:lnTo>
                    <a:pt x="2342" y="1851"/>
                  </a:lnTo>
                  <a:lnTo>
                    <a:pt x="2351" y="1846"/>
                  </a:lnTo>
                  <a:lnTo>
                    <a:pt x="2360" y="1838"/>
                  </a:lnTo>
                  <a:lnTo>
                    <a:pt x="2368" y="1830"/>
                  </a:lnTo>
                  <a:lnTo>
                    <a:pt x="2333" y="1796"/>
                  </a:lnTo>
                  <a:close/>
                  <a:moveTo>
                    <a:pt x="2242" y="1726"/>
                  </a:moveTo>
                  <a:lnTo>
                    <a:pt x="2242" y="1726"/>
                  </a:lnTo>
                  <a:lnTo>
                    <a:pt x="2243" y="1716"/>
                  </a:lnTo>
                  <a:lnTo>
                    <a:pt x="2245" y="1707"/>
                  </a:lnTo>
                  <a:lnTo>
                    <a:pt x="2248" y="1699"/>
                  </a:lnTo>
                  <a:lnTo>
                    <a:pt x="2254" y="1693"/>
                  </a:lnTo>
                  <a:lnTo>
                    <a:pt x="2259" y="1687"/>
                  </a:lnTo>
                  <a:lnTo>
                    <a:pt x="2266" y="1684"/>
                  </a:lnTo>
                  <a:lnTo>
                    <a:pt x="2274" y="1680"/>
                  </a:lnTo>
                  <a:lnTo>
                    <a:pt x="2282" y="1680"/>
                  </a:lnTo>
                  <a:lnTo>
                    <a:pt x="2282" y="1680"/>
                  </a:lnTo>
                  <a:lnTo>
                    <a:pt x="2292" y="1682"/>
                  </a:lnTo>
                  <a:lnTo>
                    <a:pt x="2301" y="1684"/>
                  </a:lnTo>
                  <a:lnTo>
                    <a:pt x="2308" y="1688"/>
                  </a:lnTo>
                  <a:lnTo>
                    <a:pt x="2313" y="1695"/>
                  </a:lnTo>
                  <a:lnTo>
                    <a:pt x="2318" y="1701"/>
                  </a:lnTo>
                  <a:lnTo>
                    <a:pt x="2321" y="1709"/>
                  </a:lnTo>
                  <a:lnTo>
                    <a:pt x="2323" y="1718"/>
                  </a:lnTo>
                  <a:lnTo>
                    <a:pt x="2324" y="1726"/>
                  </a:lnTo>
                  <a:lnTo>
                    <a:pt x="2242" y="1726"/>
                  </a:lnTo>
                  <a:close/>
                  <a:moveTo>
                    <a:pt x="2864" y="1796"/>
                  </a:moveTo>
                  <a:lnTo>
                    <a:pt x="2864" y="1796"/>
                  </a:lnTo>
                  <a:lnTo>
                    <a:pt x="2855" y="1803"/>
                  </a:lnTo>
                  <a:lnTo>
                    <a:pt x="2846" y="1808"/>
                  </a:lnTo>
                  <a:lnTo>
                    <a:pt x="2840" y="1811"/>
                  </a:lnTo>
                  <a:lnTo>
                    <a:pt x="2834" y="1813"/>
                  </a:lnTo>
                  <a:lnTo>
                    <a:pt x="2828" y="1814"/>
                  </a:lnTo>
                  <a:lnTo>
                    <a:pt x="2820" y="1815"/>
                  </a:lnTo>
                  <a:lnTo>
                    <a:pt x="2820" y="1815"/>
                  </a:lnTo>
                  <a:lnTo>
                    <a:pt x="2814" y="1814"/>
                  </a:lnTo>
                  <a:lnTo>
                    <a:pt x="2808" y="1814"/>
                  </a:lnTo>
                  <a:lnTo>
                    <a:pt x="2800" y="1812"/>
                  </a:lnTo>
                  <a:lnTo>
                    <a:pt x="2792" y="1807"/>
                  </a:lnTo>
                  <a:lnTo>
                    <a:pt x="2784" y="1802"/>
                  </a:lnTo>
                  <a:lnTo>
                    <a:pt x="2781" y="1797"/>
                  </a:lnTo>
                  <a:lnTo>
                    <a:pt x="2778" y="1793"/>
                  </a:lnTo>
                  <a:lnTo>
                    <a:pt x="2776" y="1787"/>
                  </a:lnTo>
                  <a:lnTo>
                    <a:pt x="2773" y="1781"/>
                  </a:lnTo>
                  <a:lnTo>
                    <a:pt x="2771" y="1774"/>
                  </a:lnTo>
                  <a:lnTo>
                    <a:pt x="2770" y="1766"/>
                  </a:lnTo>
                  <a:lnTo>
                    <a:pt x="2907" y="1766"/>
                  </a:lnTo>
                  <a:lnTo>
                    <a:pt x="2907" y="1766"/>
                  </a:lnTo>
                  <a:lnTo>
                    <a:pt x="2908" y="1750"/>
                  </a:lnTo>
                  <a:lnTo>
                    <a:pt x="2908" y="1750"/>
                  </a:lnTo>
                  <a:lnTo>
                    <a:pt x="2907" y="1737"/>
                  </a:lnTo>
                  <a:lnTo>
                    <a:pt x="2906" y="1725"/>
                  </a:lnTo>
                  <a:lnTo>
                    <a:pt x="2904" y="1712"/>
                  </a:lnTo>
                  <a:lnTo>
                    <a:pt x="2901" y="1701"/>
                  </a:lnTo>
                  <a:lnTo>
                    <a:pt x="2897" y="1691"/>
                  </a:lnTo>
                  <a:lnTo>
                    <a:pt x="2893" y="1682"/>
                  </a:lnTo>
                  <a:lnTo>
                    <a:pt x="2888" y="1673"/>
                  </a:lnTo>
                  <a:lnTo>
                    <a:pt x="2883" y="1665"/>
                  </a:lnTo>
                  <a:lnTo>
                    <a:pt x="2876" y="1657"/>
                  </a:lnTo>
                  <a:lnTo>
                    <a:pt x="2868" y="1652"/>
                  </a:lnTo>
                  <a:lnTo>
                    <a:pt x="2861" y="1646"/>
                  </a:lnTo>
                  <a:lnTo>
                    <a:pt x="2853" y="1642"/>
                  </a:lnTo>
                  <a:lnTo>
                    <a:pt x="2844" y="1639"/>
                  </a:lnTo>
                  <a:lnTo>
                    <a:pt x="2834" y="1635"/>
                  </a:lnTo>
                  <a:lnTo>
                    <a:pt x="2824" y="1634"/>
                  </a:lnTo>
                  <a:lnTo>
                    <a:pt x="2814" y="1633"/>
                  </a:lnTo>
                  <a:lnTo>
                    <a:pt x="2814" y="1633"/>
                  </a:lnTo>
                  <a:lnTo>
                    <a:pt x="2803" y="1634"/>
                  </a:lnTo>
                  <a:lnTo>
                    <a:pt x="2793" y="1635"/>
                  </a:lnTo>
                  <a:lnTo>
                    <a:pt x="2783" y="1639"/>
                  </a:lnTo>
                  <a:lnTo>
                    <a:pt x="2775" y="1642"/>
                  </a:lnTo>
                  <a:lnTo>
                    <a:pt x="2766" y="1646"/>
                  </a:lnTo>
                  <a:lnTo>
                    <a:pt x="2757" y="1653"/>
                  </a:lnTo>
                  <a:lnTo>
                    <a:pt x="2750" y="1658"/>
                  </a:lnTo>
                  <a:lnTo>
                    <a:pt x="2743" y="1666"/>
                  </a:lnTo>
                  <a:lnTo>
                    <a:pt x="2736" y="1674"/>
                  </a:lnTo>
                  <a:lnTo>
                    <a:pt x="2730" y="1683"/>
                  </a:lnTo>
                  <a:lnTo>
                    <a:pt x="2726" y="1693"/>
                  </a:lnTo>
                  <a:lnTo>
                    <a:pt x="2722" y="1703"/>
                  </a:lnTo>
                  <a:lnTo>
                    <a:pt x="2719" y="1714"/>
                  </a:lnTo>
                  <a:lnTo>
                    <a:pt x="2716" y="1726"/>
                  </a:lnTo>
                  <a:lnTo>
                    <a:pt x="2715" y="1737"/>
                  </a:lnTo>
                  <a:lnTo>
                    <a:pt x="2715" y="1750"/>
                  </a:lnTo>
                  <a:lnTo>
                    <a:pt x="2715" y="1750"/>
                  </a:lnTo>
                  <a:lnTo>
                    <a:pt x="2715" y="1762"/>
                  </a:lnTo>
                  <a:lnTo>
                    <a:pt x="2716" y="1774"/>
                  </a:lnTo>
                  <a:lnTo>
                    <a:pt x="2718" y="1786"/>
                  </a:lnTo>
                  <a:lnTo>
                    <a:pt x="2722" y="1797"/>
                  </a:lnTo>
                  <a:lnTo>
                    <a:pt x="2726" y="1807"/>
                  </a:lnTo>
                  <a:lnTo>
                    <a:pt x="2732" y="1817"/>
                  </a:lnTo>
                  <a:lnTo>
                    <a:pt x="2737" y="1826"/>
                  </a:lnTo>
                  <a:lnTo>
                    <a:pt x="2744" y="1834"/>
                  </a:lnTo>
                  <a:lnTo>
                    <a:pt x="2750" y="1840"/>
                  </a:lnTo>
                  <a:lnTo>
                    <a:pt x="2758" y="1847"/>
                  </a:lnTo>
                  <a:lnTo>
                    <a:pt x="2767" y="1853"/>
                  </a:lnTo>
                  <a:lnTo>
                    <a:pt x="2777" y="1857"/>
                  </a:lnTo>
                  <a:lnTo>
                    <a:pt x="2787" y="1860"/>
                  </a:lnTo>
                  <a:lnTo>
                    <a:pt x="2797" y="1864"/>
                  </a:lnTo>
                  <a:lnTo>
                    <a:pt x="2809" y="1865"/>
                  </a:lnTo>
                  <a:lnTo>
                    <a:pt x="2820" y="1866"/>
                  </a:lnTo>
                  <a:lnTo>
                    <a:pt x="2820" y="1866"/>
                  </a:lnTo>
                  <a:lnTo>
                    <a:pt x="2831" y="1865"/>
                  </a:lnTo>
                  <a:lnTo>
                    <a:pt x="2842" y="1864"/>
                  </a:lnTo>
                  <a:lnTo>
                    <a:pt x="2852" y="1860"/>
                  </a:lnTo>
                  <a:lnTo>
                    <a:pt x="2862" y="1857"/>
                  </a:lnTo>
                  <a:lnTo>
                    <a:pt x="2872" y="1851"/>
                  </a:lnTo>
                  <a:lnTo>
                    <a:pt x="2882" y="1846"/>
                  </a:lnTo>
                  <a:lnTo>
                    <a:pt x="2890" y="1838"/>
                  </a:lnTo>
                  <a:lnTo>
                    <a:pt x="2898" y="1830"/>
                  </a:lnTo>
                  <a:lnTo>
                    <a:pt x="2864" y="1796"/>
                  </a:lnTo>
                  <a:close/>
                  <a:moveTo>
                    <a:pt x="2771" y="1726"/>
                  </a:moveTo>
                  <a:lnTo>
                    <a:pt x="2771" y="1726"/>
                  </a:lnTo>
                  <a:lnTo>
                    <a:pt x="2772" y="1716"/>
                  </a:lnTo>
                  <a:lnTo>
                    <a:pt x="2776" y="1707"/>
                  </a:lnTo>
                  <a:lnTo>
                    <a:pt x="2779" y="1699"/>
                  </a:lnTo>
                  <a:lnTo>
                    <a:pt x="2783" y="1693"/>
                  </a:lnTo>
                  <a:lnTo>
                    <a:pt x="2790" y="1687"/>
                  </a:lnTo>
                  <a:lnTo>
                    <a:pt x="2797" y="1684"/>
                  </a:lnTo>
                  <a:lnTo>
                    <a:pt x="2804" y="1680"/>
                  </a:lnTo>
                  <a:lnTo>
                    <a:pt x="2813" y="1680"/>
                  </a:lnTo>
                  <a:lnTo>
                    <a:pt x="2813" y="1680"/>
                  </a:lnTo>
                  <a:lnTo>
                    <a:pt x="2823" y="1682"/>
                  </a:lnTo>
                  <a:lnTo>
                    <a:pt x="2831" y="1684"/>
                  </a:lnTo>
                  <a:lnTo>
                    <a:pt x="2839" y="1688"/>
                  </a:lnTo>
                  <a:lnTo>
                    <a:pt x="2844" y="1695"/>
                  </a:lnTo>
                  <a:lnTo>
                    <a:pt x="2849" y="1701"/>
                  </a:lnTo>
                  <a:lnTo>
                    <a:pt x="2852" y="1709"/>
                  </a:lnTo>
                  <a:lnTo>
                    <a:pt x="2854" y="1718"/>
                  </a:lnTo>
                  <a:lnTo>
                    <a:pt x="2855" y="1726"/>
                  </a:lnTo>
                  <a:lnTo>
                    <a:pt x="2771" y="1726"/>
                  </a:lnTo>
                  <a:close/>
                  <a:moveTo>
                    <a:pt x="2639" y="1783"/>
                  </a:moveTo>
                  <a:lnTo>
                    <a:pt x="2639" y="1783"/>
                  </a:lnTo>
                  <a:lnTo>
                    <a:pt x="2639" y="1791"/>
                  </a:lnTo>
                  <a:lnTo>
                    <a:pt x="2640" y="1796"/>
                  </a:lnTo>
                  <a:lnTo>
                    <a:pt x="2642" y="1802"/>
                  </a:lnTo>
                  <a:lnTo>
                    <a:pt x="2644" y="1806"/>
                  </a:lnTo>
                  <a:lnTo>
                    <a:pt x="2648" y="1810"/>
                  </a:lnTo>
                  <a:lnTo>
                    <a:pt x="2652" y="1812"/>
                  </a:lnTo>
                  <a:lnTo>
                    <a:pt x="2656" y="1813"/>
                  </a:lnTo>
                  <a:lnTo>
                    <a:pt x="2663" y="1813"/>
                  </a:lnTo>
                  <a:lnTo>
                    <a:pt x="2663" y="1813"/>
                  </a:lnTo>
                  <a:lnTo>
                    <a:pt x="2671" y="1813"/>
                  </a:lnTo>
                  <a:lnTo>
                    <a:pt x="2680" y="1811"/>
                  </a:lnTo>
                  <a:lnTo>
                    <a:pt x="2688" y="1807"/>
                  </a:lnTo>
                  <a:lnTo>
                    <a:pt x="2696" y="1803"/>
                  </a:lnTo>
                  <a:lnTo>
                    <a:pt x="2690" y="1855"/>
                  </a:lnTo>
                  <a:lnTo>
                    <a:pt x="2690" y="1855"/>
                  </a:lnTo>
                  <a:lnTo>
                    <a:pt x="2680" y="1859"/>
                  </a:lnTo>
                  <a:lnTo>
                    <a:pt x="2668" y="1862"/>
                  </a:lnTo>
                  <a:lnTo>
                    <a:pt x="2655" y="1865"/>
                  </a:lnTo>
                  <a:lnTo>
                    <a:pt x="2643" y="1866"/>
                  </a:lnTo>
                  <a:lnTo>
                    <a:pt x="2643" y="1866"/>
                  </a:lnTo>
                  <a:lnTo>
                    <a:pt x="2636" y="1865"/>
                  </a:lnTo>
                  <a:lnTo>
                    <a:pt x="2628" y="1864"/>
                  </a:lnTo>
                  <a:lnTo>
                    <a:pt x="2621" y="1861"/>
                  </a:lnTo>
                  <a:lnTo>
                    <a:pt x="2616" y="1859"/>
                  </a:lnTo>
                  <a:lnTo>
                    <a:pt x="2610" y="1856"/>
                  </a:lnTo>
                  <a:lnTo>
                    <a:pt x="2605" y="1853"/>
                  </a:lnTo>
                  <a:lnTo>
                    <a:pt x="2601" y="1848"/>
                  </a:lnTo>
                  <a:lnTo>
                    <a:pt x="2597" y="1843"/>
                  </a:lnTo>
                  <a:lnTo>
                    <a:pt x="2591" y="1833"/>
                  </a:lnTo>
                  <a:lnTo>
                    <a:pt x="2587" y="1821"/>
                  </a:lnTo>
                  <a:lnTo>
                    <a:pt x="2585" y="1810"/>
                  </a:lnTo>
                  <a:lnTo>
                    <a:pt x="2584" y="1797"/>
                  </a:lnTo>
                  <a:lnTo>
                    <a:pt x="2584" y="1689"/>
                  </a:lnTo>
                  <a:lnTo>
                    <a:pt x="2549" y="1689"/>
                  </a:lnTo>
                  <a:lnTo>
                    <a:pt x="2549" y="1639"/>
                  </a:lnTo>
                  <a:lnTo>
                    <a:pt x="2584" y="1639"/>
                  </a:lnTo>
                  <a:lnTo>
                    <a:pt x="2584" y="1581"/>
                  </a:lnTo>
                  <a:lnTo>
                    <a:pt x="2639" y="1554"/>
                  </a:lnTo>
                  <a:lnTo>
                    <a:pt x="2639" y="1639"/>
                  </a:lnTo>
                  <a:lnTo>
                    <a:pt x="2688" y="1639"/>
                  </a:lnTo>
                  <a:lnTo>
                    <a:pt x="2688" y="1689"/>
                  </a:lnTo>
                  <a:lnTo>
                    <a:pt x="2639" y="1689"/>
                  </a:lnTo>
                  <a:lnTo>
                    <a:pt x="2639" y="1783"/>
                  </a:lnTo>
                  <a:close/>
                  <a:moveTo>
                    <a:pt x="2532" y="1855"/>
                  </a:moveTo>
                  <a:lnTo>
                    <a:pt x="2532" y="1855"/>
                  </a:lnTo>
                  <a:lnTo>
                    <a:pt x="2522" y="1859"/>
                  </a:lnTo>
                  <a:lnTo>
                    <a:pt x="2511" y="1862"/>
                  </a:lnTo>
                  <a:lnTo>
                    <a:pt x="2499" y="1865"/>
                  </a:lnTo>
                  <a:lnTo>
                    <a:pt x="2487" y="1866"/>
                  </a:lnTo>
                  <a:lnTo>
                    <a:pt x="2487" y="1866"/>
                  </a:lnTo>
                  <a:lnTo>
                    <a:pt x="2478" y="1865"/>
                  </a:lnTo>
                  <a:lnTo>
                    <a:pt x="2471" y="1864"/>
                  </a:lnTo>
                  <a:lnTo>
                    <a:pt x="2464" y="1861"/>
                  </a:lnTo>
                  <a:lnTo>
                    <a:pt x="2458" y="1859"/>
                  </a:lnTo>
                  <a:lnTo>
                    <a:pt x="2453" y="1856"/>
                  </a:lnTo>
                  <a:lnTo>
                    <a:pt x="2448" y="1853"/>
                  </a:lnTo>
                  <a:lnTo>
                    <a:pt x="2443" y="1848"/>
                  </a:lnTo>
                  <a:lnTo>
                    <a:pt x="2440" y="1843"/>
                  </a:lnTo>
                  <a:lnTo>
                    <a:pt x="2434" y="1833"/>
                  </a:lnTo>
                  <a:lnTo>
                    <a:pt x="2430" y="1821"/>
                  </a:lnTo>
                  <a:lnTo>
                    <a:pt x="2427" y="1810"/>
                  </a:lnTo>
                  <a:lnTo>
                    <a:pt x="2427" y="1797"/>
                  </a:lnTo>
                  <a:lnTo>
                    <a:pt x="2427" y="1689"/>
                  </a:lnTo>
                  <a:lnTo>
                    <a:pt x="2393" y="1689"/>
                  </a:lnTo>
                  <a:lnTo>
                    <a:pt x="2393" y="1639"/>
                  </a:lnTo>
                  <a:lnTo>
                    <a:pt x="2427" y="1639"/>
                  </a:lnTo>
                  <a:lnTo>
                    <a:pt x="2427" y="1581"/>
                  </a:lnTo>
                  <a:lnTo>
                    <a:pt x="2482" y="1554"/>
                  </a:lnTo>
                  <a:lnTo>
                    <a:pt x="2482" y="1639"/>
                  </a:lnTo>
                  <a:lnTo>
                    <a:pt x="2528" y="1639"/>
                  </a:lnTo>
                  <a:lnTo>
                    <a:pt x="2528" y="1689"/>
                  </a:lnTo>
                  <a:lnTo>
                    <a:pt x="2482" y="1689"/>
                  </a:lnTo>
                  <a:lnTo>
                    <a:pt x="2482" y="1783"/>
                  </a:lnTo>
                  <a:lnTo>
                    <a:pt x="2482" y="1783"/>
                  </a:lnTo>
                  <a:lnTo>
                    <a:pt x="2482" y="1791"/>
                  </a:lnTo>
                  <a:lnTo>
                    <a:pt x="2483" y="1796"/>
                  </a:lnTo>
                  <a:lnTo>
                    <a:pt x="2485" y="1802"/>
                  </a:lnTo>
                  <a:lnTo>
                    <a:pt x="2488" y="1806"/>
                  </a:lnTo>
                  <a:lnTo>
                    <a:pt x="2491" y="1810"/>
                  </a:lnTo>
                  <a:lnTo>
                    <a:pt x="2495" y="1812"/>
                  </a:lnTo>
                  <a:lnTo>
                    <a:pt x="2500" y="1813"/>
                  </a:lnTo>
                  <a:lnTo>
                    <a:pt x="2505" y="1813"/>
                  </a:lnTo>
                  <a:lnTo>
                    <a:pt x="2505" y="1813"/>
                  </a:lnTo>
                  <a:lnTo>
                    <a:pt x="2514" y="1813"/>
                  </a:lnTo>
                  <a:lnTo>
                    <a:pt x="2523" y="1811"/>
                  </a:lnTo>
                  <a:lnTo>
                    <a:pt x="2531" y="1807"/>
                  </a:lnTo>
                  <a:lnTo>
                    <a:pt x="2538" y="1803"/>
                  </a:lnTo>
                  <a:lnTo>
                    <a:pt x="2532" y="1855"/>
                  </a:lnTo>
                  <a:close/>
                  <a:moveTo>
                    <a:pt x="3074" y="1700"/>
                  </a:moveTo>
                  <a:lnTo>
                    <a:pt x="3074" y="1700"/>
                  </a:lnTo>
                  <a:lnTo>
                    <a:pt x="3066" y="1695"/>
                  </a:lnTo>
                  <a:lnTo>
                    <a:pt x="3057" y="1691"/>
                  </a:lnTo>
                  <a:lnTo>
                    <a:pt x="3047" y="1689"/>
                  </a:lnTo>
                  <a:lnTo>
                    <a:pt x="3037" y="1688"/>
                  </a:lnTo>
                  <a:lnTo>
                    <a:pt x="3037" y="1688"/>
                  </a:lnTo>
                  <a:lnTo>
                    <a:pt x="3028" y="1689"/>
                  </a:lnTo>
                  <a:lnTo>
                    <a:pt x="3020" y="1691"/>
                  </a:lnTo>
                  <a:lnTo>
                    <a:pt x="3013" y="1696"/>
                  </a:lnTo>
                  <a:lnTo>
                    <a:pt x="3007" y="1701"/>
                  </a:lnTo>
                  <a:lnTo>
                    <a:pt x="3003" y="1708"/>
                  </a:lnTo>
                  <a:lnTo>
                    <a:pt x="3001" y="1717"/>
                  </a:lnTo>
                  <a:lnTo>
                    <a:pt x="2999" y="1728"/>
                  </a:lnTo>
                  <a:lnTo>
                    <a:pt x="2998" y="1740"/>
                  </a:lnTo>
                  <a:lnTo>
                    <a:pt x="2998" y="1860"/>
                  </a:lnTo>
                  <a:lnTo>
                    <a:pt x="2943" y="1860"/>
                  </a:lnTo>
                  <a:lnTo>
                    <a:pt x="2943" y="1639"/>
                  </a:lnTo>
                  <a:lnTo>
                    <a:pt x="2998" y="1639"/>
                  </a:lnTo>
                  <a:lnTo>
                    <a:pt x="2998" y="1657"/>
                  </a:lnTo>
                  <a:lnTo>
                    <a:pt x="2998" y="1657"/>
                  </a:lnTo>
                  <a:lnTo>
                    <a:pt x="3003" y="1652"/>
                  </a:lnTo>
                  <a:lnTo>
                    <a:pt x="3009" y="1646"/>
                  </a:lnTo>
                  <a:lnTo>
                    <a:pt x="3014" y="1643"/>
                  </a:lnTo>
                  <a:lnTo>
                    <a:pt x="3021" y="1640"/>
                  </a:lnTo>
                  <a:lnTo>
                    <a:pt x="3026" y="1636"/>
                  </a:lnTo>
                  <a:lnTo>
                    <a:pt x="3033" y="1635"/>
                  </a:lnTo>
                  <a:lnTo>
                    <a:pt x="3039" y="1634"/>
                  </a:lnTo>
                  <a:lnTo>
                    <a:pt x="3047" y="1633"/>
                  </a:lnTo>
                  <a:lnTo>
                    <a:pt x="3047" y="1633"/>
                  </a:lnTo>
                  <a:lnTo>
                    <a:pt x="3058" y="1634"/>
                  </a:lnTo>
                  <a:lnTo>
                    <a:pt x="3069" y="1637"/>
                  </a:lnTo>
                  <a:lnTo>
                    <a:pt x="3079" y="1641"/>
                  </a:lnTo>
                  <a:lnTo>
                    <a:pt x="3088" y="1646"/>
                  </a:lnTo>
                  <a:lnTo>
                    <a:pt x="3074" y="1700"/>
                  </a:lnTo>
                  <a:close/>
                  <a:moveTo>
                    <a:pt x="593" y="1579"/>
                  </a:moveTo>
                  <a:lnTo>
                    <a:pt x="593" y="1607"/>
                  </a:lnTo>
                  <a:lnTo>
                    <a:pt x="537" y="1607"/>
                  </a:lnTo>
                  <a:lnTo>
                    <a:pt x="537" y="1551"/>
                  </a:lnTo>
                  <a:lnTo>
                    <a:pt x="593" y="1551"/>
                  </a:lnTo>
                  <a:lnTo>
                    <a:pt x="593" y="1579"/>
                  </a:lnTo>
                  <a:close/>
                  <a:moveTo>
                    <a:pt x="975" y="1639"/>
                  </a:moveTo>
                  <a:lnTo>
                    <a:pt x="1030" y="1639"/>
                  </a:lnTo>
                  <a:lnTo>
                    <a:pt x="1030" y="1738"/>
                  </a:lnTo>
                  <a:lnTo>
                    <a:pt x="1030" y="1860"/>
                  </a:lnTo>
                  <a:lnTo>
                    <a:pt x="975" y="1860"/>
                  </a:lnTo>
                  <a:lnTo>
                    <a:pt x="975" y="1639"/>
                  </a:lnTo>
                  <a:close/>
                  <a:moveTo>
                    <a:pt x="1030" y="1579"/>
                  </a:moveTo>
                  <a:lnTo>
                    <a:pt x="1030" y="1607"/>
                  </a:lnTo>
                  <a:lnTo>
                    <a:pt x="975" y="1607"/>
                  </a:lnTo>
                  <a:lnTo>
                    <a:pt x="975" y="1551"/>
                  </a:lnTo>
                  <a:lnTo>
                    <a:pt x="1030" y="1551"/>
                  </a:lnTo>
                  <a:lnTo>
                    <a:pt x="1030" y="1579"/>
                  </a:lnTo>
                  <a:close/>
                  <a:moveTo>
                    <a:pt x="2539" y="2042"/>
                  </a:moveTo>
                  <a:lnTo>
                    <a:pt x="2539" y="2042"/>
                  </a:lnTo>
                  <a:lnTo>
                    <a:pt x="2534" y="2038"/>
                  </a:lnTo>
                  <a:lnTo>
                    <a:pt x="2528" y="2033"/>
                  </a:lnTo>
                  <a:lnTo>
                    <a:pt x="2523" y="2030"/>
                  </a:lnTo>
                  <a:lnTo>
                    <a:pt x="2516" y="2027"/>
                  </a:lnTo>
                  <a:lnTo>
                    <a:pt x="2511" y="2025"/>
                  </a:lnTo>
                  <a:lnTo>
                    <a:pt x="2504" y="2024"/>
                  </a:lnTo>
                  <a:lnTo>
                    <a:pt x="2490" y="2021"/>
                  </a:lnTo>
                  <a:lnTo>
                    <a:pt x="2490" y="2021"/>
                  </a:lnTo>
                  <a:lnTo>
                    <a:pt x="2480" y="2022"/>
                  </a:lnTo>
                  <a:lnTo>
                    <a:pt x="2471" y="2024"/>
                  </a:lnTo>
                  <a:lnTo>
                    <a:pt x="2462" y="2027"/>
                  </a:lnTo>
                  <a:lnTo>
                    <a:pt x="2453" y="2030"/>
                  </a:lnTo>
                  <a:lnTo>
                    <a:pt x="2446" y="2035"/>
                  </a:lnTo>
                  <a:lnTo>
                    <a:pt x="2439" y="2039"/>
                  </a:lnTo>
                  <a:lnTo>
                    <a:pt x="2432" y="2046"/>
                  </a:lnTo>
                  <a:lnTo>
                    <a:pt x="2426" y="2052"/>
                  </a:lnTo>
                  <a:lnTo>
                    <a:pt x="2421" y="2060"/>
                  </a:lnTo>
                  <a:lnTo>
                    <a:pt x="2416" y="2069"/>
                  </a:lnTo>
                  <a:lnTo>
                    <a:pt x="2413" y="2078"/>
                  </a:lnTo>
                  <a:lnTo>
                    <a:pt x="2409" y="2089"/>
                  </a:lnTo>
                  <a:lnTo>
                    <a:pt x="2406" y="2099"/>
                  </a:lnTo>
                  <a:lnTo>
                    <a:pt x="2405" y="2111"/>
                  </a:lnTo>
                  <a:lnTo>
                    <a:pt x="2404" y="2123"/>
                  </a:lnTo>
                  <a:lnTo>
                    <a:pt x="2403" y="2136"/>
                  </a:lnTo>
                  <a:lnTo>
                    <a:pt x="2403" y="2136"/>
                  </a:lnTo>
                  <a:lnTo>
                    <a:pt x="2404" y="2149"/>
                  </a:lnTo>
                  <a:lnTo>
                    <a:pt x="2405" y="2161"/>
                  </a:lnTo>
                  <a:lnTo>
                    <a:pt x="2406" y="2174"/>
                  </a:lnTo>
                  <a:lnTo>
                    <a:pt x="2409" y="2186"/>
                  </a:lnTo>
                  <a:lnTo>
                    <a:pt x="2411" y="2196"/>
                  </a:lnTo>
                  <a:lnTo>
                    <a:pt x="2416" y="2206"/>
                  </a:lnTo>
                  <a:lnTo>
                    <a:pt x="2420" y="2214"/>
                  </a:lnTo>
                  <a:lnTo>
                    <a:pt x="2426" y="2222"/>
                  </a:lnTo>
                  <a:lnTo>
                    <a:pt x="2431" y="2230"/>
                  </a:lnTo>
                  <a:lnTo>
                    <a:pt x="2438" y="2235"/>
                  </a:lnTo>
                  <a:lnTo>
                    <a:pt x="2445" y="2241"/>
                  </a:lnTo>
                  <a:lnTo>
                    <a:pt x="2452" y="2245"/>
                  </a:lnTo>
                  <a:lnTo>
                    <a:pt x="2461" y="2250"/>
                  </a:lnTo>
                  <a:lnTo>
                    <a:pt x="2470" y="2252"/>
                  </a:lnTo>
                  <a:lnTo>
                    <a:pt x="2479" y="2253"/>
                  </a:lnTo>
                  <a:lnTo>
                    <a:pt x="2489" y="2254"/>
                  </a:lnTo>
                  <a:lnTo>
                    <a:pt x="2489" y="2254"/>
                  </a:lnTo>
                  <a:lnTo>
                    <a:pt x="2495" y="2253"/>
                  </a:lnTo>
                  <a:lnTo>
                    <a:pt x="2503" y="2252"/>
                  </a:lnTo>
                  <a:lnTo>
                    <a:pt x="2510" y="2251"/>
                  </a:lnTo>
                  <a:lnTo>
                    <a:pt x="2515" y="2249"/>
                  </a:lnTo>
                  <a:lnTo>
                    <a:pt x="2522" y="2245"/>
                  </a:lnTo>
                  <a:lnTo>
                    <a:pt x="2528" y="2242"/>
                  </a:lnTo>
                  <a:lnTo>
                    <a:pt x="2534" y="2238"/>
                  </a:lnTo>
                  <a:lnTo>
                    <a:pt x="2539" y="2232"/>
                  </a:lnTo>
                  <a:lnTo>
                    <a:pt x="2539" y="2249"/>
                  </a:lnTo>
                  <a:lnTo>
                    <a:pt x="2595" y="2249"/>
                  </a:lnTo>
                  <a:lnTo>
                    <a:pt x="2595" y="1934"/>
                  </a:lnTo>
                  <a:lnTo>
                    <a:pt x="2539" y="1962"/>
                  </a:lnTo>
                  <a:lnTo>
                    <a:pt x="2539" y="2042"/>
                  </a:lnTo>
                  <a:close/>
                  <a:moveTo>
                    <a:pt x="2501" y="2203"/>
                  </a:moveTo>
                  <a:lnTo>
                    <a:pt x="2501" y="2203"/>
                  </a:lnTo>
                  <a:lnTo>
                    <a:pt x="2493" y="2202"/>
                  </a:lnTo>
                  <a:lnTo>
                    <a:pt x="2487" y="2200"/>
                  </a:lnTo>
                  <a:lnTo>
                    <a:pt x="2479" y="2197"/>
                  </a:lnTo>
                  <a:lnTo>
                    <a:pt x="2472" y="2190"/>
                  </a:lnTo>
                  <a:lnTo>
                    <a:pt x="2467" y="2181"/>
                  </a:lnTo>
                  <a:lnTo>
                    <a:pt x="2462" y="2169"/>
                  </a:lnTo>
                  <a:lnTo>
                    <a:pt x="2460" y="2154"/>
                  </a:lnTo>
                  <a:lnTo>
                    <a:pt x="2459" y="2134"/>
                  </a:lnTo>
                  <a:lnTo>
                    <a:pt x="2459" y="2134"/>
                  </a:lnTo>
                  <a:lnTo>
                    <a:pt x="2460" y="2117"/>
                  </a:lnTo>
                  <a:lnTo>
                    <a:pt x="2462" y="2103"/>
                  </a:lnTo>
                  <a:lnTo>
                    <a:pt x="2467" y="2092"/>
                  </a:lnTo>
                  <a:lnTo>
                    <a:pt x="2472" y="2084"/>
                  </a:lnTo>
                  <a:lnTo>
                    <a:pt x="2479" y="2079"/>
                  </a:lnTo>
                  <a:lnTo>
                    <a:pt x="2485" y="2074"/>
                  </a:lnTo>
                  <a:lnTo>
                    <a:pt x="2493" y="2073"/>
                  </a:lnTo>
                  <a:lnTo>
                    <a:pt x="2500" y="2072"/>
                  </a:lnTo>
                  <a:lnTo>
                    <a:pt x="2500" y="2072"/>
                  </a:lnTo>
                  <a:lnTo>
                    <a:pt x="2507" y="2073"/>
                  </a:lnTo>
                  <a:lnTo>
                    <a:pt x="2514" y="2074"/>
                  </a:lnTo>
                  <a:lnTo>
                    <a:pt x="2520" y="2076"/>
                  </a:lnTo>
                  <a:lnTo>
                    <a:pt x="2525" y="2080"/>
                  </a:lnTo>
                  <a:lnTo>
                    <a:pt x="2530" y="2083"/>
                  </a:lnTo>
                  <a:lnTo>
                    <a:pt x="2534" y="2086"/>
                  </a:lnTo>
                  <a:lnTo>
                    <a:pt x="2539" y="2094"/>
                  </a:lnTo>
                  <a:lnTo>
                    <a:pt x="2539" y="2181"/>
                  </a:lnTo>
                  <a:lnTo>
                    <a:pt x="2539" y="2181"/>
                  </a:lnTo>
                  <a:lnTo>
                    <a:pt x="2533" y="2189"/>
                  </a:lnTo>
                  <a:lnTo>
                    <a:pt x="2525" y="2196"/>
                  </a:lnTo>
                  <a:lnTo>
                    <a:pt x="2520" y="2199"/>
                  </a:lnTo>
                  <a:lnTo>
                    <a:pt x="2514" y="2201"/>
                  </a:lnTo>
                  <a:lnTo>
                    <a:pt x="2507" y="2202"/>
                  </a:lnTo>
                  <a:lnTo>
                    <a:pt x="2501" y="2203"/>
                  </a:lnTo>
                  <a:lnTo>
                    <a:pt x="2501" y="2203"/>
                  </a:lnTo>
                  <a:close/>
                  <a:moveTo>
                    <a:pt x="672" y="2089"/>
                  </a:moveTo>
                  <a:lnTo>
                    <a:pt x="672" y="2089"/>
                  </a:lnTo>
                  <a:lnTo>
                    <a:pt x="664" y="2084"/>
                  </a:lnTo>
                  <a:lnTo>
                    <a:pt x="656" y="2080"/>
                  </a:lnTo>
                  <a:lnTo>
                    <a:pt x="646" y="2078"/>
                  </a:lnTo>
                  <a:lnTo>
                    <a:pt x="636" y="2076"/>
                  </a:lnTo>
                  <a:lnTo>
                    <a:pt x="636" y="2076"/>
                  </a:lnTo>
                  <a:lnTo>
                    <a:pt x="627" y="2078"/>
                  </a:lnTo>
                  <a:lnTo>
                    <a:pt x="618" y="2080"/>
                  </a:lnTo>
                  <a:lnTo>
                    <a:pt x="611" y="2084"/>
                  </a:lnTo>
                  <a:lnTo>
                    <a:pt x="606" y="2090"/>
                  </a:lnTo>
                  <a:lnTo>
                    <a:pt x="601" y="2096"/>
                  </a:lnTo>
                  <a:lnTo>
                    <a:pt x="599" y="2105"/>
                  </a:lnTo>
                  <a:lnTo>
                    <a:pt x="597" y="2116"/>
                  </a:lnTo>
                  <a:lnTo>
                    <a:pt x="596" y="2128"/>
                  </a:lnTo>
                  <a:lnTo>
                    <a:pt x="596" y="2249"/>
                  </a:lnTo>
                  <a:lnTo>
                    <a:pt x="542" y="2249"/>
                  </a:lnTo>
                  <a:lnTo>
                    <a:pt x="542" y="2027"/>
                  </a:lnTo>
                  <a:lnTo>
                    <a:pt x="596" y="2027"/>
                  </a:lnTo>
                  <a:lnTo>
                    <a:pt x="596" y="2046"/>
                  </a:lnTo>
                  <a:lnTo>
                    <a:pt x="596" y="2046"/>
                  </a:lnTo>
                  <a:lnTo>
                    <a:pt x="601" y="2040"/>
                  </a:lnTo>
                  <a:lnTo>
                    <a:pt x="607" y="2035"/>
                  </a:lnTo>
                  <a:lnTo>
                    <a:pt x="613" y="2031"/>
                  </a:lnTo>
                  <a:lnTo>
                    <a:pt x="619" y="2028"/>
                  </a:lnTo>
                  <a:lnTo>
                    <a:pt x="625" y="2025"/>
                  </a:lnTo>
                  <a:lnTo>
                    <a:pt x="631" y="2024"/>
                  </a:lnTo>
                  <a:lnTo>
                    <a:pt x="639" y="2022"/>
                  </a:lnTo>
                  <a:lnTo>
                    <a:pt x="646" y="2021"/>
                  </a:lnTo>
                  <a:lnTo>
                    <a:pt x="646" y="2021"/>
                  </a:lnTo>
                  <a:lnTo>
                    <a:pt x="657" y="2022"/>
                  </a:lnTo>
                  <a:lnTo>
                    <a:pt x="668" y="2026"/>
                  </a:lnTo>
                  <a:lnTo>
                    <a:pt x="679" y="2030"/>
                  </a:lnTo>
                  <a:lnTo>
                    <a:pt x="688" y="2036"/>
                  </a:lnTo>
                  <a:lnTo>
                    <a:pt x="672" y="2089"/>
                  </a:lnTo>
                  <a:close/>
                  <a:moveTo>
                    <a:pt x="241" y="2027"/>
                  </a:moveTo>
                  <a:lnTo>
                    <a:pt x="295" y="2027"/>
                  </a:lnTo>
                  <a:lnTo>
                    <a:pt x="232" y="2249"/>
                  </a:lnTo>
                  <a:lnTo>
                    <a:pt x="184" y="2249"/>
                  </a:lnTo>
                  <a:lnTo>
                    <a:pt x="160" y="2157"/>
                  </a:lnTo>
                  <a:lnTo>
                    <a:pt x="160" y="2157"/>
                  </a:lnTo>
                  <a:lnTo>
                    <a:pt x="148" y="2108"/>
                  </a:lnTo>
                  <a:lnTo>
                    <a:pt x="148" y="2108"/>
                  </a:lnTo>
                  <a:lnTo>
                    <a:pt x="142" y="2132"/>
                  </a:lnTo>
                  <a:lnTo>
                    <a:pt x="136" y="2158"/>
                  </a:lnTo>
                  <a:lnTo>
                    <a:pt x="110" y="2249"/>
                  </a:lnTo>
                  <a:lnTo>
                    <a:pt x="63" y="2249"/>
                  </a:lnTo>
                  <a:lnTo>
                    <a:pt x="63" y="2247"/>
                  </a:lnTo>
                  <a:lnTo>
                    <a:pt x="0" y="2027"/>
                  </a:lnTo>
                  <a:lnTo>
                    <a:pt x="57" y="2027"/>
                  </a:lnTo>
                  <a:lnTo>
                    <a:pt x="77" y="2110"/>
                  </a:lnTo>
                  <a:lnTo>
                    <a:pt x="77" y="2110"/>
                  </a:lnTo>
                  <a:lnTo>
                    <a:pt x="83" y="2136"/>
                  </a:lnTo>
                  <a:lnTo>
                    <a:pt x="88" y="2164"/>
                  </a:lnTo>
                  <a:lnTo>
                    <a:pt x="88" y="2164"/>
                  </a:lnTo>
                  <a:lnTo>
                    <a:pt x="95" y="2136"/>
                  </a:lnTo>
                  <a:lnTo>
                    <a:pt x="102" y="2108"/>
                  </a:lnTo>
                  <a:lnTo>
                    <a:pt x="125" y="2027"/>
                  </a:lnTo>
                  <a:lnTo>
                    <a:pt x="172" y="2027"/>
                  </a:lnTo>
                  <a:lnTo>
                    <a:pt x="195" y="2108"/>
                  </a:lnTo>
                  <a:lnTo>
                    <a:pt x="195" y="2108"/>
                  </a:lnTo>
                  <a:lnTo>
                    <a:pt x="202" y="2135"/>
                  </a:lnTo>
                  <a:lnTo>
                    <a:pt x="209" y="2165"/>
                  </a:lnTo>
                  <a:lnTo>
                    <a:pt x="209" y="2165"/>
                  </a:lnTo>
                  <a:lnTo>
                    <a:pt x="213" y="2139"/>
                  </a:lnTo>
                  <a:lnTo>
                    <a:pt x="220" y="2108"/>
                  </a:lnTo>
                  <a:lnTo>
                    <a:pt x="241" y="2027"/>
                  </a:lnTo>
                  <a:close/>
                  <a:moveTo>
                    <a:pt x="406" y="2021"/>
                  </a:moveTo>
                  <a:lnTo>
                    <a:pt x="406" y="2021"/>
                  </a:lnTo>
                  <a:lnTo>
                    <a:pt x="396" y="2022"/>
                  </a:lnTo>
                  <a:lnTo>
                    <a:pt x="385" y="2024"/>
                  </a:lnTo>
                  <a:lnTo>
                    <a:pt x="375" y="2027"/>
                  </a:lnTo>
                  <a:lnTo>
                    <a:pt x="366" y="2030"/>
                  </a:lnTo>
                  <a:lnTo>
                    <a:pt x="358" y="2035"/>
                  </a:lnTo>
                  <a:lnTo>
                    <a:pt x="349" y="2040"/>
                  </a:lnTo>
                  <a:lnTo>
                    <a:pt x="341" y="2047"/>
                  </a:lnTo>
                  <a:lnTo>
                    <a:pt x="334" y="2054"/>
                  </a:lnTo>
                  <a:lnTo>
                    <a:pt x="328" y="2062"/>
                  </a:lnTo>
                  <a:lnTo>
                    <a:pt x="322" y="2071"/>
                  </a:lnTo>
                  <a:lnTo>
                    <a:pt x="317" y="2081"/>
                  </a:lnTo>
                  <a:lnTo>
                    <a:pt x="313" y="2091"/>
                  </a:lnTo>
                  <a:lnTo>
                    <a:pt x="310" y="2102"/>
                  </a:lnTo>
                  <a:lnTo>
                    <a:pt x="308" y="2113"/>
                  </a:lnTo>
                  <a:lnTo>
                    <a:pt x="306" y="2125"/>
                  </a:lnTo>
                  <a:lnTo>
                    <a:pt x="306" y="2138"/>
                  </a:lnTo>
                  <a:lnTo>
                    <a:pt x="306" y="2138"/>
                  </a:lnTo>
                  <a:lnTo>
                    <a:pt x="306" y="2150"/>
                  </a:lnTo>
                  <a:lnTo>
                    <a:pt x="308" y="2163"/>
                  </a:lnTo>
                  <a:lnTo>
                    <a:pt x="310" y="2174"/>
                  </a:lnTo>
                  <a:lnTo>
                    <a:pt x="313" y="2185"/>
                  </a:lnTo>
                  <a:lnTo>
                    <a:pt x="317" y="2194"/>
                  </a:lnTo>
                  <a:lnTo>
                    <a:pt x="322" y="2204"/>
                  </a:lnTo>
                  <a:lnTo>
                    <a:pt x="328" y="2213"/>
                  </a:lnTo>
                  <a:lnTo>
                    <a:pt x="334" y="2221"/>
                  </a:lnTo>
                  <a:lnTo>
                    <a:pt x="341" y="2229"/>
                  </a:lnTo>
                  <a:lnTo>
                    <a:pt x="349" y="2235"/>
                  </a:lnTo>
                  <a:lnTo>
                    <a:pt x="358" y="2241"/>
                  </a:lnTo>
                  <a:lnTo>
                    <a:pt x="366" y="2245"/>
                  </a:lnTo>
                  <a:lnTo>
                    <a:pt x="375" y="2249"/>
                  </a:lnTo>
                  <a:lnTo>
                    <a:pt x="385" y="2252"/>
                  </a:lnTo>
                  <a:lnTo>
                    <a:pt x="396" y="2253"/>
                  </a:lnTo>
                  <a:lnTo>
                    <a:pt x="406" y="2254"/>
                  </a:lnTo>
                  <a:lnTo>
                    <a:pt x="406" y="2254"/>
                  </a:lnTo>
                  <a:lnTo>
                    <a:pt x="417" y="2253"/>
                  </a:lnTo>
                  <a:lnTo>
                    <a:pt x="428" y="2252"/>
                  </a:lnTo>
                  <a:lnTo>
                    <a:pt x="438" y="2249"/>
                  </a:lnTo>
                  <a:lnTo>
                    <a:pt x="447" y="2245"/>
                  </a:lnTo>
                  <a:lnTo>
                    <a:pt x="456" y="2241"/>
                  </a:lnTo>
                  <a:lnTo>
                    <a:pt x="465" y="2235"/>
                  </a:lnTo>
                  <a:lnTo>
                    <a:pt x="472" y="2229"/>
                  </a:lnTo>
                  <a:lnTo>
                    <a:pt x="479" y="2221"/>
                  </a:lnTo>
                  <a:lnTo>
                    <a:pt x="486" y="2213"/>
                  </a:lnTo>
                  <a:lnTo>
                    <a:pt x="491" y="2204"/>
                  </a:lnTo>
                  <a:lnTo>
                    <a:pt x="496" y="2194"/>
                  </a:lnTo>
                  <a:lnTo>
                    <a:pt x="500" y="2185"/>
                  </a:lnTo>
                  <a:lnTo>
                    <a:pt x="503" y="2174"/>
                  </a:lnTo>
                  <a:lnTo>
                    <a:pt x="505" y="2163"/>
                  </a:lnTo>
                  <a:lnTo>
                    <a:pt x="508" y="2150"/>
                  </a:lnTo>
                  <a:lnTo>
                    <a:pt x="508" y="2138"/>
                  </a:lnTo>
                  <a:lnTo>
                    <a:pt x="508" y="2138"/>
                  </a:lnTo>
                  <a:lnTo>
                    <a:pt x="508" y="2125"/>
                  </a:lnTo>
                  <a:lnTo>
                    <a:pt x="505" y="2113"/>
                  </a:lnTo>
                  <a:lnTo>
                    <a:pt x="503" y="2102"/>
                  </a:lnTo>
                  <a:lnTo>
                    <a:pt x="500" y="2091"/>
                  </a:lnTo>
                  <a:lnTo>
                    <a:pt x="496" y="2081"/>
                  </a:lnTo>
                  <a:lnTo>
                    <a:pt x="491" y="2071"/>
                  </a:lnTo>
                  <a:lnTo>
                    <a:pt x="486" y="2062"/>
                  </a:lnTo>
                  <a:lnTo>
                    <a:pt x="479" y="2054"/>
                  </a:lnTo>
                  <a:lnTo>
                    <a:pt x="472" y="2047"/>
                  </a:lnTo>
                  <a:lnTo>
                    <a:pt x="465" y="2040"/>
                  </a:lnTo>
                  <a:lnTo>
                    <a:pt x="456" y="2035"/>
                  </a:lnTo>
                  <a:lnTo>
                    <a:pt x="447" y="2030"/>
                  </a:lnTo>
                  <a:lnTo>
                    <a:pt x="438" y="2027"/>
                  </a:lnTo>
                  <a:lnTo>
                    <a:pt x="428" y="2024"/>
                  </a:lnTo>
                  <a:lnTo>
                    <a:pt x="417" y="2022"/>
                  </a:lnTo>
                  <a:lnTo>
                    <a:pt x="406" y="2021"/>
                  </a:lnTo>
                  <a:lnTo>
                    <a:pt x="406" y="2021"/>
                  </a:lnTo>
                  <a:close/>
                  <a:moveTo>
                    <a:pt x="406" y="2202"/>
                  </a:moveTo>
                  <a:lnTo>
                    <a:pt x="406" y="2202"/>
                  </a:lnTo>
                  <a:lnTo>
                    <a:pt x="396" y="2201"/>
                  </a:lnTo>
                  <a:lnTo>
                    <a:pt x="387" y="2198"/>
                  </a:lnTo>
                  <a:lnTo>
                    <a:pt x="381" y="2192"/>
                  </a:lnTo>
                  <a:lnTo>
                    <a:pt x="374" y="2185"/>
                  </a:lnTo>
                  <a:lnTo>
                    <a:pt x="369" y="2176"/>
                  </a:lnTo>
                  <a:lnTo>
                    <a:pt x="364" y="2165"/>
                  </a:lnTo>
                  <a:lnTo>
                    <a:pt x="362" y="2151"/>
                  </a:lnTo>
                  <a:lnTo>
                    <a:pt x="362" y="2138"/>
                  </a:lnTo>
                  <a:lnTo>
                    <a:pt x="362" y="2138"/>
                  </a:lnTo>
                  <a:lnTo>
                    <a:pt x="362" y="2124"/>
                  </a:lnTo>
                  <a:lnTo>
                    <a:pt x="364" y="2111"/>
                  </a:lnTo>
                  <a:lnTo>
                    <a:pt x="369" y="2101"/>
                  </a:lnTo>
                  <a:lnTo>
                    <a:pt x="374" y="2091"/>
                  </a:lnTo>
                  <a:lnTo>
                    <a:pt x="381" y="2083"/>
                  </a:lnTo>
                  <a:lnTo>
                    <a:pt x="387" y="2078"/>
                  </a:lnTo>
                  <a:lnTo>
                    <a:pt x="396" y="2074"/>
                  </a:lnTo>
                  <a:lnTo>
                    <a:pt x="406" y="2073"/>
                  </a:lnTo>
                  <a:lnTo>
                    <a:pt x="406" y="2073"/>
                  </a:lnTo>
                  <a:lnTo>
                    <a:pt x="416" y="2074"/>
                  </a:lnTo>
                  <a:lnTo>
                    <a:pt x="425" y="2078"/>
                  </a:lnTo>
                  <a:lnTo>
                    <a:pt x="433" y="2083"/>
                  </a:lnTo>
                  <a:lnTo>
                    <a:pt x="439" y="2091"/>
                  </a:lnTo>
                  <a:lnTo>
                    <a:pt x="445" y="2101"/>
                  </a:lnTo>
                  <a:lnTo>
                    <a:pt x="448" y="2111"/>
                  </a:lnTo>
                  <a:lnTo>
                    <a:pt x="450" y="2124"/>
                  </a:lnTo>
                  <a:lnTo>
                    <a:pt x="451" y="2138"/>
                  </a:lnTo>
                  <a:lnTo>
                    <a:pt x="451" y="2138"/>
                  </a:lnTo>
                  <a:lnTo>
                    <a:pt x="450" y="2151"/>
                  </a:lnTo>
                  <a:lnTo>
                    <a:pt x="448" y="2165"/>
                  </a:lnTo>
                  <a:lnTo>
                    <a:pt x="445" y="2176"/>
                  </a:lnTo>
                  <a:lnTo>
                    <a:pt x="439" y="2185"/>
                  </a:lnTo>
                  <a:lnTo>
                    <a:pt x="433" y="2192"/>
                  </a:lnTo>
                  <a:lnTo>
                    <a:pt x="425" y="2198"/>
                  </a:lnTo>
                  <a:lnTo>
                    <a:pt x="416" y="2201"/>
                  </a:lnTo>
                  <a:lnTo>
                    <a:pt x="406" y="2202"/>
                  </a:lnTo>
                  <a:lnTo>
                    <a:pt x="406" y="2202"/>
                  </a:lnTo>
                  <a:close/>
                  <a:moveTo>
                    <a:pt x="2269" y="2089"/>
                  </a:moveTo>
                  <a:lnTo>
                    <a:pt x="2269" y="2089"/>
                  </a:lnTo>
                  <a:lnTo>
                    <a:pt x="2260" y="2084"/>
                  </a:lnTo>
                  <a:lnTo>
                    <a:pt x="2251" y="2080"/>
                  </a:lnTo>
                  <a:lnTo>
                    <a:pt x="2242" y="2078"/>
                  </a:lnTo>
                  <a:lnTo>
                    <a:pt x="2233" y="2076"/>
                  </a:lnTo>
                  <a:lnTo>
                    <a:pt x="2233" y="2076"/>
                  </a:lnTo>
                  <a:lnTo>
                    <a:pt x="2223" y="2078"/>
                  </a:lnTo>
                  <a:lnTo>
                    <a:pt x="2215" y="2080"/>
                  </a:lnTo>
                  <a:lnTo>
                    <a:pt x="2208" y="2084"/>
                  </a:lnTo>
                  <a:lnTo>
                    <a:pt x="2203" y="2090"/>
                  </a:lnTo>
                  <a:lnTo>
                    <a:pt x="2198" y="2096"/>
                  </a:lnTo>
                  <a:lnTo>
                    <a:pt x="2195" y="2105"/>
                  </a:lnTo>
                  <a:lnTo>
                    <a:pt x="2193" y="2116"/>
                  </a:lnTo>
                  <a:lnTo>
                    <a:pt x="2193" y="2128"/>
                  </a:lnTo>
                  <a:lnTo>
                    <a:pt x="2193" y="2249"/>
                  </a:lnTo>
                  <a:lnTo>
                    <a:pt x="2138" y="2249"/>
                  </a:lnTo>
                  <a:lnTo>
                    <a:pt x="2138" y="2027"/>
                  </a:lnTo>
                  <a:lnTo>
                    <a:pt x="2193" y="2027"/>
                  </a:lnTo>
                  <a:lnTo>
                    <a:pt x="2193" y="2046"/>
                  </a:lnTo>
                  <a:lnTo>
                    <a:pt x="2193" y="2046"/>
                  </a:lnTo>
                  <a:lnTo>
                    <a:pt x="2197" y="2040"/>
                  </a:lnTo>
                  <a:lnTo>
                    <a:pt x="2203" y="2035"/>
                  </a:lnTo>
                  <a:lnTo>
                    <a:pt x="2208" y="2031"/>
                  </a:lnTo>
                  <a:lnTo>
                    <a:pt x="2215" y="2028"/>
                  </a:lnTo>
                  <a:lnTo>
                    <a:pt x="2222" y="2025"/>
                  </a:lnTo>
                  <a:lnTo>
                    <a:pt x="2228" y="2024"/>
                  </a:lnTo>
                  <a:lnTo>
                    <a:pt x="2235" y="2022"/>
                  </a:lnTo>
                  <a:lnTo>
                    <a:pt x="2242" y="2021"/>
                  </a:lnTo>
                  <a:lnTo>
                    <a:pt x="2242" y="2021"/>
                  </a:lnTo>
                  <a:lnTo>
                    <a:pt x="2253" y="2022"/>
                  </a:lnTo>
                  <a:lnTo>
                    <a:pt x="2264" y="2026"/>
                  </a:lnTo>
                  <a:lnTo>
                    <a:pt x="2275" y="2030"/>
                  </a:lnTo>
                  <a:lnTo>
                    <a:pt x="2283" y="2036"/>
                  </a:lnTo>
                  <a:lnTo>
                    <a:pt x="2269" y="2089"/>
                  </a:lnTo>
                  <a:close/>
                  <a:moveTo>
                    <a:pt x="1836" y="2027"/>
                  </a:moveTo>
                  <a:lnTo>
                    <a:pt x="1891" y="2027"/>
                  </a:lnTo>
                  <a:lnTo>
                    <a:pt x="1828" y="2249"/>
                  </a:lnTo>
                  <a:lnTo>
                    <a:pt x="1780" y="2249"/>
                  </a:lnTo>
                  <a:lnTo>
                    <a:pt x="1756" y="2157"/>
                  </a:lnTo>
                  <a:lnTo>
                    <a:pt x="1756" y="2157"/>
                  </a:lnTo>
                  <a:lnTo>
                    <a:pt x="1744" y="2108"/>
                  </a:lnTo>
                  <a:lnTo>
                    <a:pt x="1744" y="2108"/>
                  </a:lnTo>
                  <a:lnTo>
                    <a:pt x="1738" y="2132"/>
                  </a:lnTo>
                  <a:lnTo>
                    <a:pt x="1732" y="2158"/>
                  </a:lnTo>
                  <a:lnTo>
                    <a:pt x="1707" y="2249"/>
                  </a:lnTo>
                  <a:lnTo>
                    <a:pt x="1660" y="2249"/>
                  </a:lnTo>
                  <a:lnTo>
                    <a:pt x="1659" y="2247"/>
                  </a:lnTo>
                  <a:lnTo>
                    <a:pt x="1597" y="2027"/>
                  </a:lnTo>
                  <a:lnTo>
                    <a:pt x="1653" y="2027"/>
                  </a:lnTo>
                  <a:lnTo>
                    <a:pt x="1674" y="2110"/>
                  </a:lnTo>
                  <a:lnTo>
                    <a:pt x="1674" y="2110"/>
                  </a:lnTo>
                  <a:lnTo>
                    <a:pt x="1680" y="2136"/>
                  </a:lnTo>
                  <a:lnTo>
                    <a:pt x="1685" y="2164"/>
                  </a:lnTo>
                  <a:lnTo>
                    <a:pt x="1685" y="2164"/>
                  </a:lnTo>
                  <a:lnTo>
                    <a:pt x="1691" y="2136"/>
                  </a:lnTo>
                  <a:lnTo>
                    <a:pt x="1699" y="2108"/>
                  </a:lnTo>
                  <a:lnTo>
                    <a:pt x="1722" y="2027"/>
                  </a:lnTo>
                  <a:lnTo>
                    <a:pt x="1768" y="2027"/>
                  </a:lnTo>
                  <a:lnTo>
                    <a:pt x="1791" y="2108"/>
                  </a:lnTo>
                  <a:lnTo>
                    <a:pt x="1791" y="2108"/>
                  </a:lnTo>
                  <a:lnTo>
                    <a:pt x="1798" y="2135"/>
                  </a:lnTo>
                  <a:lnTo>
                    <a:pt x="1804" y="2165"/>
                  </a:lnTo>
                  <a:lnTo>
                    <a:pt x="1804" y="2165"/>
                  </a:lnTo>
                  <a:lnTo>
                    <a:pt x="1810" y="2139"/>
                  </a:lnTo>
                  <a:lnTo>
                    <a:pt x="1817" y="2108"/>
                  </a:lnTo>
                  <a:lnTo>
                    <a:pt x="1836" y="2027"/>
                  </a:lnTo>
                  <a:close/>
                  <a:moveTo>
                    <a:pt x="2002" y="2021"/>
                  </a:moveTo>
                  <a:lnTo>
                    <a:pt x="2002" y="2021"/>
                  </a:lnTo>
                  <a:lnTo>
                    <a:pt x="1992" y="2022"/>
                  </a:lnTo>
                  <a:lnTo>
                    <a:pt x="1981" y="2024"/>
                  </a:lnTo>
                  <a:lnTo>
                    <a:pt x="1971" y="2027"/>
                  </a:lnTo>
                  <a:lnTo>
                    <a:pt x="1962" y="2030"/>
                  </a:lnTo>
                  <a:lnTo>
                    <a:pt x="1953" y="2035"/>
                  </a:lnTo>
                  <a:lnTo>
                    <a:pt x="1945" y="2041"/>
                  </a:lnTo>
                  <a:lnTo>
                    <a:pt x="1937" y="2047"/>
                  </a:lnTo>
                  <a:lnTo>
                    <a:pt x="1930" y="2054"/>
                  </a:lnTo>
                  <a:lnTo>
                    <a:pt x="1924" y="2062"/>
                  </a:lnTo>
                  <a:lnTo>
                    <a:pt x="1918" y="2071"/>
                  </a:lnTo>
                  <a:lnTo>
                    <a:pt x="1913" y="2081"/>
                  </a:lnTo>
                  <a:lnTo>
                    <a:pt x="1909" y="2091"/>
                  </a:lnTo>
                  <a:lnTo>
                    <a:pt x="1906" y="2102"/>
                  </a:lnTo>
                  <a:lnTo>
                    <a:pt x="1903" y="2114"/>
                  </a:lnTo>
                  <a:lnTo>
                    <a:pt x="1902" y="2125"/>
                  </a:lnTo>
                  <a:lnTo>
                    <a:pt x="1902" y="2138"/>
                  </a:lnTo>
                  <a:lnTo>
                    <a:pt x="1902" y="2138"/>
                  </a:lnTo>
                  <a:lnTo>
                    <a:pt x="1902" y="2150"/>
                  </a:lnTo>
                  <a:lnTo>
                    <a:pt x="1903" y="2163"/>
                  </a:lnTo>
                  <a:lnTo>
                    <a:pt x="1906" y="2174"/>
                  </a:lnTo>
                  <a:lnTo>
                    <a:pt x="1909" y="2185"/>
                  </a:lnTo>
                  <a:lnTo>
                    <a:pt x="1913" y="2194"/>
                  </a:lnTo>
                  <a:lnTo>
                    <a:pt x="1918" y="2204"/>
                  </a:lnTo>
                  <a:lnTo>
                    <a:pt x="1924" y="2213"/>
                  </a:lnTo>
                  <a:lnTo>
                    <a:pt x="1930" y="2221"/>
                  </a:lnTo>
                  <a:lnTo>
                    <a:pt x="1937" y="2229"/>
                  </a:lnTo>
                  <a:lnTo>
                    <a:pt x="1945" y="2235"/>
                  </a:lnTo>
                  <a:lnTo>
                    <a:pt x="1953" y="2241"/>
                  </a:lnTo>
                  <a:lnTo>
                    <a:pt x="1962" y="2245"/>
                  </a:lnTo>
                  <a:lnTo>
                    <a:pt x="1971" y="2249"/>
                  </a:lnTo>
                  <a:lnTo>
                    <a:pt x="1981" y="2252"/>
                  </a:lnTo>
                  <a:lnTo>
                    <a:pt x="1992" y="2253"/>
                  </a:lnTo>
                  <a:lnTo>
                    <a:pt x="2002" y="2254"/>
                  </a:lnTo>
                  <a:lnTo>
                    <a:pt x="2002" y="2254"/>
                  </a:lnTo>
                  <a:lnTo>
                    <a:pt x="2013" y="2253"/>
                  </a:lnTo>
                  <a:lnTo>
                    <a:pt x="2024" y="2252"/>
                  </a:lnTo>
                  <a:lnTo>
                    <a:pt x="2034" y="2249"/>
                  </a:lnTo>
                  <a:lnTo>
                    <a:pt x="2043" y="2245"/>
                  </a:lnTo>
                  <a:lnTo>
                    <a:pt x="2052" y="2241"/>
                  </a:lnTo>
                  <a:lnTo>
                    <a:pt x="2061" y="2235"/>
                  </a:lnTo>
                  <a:lnTo>
                    <a:pt x="2068" y="2229"/>
                  </a:lnTo>
                  <a:lnTo>
                    <a:pt x="2075" y="2221"/>
                  </a:lnTo>
                  <a:lnTo>
                    <a:pt x="2081" y="2213"/>
                  </a:lnTo>
                  <a:lnTo>
                    <a:pt x="2087" y="2204"/>
                  </a:lnTo>
                  <a:lnTo>
                    <a:pt x="2091" y="2194"/>
                  </a:lnTo>
                  <a:lnTo>
                    <a:pt x="2096" y="2185"/>
                  </a:lnTo>
                  <a:lnTo>
                    <a:pt x="2099" y="2174"/>
                  </a:lnTo>
                  <a:lnTo>
                    <a:pt x="2101" y="2163"/>
                  </a:lnTo>
                  <a:lnTo>
                    <a:pt x="2104" y="2150"/>
                  </a:lnTo>
                  <a:lnTo>
                    <a:pt x="2104" y="2138"/>
                  </a:lnTo>
                  <a:lnTo>
                    <a:pt x="2104" y="2138"/>
                  </a:lnTo>
                  <a:lnTo>
                    <a:pt x="2104" y="2125"/>
                  </a:lnTo>
                  <a:lnTo>
                    <a:pt x="2101" y="2114"/>
                  </a:lnTo>
                  <a:lnTo>
                    <a:pt x="2099" y="2102"/>
                  </a:lnTo>
                  <a:lnTo>
                    <a:pt x="2096" y="2091"/>
                  </a:lnTo>
                  <a:lnTo>
                    <a:pt x="2091" y="2081"/>
                  </a:lnTo>
                  <a:lnTo>
                    <a:pt x="2087" y="2071"/>
                  </a:lnTo>
                  <a:lnTo>
                    <a:pt x="2081" y="2062"/>
                  </a:lnTo>
                  <a:lnTo>
                    <a:pt x="2075" y="2054"/>
                  </a:lnTo>
                  <a:lnTo>
                    <a:pt x="2068" y="2047"/>
                  </a:lnTo>
                  <a:lnTo>
                    <a:pt x="2061" y="2041"/>
                  </a:lnTo>
                  <a:lnTo>
                    <a:pt x="2052" y="2035"/>
                  </a:lnTo>
                  <a:lnTo>
                    <a:pt x="2043" y="2030"/>
                  </a:lnTo>
                  <a:lnTo>
                    <a:pt x="2034" y="2027"/>
                  </a:lnTo>
                  <a:lnTo>
                    <a:pt x="2024" y="2024"/>
                  </a:lnTo>
                  <a:lnTo>
                    <a:pt x="2013" y="2022"/>
                  </a:lnTo>
                  <a:lnTo>
                    <a:pt x="2002" y="2021"/>
                  </a:lnTo>
                  <a:lnTo>
                    <a:pt x="2002" y="2021"/>
                  </a:lnTo>
                  <a:close/>
                  <a:moveTo>
                    <a:pt x="2002" y="2202"/>
                  </a:moveTo>
                  <a:lnTo>
                    <a:pt x="2002" y="2202"/>
                  </a:lnTo>
                  <a:lnTo>
                    <a:pt x="1992" y="2201"/>
                  </a:lnTo>
                  <a:lnTo>
                    <a:pt x="1984" y="2198"/>
                  </a:lnTo>
                  <a:lnTo>
                    <a:pt x="1977" y="2192"/>
                  </a:lnTo>
                  <a:lnTo>
                    <a:pt x="1970" y="2185"/>
                  </a:lnTo>
                  <a:lnTo>
                    <a:pt x="1964" y="2176"/>
                  </a:lnTo>
                  <a:lnTo>
                    <a:pt x="1960" y="2165"/>
                  </a:lnTo>
                  <a:lnTo>
                    <a:pt x="1958" y="2151"/>
                  </a:lnTo>
                  <a:lnTo>
                    <a:pt x="1958" y="2138"/>
                  </a:lnTo>
                  <a:lnTo>
                    <a:pt x="1958" y="2138"/>
                  </a:lnTo>
                  <a:lnTo>
                    <a:pt x="1958" y="2124"/>
                  </a:lnTo>
                  <a:lnTo>
                    <a:pt x="1960" y="2112"/>
                  </a:lnTo>
                  <a:lnTo>
                    <a:pt x="1964" y="2101"/>
                  </a:lnTo>
                  <a:lnTo>
                    <a:pt x="1970" y="2091"/>
                  </a:lnTo>
                  <a:lnTo>
                    <a:pt x="1977" y="2083"/>
                  </a:lnTo>
                  <a:lnTo>
                    <a:pt x="1984" y="2078"/>
                  </a:lnTo>
                  <a:lnTo>
                    <a:pt x="1992" y="2074"/>
                  </a:lnTo>
                  <a:lnTo>
                    <a:pt x="2002" y="2073"/>
                  </a:lnTo>
                  <a:lnTo>
                    <a:pt x="2002" y="2073"/>
                  </a:lnTo>
                  <a:lnTo>
                    <a:pt x="2012" y="2074"/>
                  </a:lnTo>
                  <a:lnTo>
                    <a:pt x="2021" y="2078"/>
                  </a:lnTo>
                  <a:lnTo>
                    <a:pt x="2029" y="2083"/>
                  </a:lnTo>
                  <a:lnTo>
                    <a:pt x="2035" y="2091"/>
                  </a:lnTo>
                  <a:lnTo>
                    <a:pt x="2041" y="2101"/>
                  </a:lnTo>
                  <a:lnTo>
                    <a:pt x="2044" y="2112"/>
                  </a:lnTo>
                  <a:lnTo>
                    <a:pt x="2046" y="2124"/>
                  </a:lnTo>
                  <a:lnTo>
                    <a:pt x="2047" y="2138"/>
                  </a:lnTo>
                  <a:lnTo>
                    <a:pt x="2047" y="2138"/>
                  </a:lnTo>
                  <a:lnTo>
                    <a:pt x="2046" y="2151"/>
                  </a:lnTo>
                  <a:lnTo>
                    <a:pt x="2044" y="2165"/>
                  </a:lnTo>
                  <a:lnTo>
                    <a:pt x="2041" y="2176"/>
                  </a:lnTo>
                  <a:lnTo>
                    <a:pt x="2035" y="2185"/>
                  </a:lnTo>
                  <a:lnTo>
                    <a:pt x="2029" y="2192"/>
                  </a:lnTo>
                  <a:lnTo>
                    <a:pt x="2021" y="2198"/>
                  </a:lnTo>
                  <a:lnTo>
                    <a:pt x="2012" y="2201"/>
                  </a:lnTo>
                  <a:lnTo>
                    <a:pt x="2002" y="2202"/>
                  </a:lnTo>
                  <a:lnTo>
                    <a:pt x="2002" y="2202"/>
                  </a:lnTo>
                  <a:close/>
                  <a:moveTo>
                    <a:pt x="837" y="2100"/>
                  </a:moveTo>
                  <a:lnTo>
                    <a:pt x="904" y="2249"/>
                  </a:lnTo>
                  <a:lnTo>
                    <a:pt x="843" y="2249"/>
                  </a:lnTo>
                  <a:lnTo>
                    <a:pt x="797" y="2146"/>
                  </a:lnTo>
                  <a:lnTo>
                    <a:pt x="767" y="2182"/>
                  </a:lnTo>
                  <a:lnTo>
                    <a:pt x="767" y="2249"/>
                  </a:lnTo>
                  <a:lnTo>
                    <a:pt x="713" y="2249"/>
                  </a:lnTo>
                  <a:lnTo>
                    <a:pt x="713" y="1962"/>
                  </a:lnTo>
                  <a:lnTo>
                    <a:pt x="767" y="1934"/>
                  </a:lnTo>
                  <a:lnTo>
                    <a:pt x="767" y="2112"/>
                  </a:lnTo>
                  <a:lnTo>
                    <a:pt x="767" y="2112"/>
                  </a:lnTo>
                  <a:lnTo>
                    <a:pt x="788" y="2083"/>
                  </a:lnTo>
                  <a:lnTo>
                    <a:pt x="832" y="2027"/>
                  </a:lnTo>
                  <a:lnTo>
                    <a:pt x="896" y="2027"/>
                  </a:lnTo>
                  <a:lnTo>
                    <a:pt x="837" y="2100"/>
                  </a:lnTo>
                  <a:close/>
                  <a:moveTo>
                    <a:pt x="1097" y="2249"/>
                  </a:moveTo>
                  <a:lnTo>
                    <a:pt x="1042" y="2249"/>
                  </a:lnTo>
                  <a:lnTo>
                    <a:pt x="1042" y="2027"/>
                  </a:lnTo>
                  <a:lnTo>
                    <a:pt x="1097" y="2027"/>
                  </a:lnTo>
                  <a:lnTo>
                    <a:pt x="1097" y="2046"/>
                  </a:lnTo>
                  <a:lnTo>
                    <a:pt x="1097" y="2046"/>
                  </a:lnTo>
                  <a:lnTo>
                    <a:pt x="1103" y="2040"/>
                  </a:lnTo>
                  <a:lnTo>
                    <a:pt x="1108" y="2036"/>
                  </a:lnTo>
                  <a:lnTo>
                    <a:pt x="1115" y="2031"/>
                  </a:lnTo>
                  <a:lnTo>
                    <a:pt x="1121" y="2028"/>
                  </a:lnTo>
                  <a:lnTo>
                    <a:pt x="1129" y="2026"/>
                  </a:lnTo>
                  <a:lnTo>
                    <a:pt x="1137" y="2024"/>
                  </a:lnTo>
                  <a:lnTo>
                    <a:pt x="1144" y="2022"/>
                  </a:lnTo>
                  <a:lnTo>
                    <a:pt x="1153" y="2021"/>
                  </a:lnTo>
                  <a:lnTo>
                    <a:pt x="1153" y="2021"/>
                  </a:lnTo>
                  <a:lnTo>
                    <a:pt x="1163" y="2022"/>
                  </a:lnTo>
                  <a:lnTo>
                    <a:pt x="1172" y="2024"/>
                  </a:lnTo>
                  <a:lnTo>
                    <a:pt x="1180" y="2026"/>
                  </a:lnTo>
                  <a:lnTo>
                    <a:pt x="1189" y="2028"/>
                  </a:lnTo>
                  <a:lnTo>
                    <a:pt x="1195" y="2032"/>
                  </a:lnTo>
                  <a:lnTo>
                    <a:pt x="1202" y="2037"/>
                  </a:lnTo>
                  <a:lnTo>
                    <a:pt x="1208" y="2041"/>
                  </a:lnTo>
                  <a:lnTo>
                    <a:pt x="1214" y="2048"/>
                  </a:lnTo>
                  <a:lnTo>
                    <a:pt x="1218" y="2054"/>
                  </a:lnTo>
                  <a:lnTo>
                    <a:pt x="1223" y="2062"/>
                  </a:lnTo>
                  <a:lnTo>
                    <a:pt x="1226" y="2070"/>
                  </a:lnTo>
                  <a:lnTo>
                    <a:pt x="1229" y="2080"/>
                  </a:lnTo>
                  <a:lnTo>
                    <a:pt x="1232" y="2090"/>
                  </a:lnTo>
                  <a:lnTo>
                    <a:pt x="1233" y="2100"/>
                  </a:lnTo>
                  <a:lnTo>
                    <a:pt x="1234" y="2111"/>
                  </a:lnTo>
                  <a:lnTo>
                    <a:pt x="1235" y="2123"/>
                  </a:lnTo>
                  <a:lnTo>
                    <a:pt x="1235" y="2249"/>
                  </a:lnTo>
                  <a:lnTo>
                    <a:pt x="1180" y="2249"/>
                  </a:lnTo>
                  <a:lnTo>
                    <a:pt x="1180" y="2126"/>
                  </a:lnTo>
                  <a:lnTo>
                    <a:pt x="1180" y="2126"/>
                  </a:lnTo>
                  <a:lnTo>
                    <a:pt x="1179" y="2114"/>
                  </a:lnTo>
                  <a:lnTo>
                    <a:pt x="1178" y="2102"/>
                  </a:lnTo>
                  <a:lnTo>
                    <a:pt x="1174" y="2093"/>
                  </a:lnTo>
                  <a:lnTo>
                    <a:pt x="1170" y="2085"/>
                  </a:lnTo>
                  <a:lnTo>
                    <a:pt x="1164" y="2080"/>
                  </a:lnTo>
                  <a:lnTo>
                    <a:pt x="1158" y="2075"/>
                  </a:lnTo>
                  <a:lnTo>
                    <a:pt x="1149" y="2073"/>
                  </a:lnTo>
                  <a:lnTo>
                    <a:pt x="1139" y="2072"/>
                  </a:lnTo>
                  <a:lnTo>
                    <a:pt x="1139" y="2072"/>
                  </a:lnTo>
                  <a:lnTo>
                    <a:pt x="1130" y="2073"/>
                  </a:lnTo>
                  <a:lnTo>
                    <a:pt x="1121" y="2075"/>
                  </a:lnTo>
                  <a:lnTo>
                    <a:pt x="1114" y="2080"/>
                  </a:lnTo>
                  <a:lnTo>
                    <a:pt x="1108" y="2086"/>
                  </a:lnTo>
                  <a:lnTo>
                    <a:pt x="1104" y="2093"/>
                  </a:lnTo>
                  <a:lnTo>
                    <a:pt x="1100" y="2103"/>
                  </a:lnTo>
                  <a:lnTo>
                    <a:pt x="1098" y="2114"/>
                  </a:lnTo>
                  <a:lnTo>
                    <a:pt x="1097" y="2126"/>
                  </a:lnTo>
                  <a:lnTo>
                    <a:pt x="1097" y="2249"/>
                  </a:lnTo>
                  <a:close/>
                  <a:moveTo>
                    <a:pt x="1408" y="2042"/>
                  </a:moveTo>
                  <a:lnTo>
                    <a:pt x="1408" y="2042"/>
                  </a:lnTo>
                  <a:lnTo>
                    <a:pt x="1403" y="2038"/>
                  </a:lnTo>
                  <a:lnTo>
                    <a:pt x="1397" y="2033"/>
                  </a:lnTo>
                  <a:lnTo>
                    <a:pt x="1392" y="2030"/>
                  </a:lnTo>
                  <a:lnTo>
                    <a:pt x="1385" y="2027"/>
                  </a:lnTo>
                  <a:lnTo>
                    <a:pt x="1378" y="2025"/>
                  </a:lnTo>
                  <a:lnTo>
                    <a:pt x="1372" y="2024"/>
                  </a:lnTo>
                  <a:lnTo>
                    <a:pt x="1365" y="2022"/>
                  </a:lnTo>
                  <a:lnTo>
                    <a:pt x="1359" y="2021"/>
                  </a:lnTo>
                  <a:lnTo>
                    <a:pt x="1359" y="2021"/>
                  </a:lnTo>
                  <a:lnTo>
                    <a:pt x="1349" y="2022"/>
                  </a:lnTo>
                  <a:lnTo>
                    <a:pt x="1340" y="2024"/>
                  </a:lnTo>
                  <a:lnTo>
                    <a:pt x="1331" y="2026"/>
                  </a:lnTo>
                  <a:lnTo>
                    <a:pt x="1322" y="2030"/>
                  </a:lnTo>
                  <a:lnTo>
                    <a:pt x="1314" y="2033"/>
                  </a:lnTo>
                  <a:lnTo>
                    <a:pt x="1308" y="2039"/>
                  </a:lnTo>
                  <a:lnTo>
                    <a:pt x="1301" y="2046"/>
                  </a:lnTo>
                  <a:lnTo>
                    <a:pt x="1295" y="2052"/>
                  </a:lnTo>
                  <a:lnTo>
                    <a:pt x="1289" y="2060"/>
                  </a:lnTo>
                  <a:lnTo>
                    <a:pt x="1285" y="2069"/>
                  </a:lnTo>
                  <a:lnTo>
                    <a:pt x="1280" y="2078"/>
                  </a:lnTo>
                  <a:lnTo>
                    <a:pt x="1277" y="2089"/>
                  </a:lnTo>
                  <a:lnTo>
                    <a:pt x="1275" y="2099"/>
                  </a:lnTo>
                  <a:lnTo>
                    <a:pt x="1273" y="2111"/>
                  </a:lnTo>
                  <a:lnTo>
                    <a:pt x="1271" y="2123"/>
                  </a:lnTo>
                  <a:lnTo>
                    <a:pt x="1271" y="2135"/>
                  </a:lnTo>
                  <a:lnTo>
                    <a:pt x="1271" y="2135"/>
                  </a:lnTo>
                  <a:lnTo>
                    <a:pt x="1271" y="2149"/>
                  </a:lnTo>
                  <a:lnTo>
                    <a:pt x="1273" y="2161"/>
                  </a:lnTo>
                  <a:lnTo>
                    <a:pt x="1275" y="2174"/>
                  </a:lnTo>
                  <a:lnTo>
                    <a:pt x="1277" y="2186"/>
                  </a:lnTo>
                  <a:lnTo>
                    <a:pt x="1280" y="2196"/>
                  </a:lnTo>
                  <a:lnTo>
                    <a:pt x="1285" y="2206"/>
                  </a:lnTo>
                  <a:lnTo>
                    <a:pt x="1289" y="2214"/>
                  </a:lnTo>
                  <a:lnTo>
                    <a:pt x="1295" y="2222"/>
                  </a:lnTo>
                  <a:lnTo>
                    <a:pt x="1300" y="2230"/>
                  </a:lnTo>
                  <a:lnTo>
                    <a:pt x="1307" y="2235"/>
                  </a:lnTo>
                  <a:lnTo>
                    <a:pt x="1313" y="2241"/>
                  </a:lnTo>
                  <a:lnTo>
                    <a:pt x="1321" y="2245"/>
                  </a:lnTo>
                  <a:lnTo>
                    <a:pt x="1330" y="2249"/>
                  </a:lnTo>
                  <a:lnTo>
                    <a:pt x="1339" y="2252"/>
                  </a:lnTo>
                  <a:lnTo>
                    <a:pt x="1348" y="2253"/>
                  </a:lnTo>
                  <a:lnTo>
                    <a:pt x="1357" y="2254"/>
                  </a:lnTo>
                  <a:lnTo>
                    <a:pt x="1357" y="2254"/>
                  </a:lnTo>
                  <a:lnTo>
                    <a:pt x="1364" y="2253"/>
                  </a:lnTo>
                  <a:lnTo>
                    <a:pt x="1372" y="2252"/>
                  </a:lnTo>
                  <a:lnTo>
                    <a:pt x="1378" y="2251"/>
                  </a:lnTo>
                  <a:lnTo>
                    <a:pt x="1385" y="2249"/>
                  </a:lnTo>
                  <a:lnTo>
                    <a:pt x="1391" y="2245"/>
                  </a:lnTo>
                  <a:lnTo>
                    <a:pt x="1397" y="2242"/>
                  </a:lnTo>
                  <a:lnTo>
                    <a:pt x="1403" y="2238"/>
                  </a:lnTo>
                  <a:lnTo>
                    <a:pt x="1408" y="2232"/>
                  </a:lnTo>
                  <a:lnTo>
                    <a:pt x="1408" y="2238"/>
                  </a:lnTo>
                  <a:lnTo>
                    <a:pt x="1408" y="2238"/>
                  </a:lnTo>
                  <a:lnTo>
                    <a:pt x="1408" y="2246"/>
                  </a:lnTo>
                  <a:lnTo>
                    <a:pt x="1407" y="2256"/>
                  </a:lnTo>
                  <a:lnTo>
                    <a:pt x="1404" y="2266"/>
                  </a:lnTo>
                  <a:lnTo>
                    <a:pt x="1402" y="2271"/>
                  </a:lnTo>
                  <a:lnTo>
                    <a:pt x="1399" y="2275"/>
                  </a:lnTo>
                  <a:lnTo>
                    <a:pt x="1395" y="2279"/>
                  </a:lnTo>
                  <a:lnTo>
                    <a:pt x="1391" y="2284"/>
                  </a:lnTo>
                  <a:lnTo>
                    <a:pt x="1385" y="2287"/>
                  </a:lnTo>
                  <a:lnTo>
                    <a:pt x="1378" y="2290"/>
                  </a:lnTo>
                  <a:lnTo>
                    <a:pt x="1370" y="2293"/>
                  </a:lnTo>
                  <a:lnTo>
                    <a:pt x="1361" y="2295"/>
                  </a:lnTo>
                  <a:lnTo>
                    <a:pt x="1350" y="2296"/>
                  </a:lnTo>
                  <a:lnTo>
                    <a:pt x="1337" y="2296"/>
                  </a:lnTo>
                  <a:lnTo>
                    <a:pt x="1334" y="2296"/>
                  </a:lnTo>
                  <a:lnTo>
                    <a:pt x="1354" y="2339"/>
                  </a:lnTo>
                  <a:lnTo>
                    <a:pt x="1355" y="2339"/>
                  </a:lnTo>
                  <a:lnTo>
                    <a:pt x="1355" y="2339"/>
                  </a:lnTo>
                  <a:lnTo>
                    <a:pt x="1369" y="2339"/>
                  </a:lnTo>
                  <a:lnTo>
                    <a:pt x="1381" y="2338"/>
                  </a:lnTo>
                  <a:lnTo>
                    <a:pt x="1392" y="2335"/>
                  </a:lnTo>
                  <a:lnTo>
                    <a:pt x="1403" y="2332"/>
                  </a:lnTo>
                  <a:lnTo>
                    <a:pt x="1413" y="2328"/>
                  </a:lnTo>
                  <a:lnTo>
                    <a:pt x="1421" y="2324"/>
                  </a:lnTo>
                  <a:lnTo>
                    <a:pt x="1429" y="2318"/>
                  </a:lnTo>
                  <a:lnTo>
                    <a:pt x="1436" y="2311"/>
                  </a:lnTo>
                  <a:lnTo>
                    <a:pt x="1442" y="2304"/>
                  </a:lnTo>
                  <a:lnTo>
                    <a:pt x="1448" y="2296"/>
                  </a:lnTo>
                  <a:lnTo>
                    <a:pt x="1452" y="2286"/>
                  </a:lnTo>
                  <a:lnTo>
                    <a:pt x="1456" y="2276"/>
                  </a:lnTo>
                  <a:lnTo>
                    <a:pt x="1459" y="2266"/>
                  </a:lnTo>
                  <a:lnTo>
                    <a:pt x="1461" y="2254"/>
                  </a:lnTo>
                  <a:lnTo>
                    <a:pt x="1462" y="2242"/>
                  </a:lnTo>
                  <a:lnTo>
                    <a:pt x="1462" y="2229"/>
                  </a:lnTo>
                  <a:lnTo>
                    <a:pt x="1462" y="2027"/>
                  </a:lnTo>
                  <a:lnTo>
                    <a:pt x="1408" y="2027"/>
                  </a:lnTo>
                  <a:lnTo>
                    <a:pt x="1408" y="2042"/>
                  </a:lnTo>
                  <a:close/>
                  <a:moveTo>
                    <a:pt x="1408" y="2094"/>
                  </a:moveTo>
                  <a:lnTo>
                    <a:pt x="1408" y="2181"/>
                  </a:lnTo>
                  <a:lnTo>
                    <a:pt x="1408" y="2181"/>
                  </a:lnTo>
                  <a:lnTo>
                    <a:pt x="1401" y="2189"/>
                  </a:lnTo>
                  <a:lnTo>
                    <a:pt x="1393" y="2197"/>
                  </a:lnTo>
                  <a:lnTo>
                    <a:pt x="1387" y="2199"/>
                  </a:lnTo>
                  <a:lnTo>
                    <a:pt x="1382" y="2201"/>
                  </a:lnTo>
                  <a:lnTo>
                    <a:pt x="1376" y="2202"/>
                  </a:lnTo>
                  <a:lnTo>
                    <a:pt x="1369" y="2203"/>
                  </a:lnTo>
                  <a:lnTo>
                    <a:pt x="1369" y="2203"/>
                  </a:lnTo>
                  <a:lnTo>
                    <a:pt x="1362" y="2202"/>
                  </a:lnTo>
                  <a:lnTo>
                    <a:pt x="1354" y="2200"/>
                  </a:lnTo>
                  <a:lnTo>
                    <a:pt x="1348" y="2197"/>
                  </a:lnTo>
                  <a:lnTo>
                    <a:pt x="1341" y="2190"/>
                  </a:lnTo>
                  <a:lnTo>
                    <a:pt x="1335" y="2181"/>
                  </a:lnTo>
                  <a:lnTo>
                    <a:pt x="1331" y="2169"/>
                  </a:lnTo>
                  <a:lnTo>
                    <a:pt x="1329" y="2154"/>
                  </a:lnTo>
                  <a:lnTo>
                    <a:pt x="1328" y="2134"/>
                  </a:lnTo>
                  <a:lnTo>
                    <a:pt x="1328" y="2134"/>
                  </a:lnTo>
                  <a:lnTo>
                    <a:pt x="1329" y="2117"/>
                  </a:lnTo>
                  <a:lnTo>
                    <a:pt x="1331" y="2103"/>
                  </a:lnTo>
                  <a:lnTo>
                    <a:pt x="1335" y="2092"/>
                  </a:lnTo>
                  <a:lnTo>
                    <a:pt x="1341" y="2084"/>
                  </a:lnTo>
                  <a:lnTo>
                    <a:pt x="1348" y="2079"/>
                  </a:lnTo>
                  <a:lnTo>
                    <a:pt x="1354" y="2074"/>
                  </a:lnTo>
                  <a:lnTo>
                    <a:pt x="1362" y="2073"/>
                  </a:lnTo>
                  <a:lnTo>
                    <a:pt x="1369" y="2072"/>
                  </a:lnTo>
                  <a:lnTo>
                    <a:pt x="1369" y="2072"/>
                  </a:lnTo>
                  <a:lnTo>
                    <a:pt x="1376" y="2073"/>
                  </a:lnTo>
                  <a:lnTo>
                    <a:pt x="1383" y="2074"/>
                  </a:lnTo>
                  <a:lnTo>
                    <a:pt x="1388" y="2076"/>
                  </a:lnTo>
                  <a:lnTo>
                    <a:pt x="1394" y="2080"/>
                  </a:lnTo>
                  <a:lnTo>
                    <a:pt x="1398" y="2083"/>
                  </a:lnTo>
                  <a:lnTo>
                    <a:pt x="1402" y="2086"/>
                  </a:lnTo>
                  <a:lnTo>
                    <a:pt x="1408" y="2094"/>
                  </a:lnTo>
                  <a:lnTo>
                    <a:pt x="1408" y="2094"/>
                  </a:lnTo>
                  <a:close/>
                  <a:moveTo>
                    <a:pt x="938" y="2027"/>
                  </a:moveTo>
                  <a:lnTo>
                    <a:pt x="993" y="2027"/>
                  </a:lnTo>
                  <a:lnTo>
                    <a:pt x="993" y="2123"/>
                  </a:lnTo>
                  <a:lnTo>
                    <a:pt x="993" y="2249"/>
                  </a:lnTo>
                  <a:lnTo>
                    <a:pt x="938" y="2249"/>
                  </a:lnTo>
                  <a:lnTo>
                    <a:pt x="938" y="2027"/>
                  </a:lnTo>
                  <a:close/>
                  <a:moveTo>
                    <a:pt x="993" y="1967"/>
                  </a:moveTo>
                  <a:lnTo>
                    <a:pt x="993" y="1995"/>
                  </a:lnTo>
                  <a:lnTo>
                    <a:pt x="938" y="1995"/>
                  </a:lnTo>
                  <a:lnTo>
                    <a:pt x="938" y="1940"/>
                  </a:lnTo>
                  <a:lnTo>
                    <a:pt x="993" y="1940"/>
                  </a:lnTo>
                  <a:lnTo>
                    <a:pt x="993" y="1967"/>
                  </a:lnTo>
                  <a:close/>
                  <a:moveTo>
                    <a:pt x="2309" y="1962"/>
                  </a:moveTo>
                  <a:lnTo>
                    <a:pt x="2364" y="1934"/>
                  </a:lnTo>
                  <a:lnTo>
                    <a:pt x="2364" y="2127"/>
                  </a:lnTo>
                  <a:lnTo>
                    <a:pt x="2364" y="2249"/>
                  </a:lnTo>
                  <a:lnTo>
                    <a:pt x="2309" y="2249"/>
                  </a:lnTo>
                  <a:lnTo>
                    <a:pt x="2309" y="1962"/>
                  </a:lnTo>
                  <a:close/>
                  <a:moveTo>
                    <a:pt x="397" y="757"/>
                  </a:moveTo>
                  <a:lnTo>
                    <a:pt x="850" y="757"/>
                  </a:lnTo>
                  <a:lnTo>
                    <a:pt x="850" y="495"/>
                  </a:lnTo>
                  <a:lnTo>
                    <a:pt x="397" y="495"/>
                  </a:lnTo>
                  <a:lnTo>
                    <a:pt x="397" y="288"/>
                  </a:lnTo>
                  <a:lnTo>
                    <a:pt x="898" y="288"/>
                  </a:lnTo>
                  <a:lnTo>
                    <a:pt x="732" y="0"/>
                  </a:lnTo>
                  <a:lnTo>
                    <a:pt x="22" y="0"/>
                  </a:lnTo>
                  <a:lnTo>
                    <a:pt x="22" y="1251"/>
                  </a:lnTo>
                  <a:lnTo>
                    <a:pt x="1023" y="1251"/>
                  </a:lnTo>
                  <a:lnTo>
                    <a:pt x="1023" y="963"/>
                  </a:lnTo>
                  <a:lnTo>
                    <a:pt x="397" y="963"/>
                  </a:lnTo>
                  <a:lnTo>
                    <a:pt x="397" y="757"/>
                  </a:lnTo>
                  <a:close/>
                  <a:moveTo>
                    <a:pt x="1690" y="0"/>
                  </a:moveTo>
                  <a:lnTo>
                    <a:pt x="1477" y="409"/>
                  </a:lnTo>
                  <a:lnTo>
                    <a:pt x="1265" y="0"/>
                  </a:lnTo>
                  <a:lnTo>
                    <a:pt x="850" y="0"/>
                  </a:lnTo>
                  <a:lnTo>
                    <a:pt x="1287" y="757"/>
                  </a:lnTo>
                  <a:lnTo>
                    <a:pt x="1287" y="1251"/>
                  </a:lnTo>
                  <a:lnTo>
                    <a:pt x="1661" y="1251"/>
                  </a:lnTo>
                  <a:lnTo>
                    <a:pt x="1661" y="757"/>
                  </a:lnTo>
                  <a:lnTo>
                    <a:pt x="2099" y="0"/>
                  </a:lnTo>
                  <a:lnTo>
                    <a:pt x="169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842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_Cover alternate">
  <p:cSld name="2_Cover alternate"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7"/>
          <p:cNvSpPr/>
          <p:nvPr/>
        </p:nvSpPr>
        <p:spPr>
          <a:xfrm>
            <a:off x="498115" y="795662"/>
            <a:ext cx="4930412" cy="3581484"/>
          </a:xfrm>
          <a:custGeom>
            <a:avLst/>
            <a:gdLst/>
            <a:ahLst/>
            <a:cxnLst/>
            <a:rect l="l" t="t" r="r" b="b"/>
            <a:pathLst>
              <a:path w="4257675" h="3092804" extrusionOk="0">
                <a:moveTo>
                  <a:pt x="4238387" y="0"/>
                </a:moveTo>
                <a:lnTo>
                  <a:pt x="4257675" y="0"/>
                </a:lnTo>
                <a:lnTo>
                  <a:pt x="4257675" y="3092804"/>
                </a:lnTo>
                <a:lnTo>
                  <a:pt x="0" y="3092804"/>
                </a:lnTo>
                <a:lnTo>
                  <a:pt x="0" y="747342"/>
                </a:lnTo>
                <a:close/>
              </a:path>
            </a:pathLst>
          </a:custGeom>
          <a:solidFill>
            <a:srgbClr val="FFE6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sp>
        <p:nvSpPr>
          <p:cNvPr id="295" name="Google Shape;295;p37"/>
          <p:cNvSpPr txBox="1">
            <a:spLocks noGrp="1"/>
          </p:cNvSpPr>
          <p:nvPr>
            <p:ph type="ctrTitle"/>
          </p:nvPr>
        </p:nvSpPr>
        <p:spPr>
          <a:xfrm>
            <a:off x="775504" y="1954221"/>
            <a:ext cx="4328932" cy="979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Inter Light"/>
              <a:buNone/>
              <a:defRPr sz="3000" b="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6" name="Google Shape;296;p37"/>
          <p:cNvSpPr txBox="1">
            <a:spLocks noGrp="1"/>
          </p:cNvSpPr>
          <p:nvPr>
            <p:ph type="subTitle" idx="1"/>
          </p:nvPr>
        </p:nvSpPr>
        <p:spPr>
          <a:xfrm>
            <a:off x="775504" y="3046158"/>
            <a:ext cx="4328932" cy="1046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40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l">
              <a:spcBef>
                <a:spcPts val="1200"/>
              </a:spcBef>
              <a:spcAft>
                <a:spcPts val="0"/>
              </a:spcAft>
              <a:buSzPts val="1120"/>
              <a:buNone/>
              <a:defRPr sz="1600" b="1">
                <a:solidFill>
                  <a:srgbClr val="404040"/>
                </a:solidFill>
              </a:defRPr>
            </a:lvl2pPr>
            <a:lvl3pPr lvl="2" algn="ctr">
              <a:spcBef>
                <a:spcPts val="320"/>
              </a:spcBef>
              <a:spcAft>
                <a:spcPts val="0"/>
              </a:spcAft>
              <a:buSzPts val="1120"/>
              <a:buNone/>
              <a:defRPr>
                <a:solidFill>
                  <a:schemeClr val="dk1"/>
                </a:solidFill>
              </a:defRPr>
            </a:lvl3pPr>
            <a:lvl4pPr lvl="3" algn="ctr">
              <a:spcBef>
                <a:spcPts val="280"/>
              </a:spcBef>
              <a:spcAft>
                <a:spcPts val="0"/>
              </a:spcAft>
              <a:buSzPts val="980"/>
              <a:buNone/>
              <a:defRPr>
                <a:solidFill>
                  <a:schemeClr val="dk1"/>
                </a:solidFill>
              </a:defRPr>
            </a:lvl4pPr>
            <a:lvl5pPr lvl="4" algn="ctr">
              <a:spcBef>
                <a:spcPts val="240"/>
              </a:spcBef>
              <a:spcAft>
                <a:spcPts val="0"/>
              </a:spcAft>
              <a:buSzPts val="840"/>
              <a:buNone/>
              <a:defRPr>
                <a:solidFill>
                  <a:schemeClr val="dk1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297" name="Google Shape;297;p37"/>
          <p:cNvGrpSpPr/>
          <p:nvPr/>
        </p:nvGrpSpPr>
        <p:grpSpPr>
          <a:xfrm>
            <a:off x="10364788" y="4960938"/>
            <a:ext cx="1225550" cy="1435100"/>
            <a:chOff x="6529" y="3125"/>
            <a:chExt cx="772" cy="904"/>
          </a:xfrm>
        </p:grpSpPr>
        <p:sp>
          <p:nvSpPr>
            <p:cNvPr id="298" name="Google Shape;298;p37"/>
            <p:cNvSpPr/>
            <p:nvPr/>
          </p:nvSpPr>
          <p:spPr>
            <a:xfrm>
              <a:off x="6529" y="3125"/>
              <a:ext cx="619" cy="226"/>
            </a:xfrm>
            <a:custGeom>
              <a:avLst/>
              <a:gdLst/>
              <a:ahLst/>
              <a:cxnLst/>
              <a:rect l="l" t="t" r="r" b="b"/>
              <a:pathLst>
                <a:path w="2473" h="902" extrusionOk="0">
                  <a:moveTo>
                    <a:pt x="2473" y="0"/>
                  </a:moveTo>
                  <a:lnTo>
                    <a:pt x="0" y="902"/>
                  </a:lnTo>
                  <a:lnTo>
                    <a:pt x="2473" y="466"/>
                  </a:lnTo>
                  <a:lnTo>
                    <a:pt x="24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299" name="Google Shape;299;p37"/>
            <p:cNvSpPr/>
            <p:nvPr/>
          </p:nvSpPr>
          <p:spPr>
            <a:xfrm>
              <a:off x="6529" y="3444"/>
              <a:ext cx="772" cy="585"/>
            </a:xfrm>
            <a:custGeom>
              <a:avLst/>
              <a:gdLst/>
              <a:ahLst/>
              <a:cxnLst/>
              <a:rect l="l" t="t" r="r" b="b"/>
              <a:pathLst>
                <a:path w="3088" h="2339" extrusionOk="0">
                  <a:moveTo>
                    <a:pt x="257" y="1763"/>
                  </a:moveTo>
                  <a:lnTo>
                    <a:pt x="257" y="1763"/>
                  </a:lnTo>
                  <a:lnTo>
                    <a:pt x="257" y="1755"/>
                  </a:lnTo>
                  <a:lnTo>
                    <a:pt x="256" y="1749"/>
                  </a:lnTo>
                  <a:lnTo>
                    <a:pt x="253" y="1736"/>
                  </a:lnTo>
                  <a:lnTo>
                    <a:pt x="247" y="1725"/>
                  </a:lnTo>
                  <a:lnTo>
                    <a:pt x="241" y="1716"/>
                  </a:lnTo>
                  <a:lnTo>
                    <a:pt x="233" y="1709"/>
                  </a:lnTo>
                  <a:lnTo>
                    <a:pt x="225" y="1704"/>
                  </a:lnTo>
                  <a:lnTo>
                    <a:pt x="219" y="1699"/>
                  </a:lnTo>
                  <a:lnTo>
                    <a:pt x="212" y="1696"/>
                  </a:lnTo>
                  <a:lnTo>
                    <a:pt x="212" y="1696"/>
                  </a:lnTo>
                  <a:lnTo>
                    <a:pt x="220" y="1690"/>
                  </a:lnTo>
                  <a:lnTo>
                    <a:pt x="226" y="1685"/>
                  </a:lnTo>
                  <a:lnTo>
                    <a:pt x="232" y="1678"/>
                  </a:lnTo>
                  <a:lnTo>
                    <a:pt x="237" y="1671"/>
                  </a:lnTo>
                  <a:lnTo>
                    <a:pt x="242" y="1663"/>
                  </a:lnTo>
                  <a:lnTo>
                    <a:pt x="244" y="1654"/>
                  </a:lnTo>
                  <a:lnTo>
                    <a:pt x="246" y="1645"/>
                  </a:lnTo>
                  <a:lnTo>
                    <a:pt x="246" y="1635"/>
                  </a:lnTo>
                  <a:lnTo>
                    <a:pt x="246" y="1635"/>
                  </a:lnTo>
                  <a:lnTo>
                    <a:pt x="246" y="1626"/>
                  </a:lnTo>
                  <a:lnTo>
                    <a:pt x="245" y="1618"/>
                  </a:lnTo>
                  <a:lnTo>
                    <a:pt x="243" y="1610"/>
                  </a:lnTo>
                  <a:lnTo>
                    <a:pt x="241" y="1602"/>
                  </a:lnTo>
                  <a:lnTo>
                    <a:pt x="237" y="1594"/>
                  </a:lnTo>
                  <a:lnTo>
                    <a:pt x="233" y="1588"/>
                  </a:lnTo>
                  <a:lnTo>
                    <a:pt x="227" y="1582"/>
                  </a:lnTo>
                  <a:lnTo>
                    <a:pt x="222" y="1577"/>
                  </a:lnTo>
                  <a:lnTo>
                    <a:pt x="215" y="1572"/>
                  </a:lnTo>
                  <a:lnTo>
                    <a:pt x="209" y="1568"/>
                  </a:lnTo>
                  <a:lnTo>
                    <a:pt x="201" y="1565"/>
                  </a:lnTo>
                  <a:lnTo>
                    <a:pt x="192" y="1561"/>
                  </a:lnTo>
                  <a:lnTo>
                    <a:pt x="183" y="1559"/>
                  </a:lnTo>
                  <a:lnTo>
                    <a:pt x="173" y="1557"/>
                  </a:lnTo>
                  <a:lnTo>
                    <a:pt x="163" y="1557"/>
                  </a:lnTo>
                  <a:lnTo>
                    <a:pt x="152" y="1556"/>
                  </a:lnTo>
                  <a:lnTo>
                    <a:pt x="22" y="1556"/>
                  </a:lnTo>
                  <a:lnTo>
                    <a:pt x="22" y="1860"/>
                  </a:lnTo>
                  <a:lnTo>
                    <a:pt x="151" y="1860"/>
                  </a:lnTo>
                  <a:lnTo>
                    <a:pt x="151" y="1860"/>
                  </a:lnTo>
                  <a:lnTo>
                    <a:pt x="163" y="1860"/>
                  </a:lnTo>
                  <a:lnTo>
                    <a:pt x="174" y="1859"/>
                  </a:lnTo>
                  <a:lnTo>
                    <a:pt x="185" y="1857"/>
                  </a:lnTo>
                  <a:lnTo>
                    <a:pt x="195" y="1854"/>
                  </a:lnTo>
                  <a:lnTo>
                    <a:pt x="205" y="1850"/>
                  </a:lnTo>
                  <a:lnTo>
                    <a:pt x="214" y="1846"/>
                  </a:lnTo>
                  <a:lnTo>
                    <a:pt x="222" y="1840"/>
                  </a:lnTo>
                  <a:lnTo>
                    <a:pt x="228" y="1835"/>
                  </a:lnTo>
                  <a:lnTo>
                    <a:pt x="235" y="1828"/>
                  </a:lnTo>
                  <a:lnTo>
                    <a:pt x="241" y="1821"/>
                  </a:lnTo>
                  <a:lnTo>
                    <a:pt x="246" y="1813"/>
                  </a:lnTo>
                  <a:lnTo>
                    <a:pt x="249" y="1804"/>
                  </a:lnTo>
                  <a:lnTo>
                    <a:pt x="253" y="1795"/>
                  </a:lnTo>
                  <a:lnTo>
                    <a:pt x="255" y="1785"/>
                  </a:lnTo>
                  <a:lnTo>
                    <a:pt x="256" y="1774"/>
                  </a:lnTo>
                  <a:lnTo>
                    <a:pt x="257" y="1763"/>
                  </a:lnTo>
                  <a:lnTo>
                    <a:pt x="257" y="1763"/>
                  </a:lnTo>
                  <a:close/>
                  <a:moveTo>
                    <a:pt x="151" y="1810"/>
                  </a:moveTo>
                  <a:lnTo>
                    <a:pt x="78" y="1810"/>
                  </a:lnTo>
                  <a:lnTo>
                    <a:pt x="78" y="1722"/>
                  </a:lnTo>
                  <a:lnTo>
                    <a:pt x="151" y="1722"/>
                  </a:lnTo>
                  <a:lnTo>
                    <a:pt x="151" y="1722"/>
                  </a:lnTo>
                  <a:lnTo>
                    <a:pt x="162" y="1723"/>
                  </a:lnTo>
                  <a:lnTo>
                    <a:pt x="171" y="1725"/>
                  </a:lnTo>
                  <a:lnTo>
                    <a:pt x="179" y="1728"/>
                  </a:lnTo>
                  <a:lnTo>
                    <a:pt x="185" y="1733"/>
                  </a:lnTo>
                  <a:lnTo>
                    <a:pt x="191" y="1739"/>
                  </a:lnTo>
                  <a:lnTo>
                    <a:pt x="194" y="1747"/>
                  </a:lnTo>
                  <a:lnTo>
                    <a:pt x="196" y="1755"/>
                  </a:lnTo>
                  <a:lnTo>
                    <a:pt x="198" y="1765"/>
                  </a:lnTo>
                  <a:lnTo>
                    <a:pt x="198" y="1765"/>
                  </a:lnTo>
                  <a:lnTo>
                    <a:pt x="196" y="1775"/>
                  </a:lnTo>
                  <a:lnTo>
                    <a:pt x="194" y="1784"/>
                  </a:lnTo>
                  <a:lnTo>
                    <a:pt x="190" y="1792"/>
                  </a:lnTo>
                  <a:lnTo>
                    <a:pt x="185" y="1797"/>
                  </a:lnTo>
                  <a:lnTo>
                    <a:pt x="179" y="1803"/>
                  </a:lnTo>
                  <a:lnTo>
                    <a:pt x="171" y="1806"/>
                  </a:lnTo>
                  <a:lnTo>
                    <a:pt x="161" y="1808"/>
                  </a:lnTo>
                  <a:lnTo>
                    <a:pt x="151" y="1810"/>
                  </a:lnTo>
                  <a:lnTo>
                    <a:pt x="151" y="1810"/>
                  </a:lnTo>
                  <a:close/>
                  <a:moveTo>
                    <a:pt x="150" y="1673"/>
                  </a:moveTo>
                  <a:lnTo>
                    <a:pt x="78" y="1673"/>
                  </a:lnTo>
                  <a:lnTo>
                    <a:pt x="78" y="1608"/>
                  </a:lnTo>
                  <a:lnTo>
                    <a:pt x="148" y="1608"/>
                  </a:lnTo>
                  <a:lnTo>
                    <a:pt x="148" y="1608"/>
                  </a:lnTo>
                  <a:lnTo>
                    <a:pt x="157" y="1609"/>
                  </a:lnTo>
                  <a:lnTo>
                    <a:pt x="166" y="1610"/>
                  </a:lnTo>
                  <a:lnTo>
                    <a:pt x="172" y="1612"/>
                  </a:lnTo>
                  <a:lnTo>
                    <a:pt x="178" y="1615"/>
                  </a:lnTo>
                  <a:lnTo>
                    <a:pt x="182" y="1621"/>
                  </a:lnTo>
                  <a:lnTo>
                    <a:pt x="185" y="1626"/>
                  </a:lnTo>
                  <a:lnTo>
                    <a:pt x="187" y="1633"/>
                  </a:lnTo>
                  <a:lnTo>
                    <a:pt x="188" y="1641"/>
                  </a:lnTo>
                  <a:lnTo>
                    <a:pt x="188" y="1641"/>
                  </a:lnTo>
                  <a:lnTo>
                    <a:pt x="188" y="1646"/>
                  </a:lnTo>
                  <a:lnTo>
                    <a:pt x="187" y="1652"/>
                  </a:lnTo>
                  <a:lnTo>
                    <a:pt x="184" y="1657"/>
                  </a:lnTo>
                  <a:lnTo>
                    <a:pt x="181" y="1662"/>
                  </a:lnTo>
                  <a:lnTo>
                    <a:pt x="175" y="1666"/>
                  </a:lnTo>
                  <a:lnTo>
                    <a:pt x="169" y="1669"/>
                  </a:lnTo>
                  <a:lnTo>
                    <a:pt x="161" y="1672"/>
                  </a:lnTo>
                  <a:lnTo>
                    <a:pt x="150" y="1673"/>
                  </a:lnTo>
                  <a:lnTo>
                    <a:pt x="150" y="1673"/>
                  </a:lnTo>
                  <a:close/>
                  <a:moveTo>
                    <a:pt x="296" y="1764"/>
                  </a:moveTo>
                  <a:lnTo>
                    <a:pt x="296" y="1639"/>
                  </a:lnTo>
                  <a:lnTo>
                    <a:pt x="351" y="1639"/>
                  </a:lnTo>
                  <a:lnTo>
                    <a:pt x="351" y="1761"/>
                  </a:lnTo>
                  <a:lnTo>
                    <a:pt x="351" y="1761"/>
                  </a:lnTo>
                  <a:lnTo>
                    <a:pt x="351" y="1773"/>
                  </a:lnTo>
                  <a:lnTo>
                    <a:pt x="353" y="1785"/>
                  </a:lnTo>
                  <a:lnTo>
                    <a:pt x="356" y="1794"/>
                  </a:lnTo>
                  <a:lnTo>
                    <a:pt x="361" y="1802"/>
                  </a:lnTo>
                  <a:lnTo>
                    <a:pt x="366" y="1807"/>
                  </a:lnTo>
                  <a:lnTo>
                    <a:pt x="373" y="1812"/>
                  </a:lnTo>
                  <a:lnTo>
                    <a:pt x="382" y="1814"/>
                  </a:lnTo>
                  <a:lnTo>
                    <a:pt x="392" y="1815"/>
                  </a:lnTo>
                  <a:lnTo>
                    <a:pt x="392" y="1815"/>
                  </a:lnTo>
                  <a:lnTo>
                    <a:pt x="402" y="1814"/>
                  </a:lnTo>
                  <a:lnTo>
                    <a:pt x="409" y="1812"/>
                  </a:lnTo>
                  <a:lnTo>
                    <a:pt x="417" y="1807"/>
                  </a:lnTo>
                  <a:lnTo>
                    <a:pt x="423" y="1802"/>
                  </a:lnTo>
                  <a:lnTo>
                    <a:pt x="427" y="1794"/>
                  </a:lnTo>
                  <a:lnTo>
                    <a:pt x="430" y="1784"/>
                  </a:lnTo>
                  <a:lnTo>
                    <a:pt x="433" y="1773"/>
                  </a:lnTo>
                  <a:lnTo>
                    <a:pt x="433" y="1761"/>
                  </a:lnTo>
                  <a:lnTo>
                    <a:pt x="433" y="1639"/>
                  </a:lnTo>
                  <a:lnTo>
                    <a:pt x="488" y="1639"/>
                  </a:lnTo>
                  <a:lnTo>
                    <a:pt x="488" y="1860"/>
                  </a:lnTo>
                  <a:lnTo>
                    <a:pt x="433" y="1860"/>
                  </a:lnTo>
                  <a:lnTo>
                    <a:pt x="433" y="1843"/>
                  </a:lnTo>
                  <a:lnTo>
                    <a:pt x="433" y="1843"/>
                  </a:lnTo>
                  <a:lnTo>
                    <a:pt x="428" y="1848"/>
                  </a:lnTo>
                  <a:lnTo>
                    <a:pt x="422" y="1853"/>
                  </a:lnTo>
                  <a:lnTo>
                    <a:pt x="416" y="1857"/>
                  </a:lnTo>
                  <a:lnTo>
                    <a:pt x="409" y="1859"/>
                  </a:lnTo>
                  <a:lnTo>
                    <a:pt x="403" y="1862"/>
                  </a:lnTo>
                  <a:lnTo>
                    <a:pt x="395" y="1864"/>
                  </a:lnTo>
                  <a:lnTo>
                    <a:pt x="387" y="1865"/>
                  </a:lnTo>
                  <a:lnTo>
                    <a:pt x="380" y="1866"/>
                  </a:lnTo>
                  <a:lnTo>
                    <a:pt x="380" y="1866"/>
                  </a:lnTo>
                  <a:lnTo>
                    <a:pt x="366" y="1865"/>
                  </a:lnTo>
                  <a:lnTo>
                    <a:pt x="355" y="1862"/>
                  </a:lnTo>
                  <a:lnTo>
                    <a:pt x="345" y="1859"/>
                  </a:lnTo>
                  <a:lnTo>
                    <a:pt x="336" y="1855"/>
                  </a:lnTo>
                  <a:lnTo>
                    <a:pt x="328" y="1849"/>
                  </a:lnTo>
                  <a:lnTo>
                    <a:pt x="321" y="1844"/>
                  </a:lnTo>
                  <a:lnTo>
                    <a:pt x="316" y="1836"/>
                  </a:lnTo>
                  <a:lnTo>
                    <a:pt x="310" y="1828"/>
                  </a:lnTo>
                  <a:lnTo>
                    <a:pt x="307" y="1821"/>
                  </a:lnTo>
                  <a:lnTo>
                    <a:pt x="304" y="1813"/>
                  </a:lnTo>
                  <a:lnTo>
                    <a:pt x="299" y="1795"/>
                  </a:lnTo>
                  <a:lnTo>
                    <a:pt x="297" y="1779"/>
                  </a:lnTo>
                  <a:lnTo>
                    <a:pt x="296" y="1764"/>
                  </a:lnTo>
                  <a:lnTo>
                    <a:pt x="296" y="1764"/>
                  </a:lnTo>
                  <a:close/>
                  <a:moveTo>
                    <a:pt x="1135" y="1860"/>
                  </a:moveTo>
                  <a:lnTo>
                    <a:pt x="1079" y="1860"/>
                  </a:lnTo>
                  <a:lnTo>
                    <a:pt x="1079" y="1639"/>
                  </a:lnTo>
                  <a:lnTo>
                    <a:pt x="1135" y="1639"/>
                  </a:lnTo>
                  <a:lnTo>
                    <a:pt x="1135" y="1657"/>
                  </a:lnTo>
                  <a:lnTo>
                    <a:pt x="1135" y="1657"/>
                  </a:lnTo>
                  <a:lnTo>
                    <a:pt x="1140" y="1652"/>
                  </a:lnTo>
                  <a:lnTo>
                    <a:pt x="1146" y="1646"/>
                  </a:lnTo>
                  <a:lnTo>
                    <a:pt x="1152" y="1643"/>
                  </a:lnTo>
                  <a:lnTo>
                    <a:pt x="1159" y="1640"/>
                  </a:lnTo>
                  <a:lnTo>
                    <a:pt x="1167" y="1636"/>
                  </a:lnTo>
                  <a:lnTo>
                    <a:pt x="1173" y="1635"/>
                  </a:lnTo>
                  <a:lnTo>
                    <a:pt x="1182" y="1634"/>
                  </a:lnTo>
                  <a:lnTo>
                    <a:pt x="1190" y="1633"/>
                  </a:lnTo>
                  <a:lnTo>
                    <a:pt x="1190" y="1633"/>
                  </a:lnTo>
                  <a:lnTo>
                    <a:pt x="1200" y="1634"/>
                  </a:lnTo>
                  <a:lnTo>
                    <a:pt x="1208" y="1635"/>
                  </a:lnTo>
                  <a:lnTo>
                    <a:pt x="1217" y="1637"/>
                  </a:lnTo>
                  <a:lnTo>
                    <a:pt x="1225" y="1640"/>
                  </a:lnTo>
                  <a:lnTo>
                    <a:pt x="1233" y="1643"/>
                  </a:lnTo>
                  <a:lnTo>
                    <a:pt x="1239" y="1648"/>
                  </a:lnTo>
                  <a:lnTo>
                    <a:pt x="1245" y="1653"/>
                  </a:lnTo>
                  <a:lnTo>
                    <a:pt x="1250" y="1659"/>
                  </a:lnTo>
                  <a:lnTo>
                    <a:pt x="1256" y="1666"/>
                  </a:lnTo>
                  <a:lnTo>
                    <a:pt x="1259" y="1674"/>
                  </a:lnTo>
                  <a:lnTo>
                    <a:pt x="1264" y="1682"/>
                  </a:lnTo>
                  <a:lnTo>
                    <a:pt x="1266" y="1690"/>
                  </a:lnTo>
                  <a:lnTo>
                    <a:pt x="1268" y="1700"/>
                  </a:lnTo>
                  <a:lnTo>
                    <a:pt x="1270" y="1711"/>
                  </a:lnTo>
                  <a:lnTo>
                    <a:pt x="1271" y="1722"/>
                  </a:lnTo>
                  <a:lnTo>
                    <a:pt x="1271" y="1734"/>
                  </a:lnTo>
                  <a:lnTo>
                    <a:pt x="1271" y="1860"/>
                  </a:lnTo>
                  <a:lnTo>
                    <a:pt x="1216" y="1860"/>
                  </a:lnTo>
                  <a:lnTo>
                    <a:pt x="1216" y="1738"/>
                  </a:lnTo>
                  <a:lnTo>
                    <a:pt x="1216" y="1738"/>
                  </a:lnTo>
                  <a:lnTo>
                    <a:pt x="1216" y="1725"/>
                  </a:lnTo>
                  <a:lnTo>
                    <a:pt x="1214" y="1714"/>
                  </a:lnTo>
                  <a:lnTo>
                    <a:pt x="1211" y="1705"/>
                  </a:lnTo>
                  <a:lnTo>
                    <a:pt x="1206" y="1697"/>
                  </a:lnTo>
                  <a:lnTo>
                    <a:pt x="1201" y="1691"/>
                  </a:lnTo>
                  <a:lnTo>
                    <a:pt x="1194" y="1687"/>
                  </a:lnTo>
                  <a:lnTo>
                    <a:pt x="1186" y="1685"/>
                  </a:lnTo>
                  <a:lnTo>
                    <a:pt x="1176" y="1684"/>
                  </a:lnTo>
                  <a:lnTo>
                    <a:pt x="1176" y="1684"/>
                  </a:lnTo>
                  <a:lnTo>
                    <a:pt x="1167" y="1685"/>
                  </a:lnTo>
                  <a:lnTo>
                    <a:pt x="1158" y="1687"/>
                  </a:lnTo>
                  <a:lnTo>
                    <a:pt x="1151" y="1691"/>
                  </a:lnTo>
                  <a:lnTo>
                    <a:pt x="1146" y="1697"/>
                  </a:lnTo>
                  <a:lnTo>
                    <a:pt x="1140" y="1705"/>
                  </a:lnTo>
                  <a:lnTo>
                    <a:pt x="1137" y="1715"/>
                  </a:lnTo>
                  <a:lnTo>
                    <a:pt x="1135" y="1726"/>
                  </a:lnTo>
                  <a:lnTo>
                    <a:pt x="1135" y="1738"/>
                  </a:lnTo>
                  <a:lnTo>
                    <a:pt x="1135" y="1860"/>
                  </a:lnTo>
                  <a:close/>
                  <a:moveTo>
                    <a:pt x="593" y="1742"/>
                  </a:moveTo>
                  <a:lnTo>
                    <a:pt x="593" y="1860"/>
                  </a:lnTo>
                  <a:lnTo>
                    <a:pt x="537" y="1860"/>
                  </a:lnTo>
                  <a:lnTo>
                    <a:pt x="537" y="1639"/>
                  </a:lnTo>
                  <a:lnTo>
                    <a:pt x="593" y="1639"/>
                  </a:lnTo>
                  <a:lnTo>
                    <a:pt x="593" y="1742"/>
                  </a:lnTo>
                  <a:close/>
                  <a:moveTo>
                    <a:pt x="641" y="1573"/>
                  </a:moveTo>
                  <a:lnTo>
                    <a:pt x="696" y="1546"/>
                  </a:lnTo>
                  <a:lnTo>
                    <a:pt x="696" y="1747"/>
                  </a:lnTo>
                  <a:lnTo>
                    <a:pt x="696" y="1860"/>
                  </a:lnTo>
                  <a:lnTo>
                    <a:pt x="641" y="1860"/>
                  </a:lnTo>
                  <a:lnTo>
                    <a:pt x="641" y="1573"/>
                  </a:lnTo>
                  <a:close/>
                  <a:moveTo>
                    <a:pt x="871" y="1654"/>
                  </a:moveTo>
                  <a:lnTo>
                    <a:pt x="871" y="1654"/>
                  </a:lnTo>
                  <a:lnTo>
                    <a:pt x="866" y="1648"/>
                  </a:lnTo>
                  <a:lnTo>
                    <a:pt x="861" y="1645"/>
                  </a:lnTo>
                  <a:lnTo>
                    <a:pt x="854" y="1641"/>
                  </a:lnTo>
                  <a:lnTo>
                    <a:pt x="849" y="1639"/>
                  </a:lnTo>
                  <a:lnTo>
                    <a:pt x="842" y="1636"/>
                  </a:lnTo>
                  <a:lnTo>
                    <a:pt x="835" y="1634"/>
                  </a:lnTo>
                  <a:lnTo>
                    <a:pt x="822" y="1633"/>
                  </a:lnTo>
                  <a:lnTo>
                    <a:pt x="822" y="1633"/>
                  </a:lnTo>
                  <a:lnTo>
                    <a:pt x="812" y="1634"/>
                  </a:lnTo>
                  <a:lnTo>
                    <a:pt x="802" y="1635"/>
                  </a:lnTo>
                  <a:lnTo>
                    <a:pt x="794" y="1637"/>
                  </a:lnTo>
                  <a:lnTo>
                    <a:pt x="786" y="1641"/>
                  </a:lnTo>
                  <a:lnTo>
                    <a:pt x="778" y="1645"/>
                  </a:lnTo>
                  <a:lnTo>
                    <a:pt x="770" y="1651"/>
                  </a:lnTo>
                  <a:lnTo>
                    <a:pt x="764" y="1657"/>
                  </a:lnTo>
                  <a:lnTo>
                    <a:pt x="758" y="1664"/>
                  </a:lnTo>
                  <a:lnTo>
                    <a:pt x="753" y="1672"/>
                  </a:lnTo>
                  <a:lnTo>
                    <a:pt x="748" y="1680"/>
                  </a:lnTo>
                  <a:lnTo>
                    <a:pt x="744" y="1689"/>
                  </a:lnTo>
                  <a:lnTo>
                    <a:pt x="741" y="1699"/>
                  </a:lnTo>
                  <a:lnTo>
                    <a:pt x="738" y="1710"/>
                  </a:lnTo>
                  <a:lnTo>
                    <a:pt x="736" y="1722"/>
                  </a:lnTo>
                  <a:lnTo>
                    <a:pt x="735" y="1734"/>
                  </a:lnTo>
                  <a:lnTo>
                    <a:pt x="735" y="1747"/>
                  </a:lnTo>
                  <a:lnTo>
                    <a:pt x="735" y="1747"/>
                  </a:lnTo>
                  <a:lnTo>
                    <a:pt x="735" y="1761"/>
                  </a:lnTo>
                  <a:lnTo>
                    <a:pt x="736" y="1773"/>
                  </a:lnTo>
                  <a:lnTo>
                    <a:pt x="738" y="1785"/>
                  </a:lnTo>
                  <a:lnTo>
                    <a:pt x="741" y="1796"/>
                  </a:lnTo>
                  <a:lnTo>
                    <a:pt x="744" y="1807"/>
                  </a:lnTo>
                  <a:lnTo>
                    <a:pt x="747" y="1817"/>
                  </a:lnTo>
                  <a:lnTo>
                    <a:pt x="752" y="1826"/>
                  </a:lnTo>
                  <a:lnTo>
                    <a:pt x="757" y="1834"/>
                  </a:lnTo>
                  <a:lnTo>
                    <a:pt x="764" y="1841"/>
                  </a:lnTo>
                  <a:lnTo>
                    <a:pt x="769" y="1847"/>
                  </a:lnTo>
                  <a:lnTo>
                    <a:pt x="777" y="1853"/>
                  </a:lnTo>
                  <a:lnTo>
                    <a:pt x="785" y="1857"/>
                  </a:lnTo>
                  <a:lnTo>
                    <a:pt x="792" y="1860"/>
                  </a:lnTo>
                  <a:lnTo>
                    <a:pt x="801" y="1864"/>
                  </a:lnTo>
                  <a:lnTo>
                    <a:pt x="811" y="1865"/>
                  </a:lnTo>
                  <a:lnTo>
                    <a:pt x="821" y="1866"/>
                  </a:lnTo>
                  <a:lnTo>
                    <a:pt x="821" y="1866"/>
                  </a:lnTo>
                  <a:lnTo>
                    <a:pt x="828" y="1865"/>
                  </a:lnTo>
                  <a:lnTo>
                    <a:pt x="834" y="1864"/>
                  </a:lnTo>
                  <a:lnTo>
                    <a:pt x="841" y="1862"/>
                  </a:lnTo>
                  <a:lnTo>
                    <a:pt x="848" y="1860"/>
                  </a:lnTo>
                  <a:lnTo>
                    <a:pt x="853" y="1857"/>
                  </a:lnTo>
                  <a:lnTo>
                    <a:pt x="860" y="1854"/>
                  </a:lnTo>
                  <a:lnTo>
                    <a:pt x="865" y="1849"/>
                  </a:lnTo>
                  <a:lnTo>
                    <a:pt x="871" y="1844"/>
                  </a:lnTo>
                  <a:lnTo>
                    <a:pt x="871" y="1860"/>
                  </a:lnTo>
                  <a:lnTo>
                    <a:pt x="926" y="1860"/>
                  </a:lnTo>
                  <a:lnTo>
                    <a:pt x="926" y="1546"/>
                  </a:lnTo>
                  <a:lnTo>
                    <a:pt x="871" y="1573"/>
                  </a:lnTo>
                  <a:lnTo>
                    <a:pt x="871" y="1654"/>
                  </a:lnTo>
                  <a:close/>
                  <a:moveTo>
                    <a:pt x="832" y="1815"/>
                  </a:moveTo>
                  <a:lnTo>
                    <a:pt x="832" y="1815"/>
                  </a:lnTo>
                  <a:lnTo>
                    <a:pt x="826" y="1814"/>
                  </a:lnTo>
                  <a:lnTo>
                    <a:pt x="818" y="1812"/>
                  </a:lnTo>
                  <a:lnTo>
                    <a:pt x="811" y="1808"/>
                  </a:lnTo>
                  <a:lnTo>
                    <a:pt x="805" y="1802"/>
                  </a:lnTo>
                  <a:lnTo>
                    <a:pt x="799" y="1793"/>
                  </a:lnTo>
                  <a:lnTo>
                    <a:pt x="795" y="1781"/>
                  </a:lnTo>
                  <a:lnTo>
                    <a:pt x="791" y="1765"/>
                  </a:lnTo>
                  <a:lnTo>
                    <a:pt x="790" y="1746"/>
                  </a:lnTo>
                  <a:lnTo>
                    <a:pt x="790" y="1746"/>
                  </a:lnTo>
                  <a:lnTo>
                    <a:pt x="791" y="1728"/>
                  </a:lnTo>
                  <a:lnTo>
                    <a:pt x="795" y="1715"/>
                  </a:lnTo>
                  <a:lnTo>
                    <a:pt x="799" y="1704"/>
                  </a:lnTo>
                  <a:lnTo>
                    <a:pt x="805" y="1696"/>
                  </a:lnTo>
                  <a:lnTo>
                    <a:pt x="810" y="1689"/>
                  </a:lnTo>
                  <a:lnTo>
                    <a:pt x="818" y="1686"/>
                  </a:lnTo>
                  <a:lnTo>
                    <a:pt x="824" y="1684"/>
                  </a:lnTo>
                  <a:lnTo>
                    <a:pt x="832" y="1684"/>
                  </a:lnTo>
                  <a:lnTo>
                    <a:pt x="832" y="1684"/>
                  </a:lnTo>
                  <a:lnTo>
                    <a:pt x="839" y="1684"/>
                  </a:lnTo>
                  <a:lnTo>
                    <a:pt x="845" y="1686"/>
                  </a:lnTo>
                  <a:lnTo>
                    <a:pt x="852" y="1688"/>
                  </a:lnTo>
                  <a:lnTo>
                    <a:pt x="856" y="1691"/>
                  </a:lnTo>
                  <a:lnTo>
                    <a:pt x="861" y="1695"/>
                  </a:lnTo>
                  <a:lnTo>
                    <a:pt x="865" y="1698"/>
                  </a:lnTo>
                  <a:lnTo>
                    <a:pt x="871" y="1706"/>
                  </a:lnTo>
                  <a:lnTo>
                    <a:pt x="871" y="1793"/>
                  </a:lnTo>
                  <a:lnTo>
                    <a:pt x="871" y="1793"/>
                  </a:lnTo>
                  <a:lnTo>
                    <a:pt x="864" y="1801"/>
                  </a:lnTo>
                  <a:lnTo>
                    <a:pt x="856" y="1807"/>
                  </a:lnTo>
                  <a:lnTo>
                    <a:pt x="852" y="1811"/>
                  </a:lnTo>
                  <a:lnTo>
                    <a:pt x="845" y="1813"/>
                  </a:lnTo>
                  <a:lnTo>
                    <a:pt x="840" y="1814"/>
                  </a:lnTo>
                  <a:lnTo>
                    <a:pt x="832" y="1815"/>
                  </a:lnTo>
                  <a:lnTo>
                    <a:pt x="832" y="1815"/>
                  </a:lnTo>
                  <a:close/>
                  <a:moveTo>
                    <a:pt x="2069" y="1633"/>
                  </a:moveTo>
                  <a:lnTo>
                    <a:pt x="2069" y="1633"/>
                  </a:lnTo>
                  <a:lnTo>
                    <a:pt x="2064" y="1634"/>
                  </a:lnTo>
                  <a:lnTo>
                    <a:pt x="2057" y="1635"/>
                  </a:lnTo>
                  <a:lnTo>
                    <a:pt x="2044" y="1639"/>
                  </a:lnTo>
                  <a:lnTo>
                    <a:pt x="2032" y="1645"/>
                  </a:lnTo>
                  <a:lnTo>
                    <a:pt x="2021" y="1654"/>
                  </a:lnTo>
                  <a:lnTo>
                    <a:pt x="2021" y="1551"/>
                  </a:lnTo>
                  <a:lnTo>
                    <a:pt x="1966" y="1579"/>
                  </a:lnTo>
                  <a:lnTo>
                    <a:pt x="1966" y="1860"/>
                  </a:lnTo>
                  <a:lnTo>
                    <a:pt x="2021" y="1860"/>
                  </a:lnTo>
                  <a:lnTo>
                    <a:pt x="2021" y="1844"/>
                  </a:lnTo>
                  <a:lnTo>
                    <a:pt x="2021" y="1844"/>
                  </a:lnTo>
                  <a:lnTo>
                    <a:pt x="2025" y="1849"/>
                  </a:lnTo>
                  <a:lnTo>
                    <a:pt x="2032" y="1854"/>
                  </a:lnTo>
                  <a:lnTo>
                    <a:pt x="2037" y="1857"/>
                  </a:lnTo>
                  <a:lnTo>
                    <a:pt x="2044" y="1860"/>
                  </a:lnTo>
                  <a:lnTo>
                    <a:pt x="2049" y="1862"/>
                  </a:lnTo>
                  <a:lnTo>
                    <a:pt x="2057" y="1864"/>
                  </a:lnTo>
                  <a:lnTo>
                    <a:pt x="2064" y="1865"/>
                  </a:lnTo>
                  <a:lnTo>
                    <a:pt x="2070" y="1866"/>
                  </a:lnTo>
                  <a:lnTo>
                    <a:pt x="2070" y="1866"/>
                  </a:lnTo>
                  <a:lnTo>
                    <a:pt x="2080" y="1865"/>
                  </a:lnTo>
                  <a:lnTo>
                    <a:pt x="2090" y="1864"/>
                  </a:lnTo>
                  <a:lnTo>
                    <a:pt x="2099" y="1861"/>
                  </a:lnTo>
                  <a:lnTo>
                    <a:pt x="2108" y="1857"/>
                  </a:lnTo>
                  <a:lnTo>
                    <a:pt x="2116" y="1853"/>
                  </a:lnTo>
                  <a:lnTo>
                    <a:pt x="2122" y="1848"/>
                  </a:lnTo>
                  <a:lnTo>
                    <a:pt x="2129" y="1841"/>
                  </a:lnTo>
                  <a:lnTo>
                    <a:pt x="2134" y="1835"/>
                  </a:lnTo>
                  <a:lnTo>
                    <a:pt x="2140" y="1826"/>
                  </a:lnTo>
                  <a:lnTo>
                    <a:pt x="2144" y="1817"/>
                  </a:lnTo>
                  <a:lnTo>
                    <a:pt x="2148" y="1807"/>
                  </a:lnTo>
                  <a:lnTo>
                    <a:pt x="2151" y="1797"/>
                  </a:lnTo>
                  <a:lnTo>
                    <a:pt x="2154" y="1786"/>
                  </a:lnTo>
                  <a:lnTo>
                    <a:pt x="2155" y="1774"/>
                  </a:lnTo>
                  <a:lnTo>
                    <a:pt x="2157" y="1761"/>
                  </a:lnTo>
                  <a:lnTo>
                    <a:pt x="2158" y="1747"/>
                  </a:lnTo>
                  <a:lnTo>
                    <a:pt x="2158" y="1747"/>
                  </a:lnTo>
                  <a:lnTo>
                    <a:pt x="2157" y="1734"/>
                  </a:lnTo>
                  <a:lnTo>
                    <a:pt x="2155" y="1722"/>
                  </a:lnTo>
                  <a:lnTo>
                    <a:pt x="2153" y="1710"/>
                  </a:lnTo>
                  <a:lnTo>
                    <a:pt x="2151" y="1699"/>
                  </a:lnTo>
                  <a:lnTo>
                    <a:pt x="2148" y="1689"/>
                  </a:lnTo>
                  <a:lnTo>
                    <a:pt x="2143" y="1680"/>
                  </a:lnTo>
                  <a:lnTo>
                    <a:pt x="2139" y="1672"/>
                  </a:lnTo>
                  <a:lnTo>
                    <a:pt x="2133" y="1664"/>
                  </a:lnTo>
                  <a:lnTo>
                    <a:pt x="2128" y="1657"/>
                  </a:lnTo>
                  <a:lnTo>
                    <a:pt x="2121" y="1651"/>
                  </a:lnTo>
                  <a:lnTo>
                    <a:pt x="2113" y="1645"/>
                  </a:lnTo>
                  <a:lnTo>
                    <a:pt x="2106" y="1641"/>
                  </a:lnTo>
                  <a:lnTo>
                    <a:pt x="2098" y="1637"/>
                  </a:lnTo>
                  <a:lnTo>
                    <a:pt x="2089" y="1635"/>
                  </a:lnTo>
                  <a:lnTo>
                    <a:pt x="2079" y="1634"/>
                  </a:lnTo>
                  <a:lnTo>
                    <a:pt x="2069" y="1633"/>
                  </a:lnTo>
                  <a:lnTo>
                    <a:pt x="2069" y="1633"/>
                  </a:lnTo>
                  <a:close/>
                  <a:moveTo>
                    <a:pt x="2059" y="1684"/>
                  </a:moveTo>
                  <a:lnTo>
                    <a:pt x="2059" y="1684"/>
                  </a:lnTo>
                  <a:lnTo>
                    <a:pt x="2067" y="1685"/>
                  </a:lnTo>
                  <a:lnTo>
                    <a:pt x="2075" y="1687"/>
                  </a:lnTo>
                  <a:lnTo>
                    <a:pt x="2081" y="1691"/>
                  </a:lnTo>
                  <a:lnTo>
                    <a:pt x="2088" y="1698"/>
                  </a:lnTo>
                  <a:lnTo>
                    <a:pt x="2094" y="1706"/>
                  </a:lnTo>
                  <a:lnTo>
                    <a:pt x="2097" y="1717"/>
                  </a:lnTo>
                  <a:lnTo>
                    <a:pt x="2100" y="1730"/>
                  </a:lnTo>
                  <a:lnTo>
                    <a:pt x="2101" y="1746"/>
                  </a:lnTo>
                  <a:lnTo>
                    <a:pt x="2101" y="1746"/>
                  </a:lnTo>
                  <a:lnTo>
                    <a:pt x="2100" y="1762"/>
                  </a:lnTo>
                  <a:lnTo>
                    <a:pt x="2098" y="1776"/>
                  </a:lnTo>
                  <a:lnTo>
                    <a:pt x="2096" y="1787"/>
                  </a:lnTo>
                  <a:lnTo>
                    <a:pt x="2091" y="1797"/>
                  </a:lnTo>
                  <a:lnTo>
                    <a:pt x="2085" y="1805"/>
                  </a:lnTo>
                  <a:lnTo>
                    <a:pt x="2078" y="1811"/>
                  </a:lnTo>
                  <a:lnTo>
                    <a:pt x="2070" y="1814"/>
                  </a:lnTo>
                  <a:lnTo>
                    <a:pt x="2061" y="1815"/>
                  </a:lnTo>
                  <a:lnTo>
                    <a:pt x="2061" y="1815"/>
                  </a:lnTo>
                  <a:lnTo>
                    <a:pt x="2053" y="1814"/>
                  </a:lnTo>
                  <a:lnTo>
                    <a:pt x="2046" y="1813"/>
                  </a:lnTo>
                  <a:lnTo>
                    <a:pt x="2041" y="1810"/>
                  </a:lnTo>
                  <a:lnTo>
                    <a:pt x="2035" y="1807"/>
                  </a:lnTo>
                  <a:lnTo>
                    <a:pt x="2026" y="1800"/>
                  </a:lnTo>
                  <a:lnTo>
                    <a:pt x="2021" y="1794"/>
                  </a:lnTo>
                  <a:lnTo>
                    <a:pt x="2021" y="1706"/>
                  </a:lnTo>
                  <a:lnTo>
                    <a:pt x="2021" y="1706"/>
                  </a:lnTo>
                  <a:lnTo>
                    <a:pt x="2024" y="1701"/>
                  </a:lnTo>
                  <a:lnTo>
                    <a:pt x="2029" y="1697"/>
                  </a:lnTo>
                  <a:lnTo>
                    <a:pt x="2033" y="1693"/>
                  </a:lnTo>
                  <a:lnTo>
                    <a:pt x="2037" y="1689"/>
                  </a:lnTo>
                  <a:lnTo>
                    <a:pt x="2043" y="1687"/>
                  </a:lnTo>
                  <a:lnTo>
                    <a:pt x="2048" y="1685"/>
                  </a:lnTo>
                  <a:lnTo>
                    <a:pt x="2054" y="1684"/>
                  </a:lnTo>
                  <a:lnTo>
                    <a:pt x="2059" y="1684"/>
                  </a:lnTo>
                  <a:lnTo>
                    <a:pt x="2059" y="1684"/>
                  </a:lnTo>
                  <a:close/>
                  <a:moveTo>
                    <a:pt x="1445" y="1654"/>
                  </a:moveTo>
                  <a:lnTo>
                    <a:pt x="1445" y="1654"/>
                  </a:lnTo>
                  <a:lnTo>
                    <a:pt x="1440" y="1650"/>
                  </a:lnTo>
                  <a:lnTo>
                    <a:pt x="1435" y="1645"/>
                  </a:lnTo>
                  <a:lnTo>
                    <a:pt x="1428" y="1642"/>
                  </a:lnTo>
                  <a:lnTo>
                    <a:pt x="1423" y="1639"/>
                  </a:lnTo>
                  <a:lnTo>
                    <a:pt x="1416" y="1636"/>
                  </a:lnTo>
                  <a:lnTo>
                    <a:pt x="1409" y="1634"/>
                  </a:lnTo>
                  <a:lnTo>
                    <a:pt x="1403" y="1634"/>
                  </a:lnTo>
                  <a:lnTo>
                    <a:pt x="1396" y="1633"/>
                  </a:lnTo>
                  <a:lnTo>
                    <a:pt x="1396" y="1633"/>
                  </a:lnTo>
                  <a:lnTo>
                    <a:pt x="1386" y="1634"/>
                  </a:lnTo>
                  <a:lnTo>
                    <a:pt x="1376" y="1635"/>
                  </a:lnTo>
                  <a:lnTo>
                    <a:pt x="1367" y="1637"/>
                  </a:lnTo>
                  <a:lnTo>
                    <a:pt x="1360" y="1641"/>
                  </a:lnTo>
                  <a:lnTo>
                    <a:pt x="1352" y="1645"/>
                  </a:lnTo>
                  <a:lnTo>
                    <a:pt x="1344" y="1651"/>
                  </a:lnTo>
                  <a:lnTo>
                    <a:pt x="1338" y="1657"/>
                  </a:lnTo>
                  <a:lnTo>
                    <a:pt x="1332" y="1664"/>
                  </a:lnTo>
                  <a:lnTo>
                    <a:pt x="1327" y="1672"/>
                  </a:lnTo>
                  <a:lnTo>
                    <a:pt x="1322" y="1680"/>
                  </a:lnTo>
                  <a:lnTo>
                    <a:pt x="1318" y="1689"/>
                  </a:lnTo>
                  <a:lnTo>
                    <a:pt x="1314" y="1699"/>
                  </a:lnTo>
                  <a:lnTo>
                    <a:pt x="1312" y="1710"/>
                  </a:lnTo>
                  <a:lnTo>
                    <a:pt x="1310" y="1722"/>
                  </a:lnTo>
                  <a:lnTo>
                    <a:pt x="1309" y="1734"/>
                  </a:lnTo>
                  <a:lnTo>
                    <a:pt x="1309" y="1747"/>
                  </a:lnTo>
                  <a:lnTo>
                    <a:pt x="1309" y="1747"/>
                  </a:lnTo>
                  <a:lnTo>
                    <a:pt x="1309" y="1761"/>
                  </a:lnTo>
                  <a:lnTo>
                    <a:pt x="1310" y="1773"/>
                  </a:lnTo>
                  <a:lnTo>
                    <a:pt x="1312" y="1785"/>
                  </a:lnTo>
                  <a:lnTo>
                    <a:pt x="1314" y="1796"/>
                  </a:lnTo>
                  <a:lnTo>
                    <a:pt x="1318" y="1807"/>
                  </a:lnTo>
                  <a:lnTo>
                    <a:pt x="1321" y="1817"/>
                  </a:lnTo>
                  <a:lnTo>
                    <a:pt x="1327" y="1826"/>
                  </a:lnTo>
                  <a:lnTo>
                    <a:pt x="1331" y="1834"/>
                  </a:lnTo>
                  <a:lnTo>
                    <a:pt x="1338" y="1841"/>
                  </a:lnTo>
                  <a:lnTo>
                    <a:pt x="1343" y="1847"/>
                  </a:lnTo>
                  <a:lnTo>
                    <a:pt x="1351" y="1853"/>
                  </a:lnTo>
                  <a:lnTo>
                    <a:pt x="1359" y="1857"/>
                  </a:lnTo>
                  <a:lnTo>
                    <a:pt x="1366" y="1860"/>
                  </a:lnTo>
                  <a:lnTo>
                    <a:pt x="1375" y="1864"/>
                  </a:lnTo>
                  <a:lnTo>
                    <a:pt x="1385" y="1865"/>
                  </a:lnTo>
                  <a:lnTo>
                    <a:pt x="1395" y="1865"/>
                  </a:lnTo>
                  <a:lnTo>
                    <a:pt x="1395" y="1865"/>
                  </a:lnTo>
                  <a:lnTo>
                    <a:pt x="1402" y="1865"/>
                  </a:lnTo>
                  <a:lnTo>
                    <a:pt x="1408" y="1864"/>
                  </a:lnTo>
                  <a:lnTo>
                    <a:pt x="1415" y="1862"/>
                  </a:lnTo>
                  <a:lnTo>
                    <a:pt x="1421" y="1860"/>
                  </a:lnTo>
                  <a:lnTo>
                    <a:pt x="1428" y="1857"/>
                  </a:lnTo>
                  <a:lnTo>
                    <a:pt x="1434" y="1853"/>
                  </a:lnTo>
                  <a:lnTo>
                    <a:pt x="1439" y="1849"/>
                  </a:lnTo>
                  <a:lnTo>
                    <a:pt x="1445" y="1844"/>
                  </a:lnTo>
                  <a:lnTo>
                    <a:pt x="1445" y="1849"/>
                  </a:lnTo>
                  <a:lnTo>
                    <a:pt x="1445" y="1849"/>
                  </a:lnTo>
                  <a:lnTo>
                    <a:pt x="1445" y="1858"/>
                  </a:lnTo>
                  <a:lnTo>
                    <a:pt x="1444" y="1868"/>
                  </a:lnTo>
                  <a:lnTo>
                    <a:pt x="1441" y="1878"/>
                  </a:lnTo>
                  <a:lnTo>
                    <a:pt x="1439" y="1882"/>
                  </a:lnTo>
                  <a:lnTo>
                    <a:pt x="1436" y="1887"/>
                  </a:lnTo>
                  <a:lnTo>
                    <a:pt x="1433" y="1891"/>
                  </a:lnTo>
                  <a:lnTo>
                    <a:pt x="1428" y="1896"/>
                  </a:lnTo>
                  <a:lnTo>
                    <a:pt x="1421" y="1899"/>
                  </a:lnTo>
                  <a:lnTo>
                    <a:pt x="1415" y="1901"/>
                  </a:lnTo>
                  <a:lnTo>
                    <a:pt x="1407" y="1904"/>
                  </a:lnTo>
                  <a:lnTo>
                    <a:pt x="1397" y="1905"/>
                  </a:lnTo>
                  <a:lnTo>
                    <a:pt x="1386" y="1908"/>
                  </a:lnTo>
                  <a:lnTo>
                    <a:pt x="1374" y="1908"/>
                  </a:lnTo>
                  <a:lnTo>
                    <a:pt x="1372" y="1908"/>
                  </a:lnTo>
                  <a:lnTo>
                    <a:pt x="1391" y="1951"/>
                  </a:lnTo>
                  <a:lnTo>
                    <a:pt x="1392" y="1951"/>
                  </a:lnTo>
                  <a:lnTo>
                    <a:pt x="1392" y="1951"/>
                  </a:lnTo>
                  <a:lnTo>
                    <a:pt x="1405" y="1951"/>
                  </a:lnTo>
                  <a:lnTo>
                    <a:pt x="1417" y="1948"/>
                  </a:lnTo>
                  <a:lnTo>
                    <a:pt x="1429" y="1946"/>
                  </a:lnTo>
                  <a:lnTo>
                    <a:pt x="1439" y="1943"/>
                  </a:lnTo>
                  <a:lnTo>
                    <a:pt x="1449" y="1940"/>
                  </a:lnTo>
                  <a:lnTo>
                    <a:pt x="1458" y="1935"/>
                  </a:lnTo>
                  <a:lnTo>
                    <a:pt x="1466" y="1929"/>
                  </a:lnTo>
                  <a:lnTo>
                    <a:pt x="1473" y="1923"/>
                  </a:lnTo>
                  <a:lnTo>
                    <a:pt x="1480" y="1915"/>
                  </a:lnTo>
                  <a:lnTo>
                    <a:pt x="1484" y="1907"/>
                  </a:lnTo>
                  <a:lnTo>
                    <a:pt x="1490" y="1898"/>
                  </a:lnTo>
                  <a:lnTo>
                    <a:pt x="1493" y="1888"/>
                  </a:lnTo>
                  <a:lnTo>
                    <a:pt x="1497" y="1877"/>
                  </a:lnTo>
                  <a:lnTo>
                    <a:pt x="1499" y="1866"/>
                  </a:lnTo>
                  <a:lnTo>
                    <a:pt x="1500" y="1854"/>
                  </a:lnTo>
                  <a:lnTo>
                    <a:pt x="1500" y="1839"/>
                  </a:lnTo>
                  <a:lnTo>
                    <a:pt x="1500" y="1639"/>
                  </a:lnTo>
                  <a:lnTo>
                    <a:pt x="1445" y="1639"/>
                  </a:lnTo>
                  <a:lnTo>
                    <a:pt x="1445" y="1654"/>
                  </a:lnTo>
                  <a:close/>
                  <a:moveTo>
                    <a:pt x="1445" y="1706"/>
                  </a:moveTo>
                  <a:lnTo>
                    <a:pt x="1445" y="1793"/>
                  </a:lnTo>
                  <a:lnTo>
                    <a:pt x="1445" y="1793"/>
                  </a:lnTo>
                  <a:lnTo>
                    <a:pt x="1438" y="1801"/>
                  </a:lnTo>
                  <a:lnTo>
                    <a:pt x="1429" y="1808"/>
                  </a:lnTo>
                  <a:lnTo>
                    <a:pt x="1425" y="1811"/>
                  </a:lnTo>
                  <a:lnTo>
                    <a:pt x="1419" y="1813"/>
                  </a:lnTo>
                  <a:lnTo>
                    <a:pt x="1413" y="1814"/>
                  </a:lnTo>
                  <a:lnTo>
                    <a:pt x="1406" y="1815"/>
                  </a:lnTo>
                  <a:lnTo>
                    <a:pt x="1406" y="1815"/>
                  </a:lnTo>
                  <a:lnTo>
                    <a:pt x="1398" y="1814"/>
                  </a:lnTo>
                  <a:lnTo>
                    <a:pt x="1392" y="1812"/>
                  </a:lnTo>
                  <a:lnTo>
                    <a:pt x="1384" y="1807"/>
                  </a:lnTo>
                  <a:lnTo>
                    <a:pt x="1378" y="1802"/>
                  </a:lnTo>
                  <a:lnTo>
                    <a:pt x="1373" y="1793"/>
                  </a:lnTo>
                  <a:lnTo>
                    <a:pt x="1369" y="1781"/>
                  </a:lnTo>
                  <a:lnTo>
                    <a:pt x="1365" y="1765"/>
                  </a:lnTo>
                  <a:lnTo>
                    <a:pt x="1364" y="1746"/>
                  </a:lnTo>
                  <a:lnTo>
                    <a:pt x="1364" y="1746"/>
                  </a:lnTo>
                  <a:lnTo>
                    <a:pt x="1365" y="1728"/>
                  </a:lnTo>
                  <a:lnTo>
                    <a:pt x="1369" y="1715"/>
                  </a:lnTo>
                  <a:lnTo>
                    <a:pt x="1373" y="1704"/>
                  </a:lnTo>
                  <a:lnTo>
                    <a:pt x="1378" y="1696"/>
                  </a:lnTo>
                  <a:lnTo>
                    <a:pt x="1384" y="1689"/>
                  </a:lnTo>
                  <a:lnTo>
                    <a:pt x="1392" y="1686"/>
                  </a:lnTo>
                  <a:lnTo>
                    <a:pt x="1398" y="1684"/>
                  </a:lnTo>
                  <a:lnTo>
                    <a:pt x="1406" y="1684"/>
                  </a:lnTo>
                  <a:lnTo>
                    <a:pt x="1406" y="1684"/>
                  </a:lnTo>
                  <a:lnTo>
                    <a:pt x="1413" y="1684"/>
                  </a:lnTo>
                  <a:lnTo>
                    <a:pt x="1419" y="1686"/>
                  </a:lnTo>
                  <a:lnTo>
                    <a:pt x="1426" y="1688"/>
                  </a:lnTo>
                  <a:lnTo>
                    <a:pt x="1430" y="1690"/>
                  </a:lnTo>
                  <a:lnTo>
                    <a:pt x="1435" y="1695"/>
                  </a:lnTo>
                  <a:lnTo>
                    <a:pt x="1439" y="1698"/>
                  </a:lnTo>
                  <a:lnTo>
                    <a:pt x="1445" y="1706"/>
                  </a:lnTo>
                  <a:lnTo>
                    <a:pt x="1445" y="1706"/>
                  </a:lnTo>
                  <a:close/>
                  <a:moveTo>
                    <a:pt x="1671" y="1693"/>
                  </a:moveTo>
                  <a:lnTo>
                    <a:pt x="1671" y="1693"/>
                  </a:lnTo>
                  <a:lnTo>
                    <a:pt x="1684" y="1686"/>
                  </a:lnTo>
                  <a:lnTo>
                    <a:pt x="1697" y="1682"/>
                  </a:lnTo>
                  <a:lnTo>
                    <a:pt x="1712" y="1678"/>
                  </a:lnTo>
                  <a:lnTo>
                    <a:pt x="1727" y="1677"/>
                  </a:lnTo>
                  <a:lnTo>
                    <a:pt x="1727" y="1677"/>
                  </a:lnTo>
                  <a:lnTo>
                    <a:pt x="1737" y="1678"/>
                  </a:lnTo>
                  <a:lnTo>
                    <a:pt x="1745" y="1679"/>
                  </a:lnTo>
                  <a:lnTo>
                    <a:pt x="1751" y="1682"/>
                  </a:lnTo>
                  <a:lnTo>
                    <a:pt x="1757" y="1686"/>
                  </a:lnTo>
                  <a:lnTo>
                    <a:pt x="1761" y="1690"/>
                  </a:lnTo>
                  <a:lnTo>
                    <a:pt x="1765" y="1696"/>
                  </a:lnTo>
                  <a:lnTo>
                    <a:pt x="1767" y="1701"/>
                  </a:lnTo>
                  <a:lnTo>
                    <a:pt x="1767" y="1709"/>
                  </a:lnTo>
                  <a:lnTo>
                    <a:pt x="1767" y="1725"/>
                  </a:lnTo>
                  <a:lnTo>
                    <a:pt x="1767" y="1725"/>
                  </a:lnTo>
                  <a:lnTo>
                    <a:pt x="1757" y="1720"/>
                  </a:lnTo>
                  <a:lnTo>
                    <a:pt x="1745" y="1717"/>
                  </a:lnTo>
                  <a:lnTo>
                    <a:pt x="1733" y="1715"/>
                  </a:lnTo>
                  <a:lnTo>
                    <a:pt x="1719" y="1714"/>
                  </a:lnTo>
                  <a:lnTo>
                    <a:pt x="1719" y="1714"/>
                  </a:lnTo>
                  <a:lnTo>
                    <a:pt x="1704" y="1715"/>
                  </a:lnTo>
                  <a:lnTo>
                    <a:pt x="1689" y="1718"/>
                  </a:lnTo>
                  <a:lnTo>
                    <a:pt x="1674" y="1722"/>
                  </a:lnTo>
                  <a:lnTo>
                    <a:pt x="1667" y="1726"/>
                  </a:lnTo>
                  <a:lnTo>
                    <a:pt x="1660" y="1730"/>
                  </a:lnTo>
                  <a:lnTo>
                    <a:pt x="1654" y="1734"/>
                  </a:lnTo>
                  <a:lnTo>
                    <a:pt x="1649" y="1740"/>
                  </a:lnTo>
                  <a:lnTo>
                    <a:pt x="1643" y="1746"/>
                  </a:lnTo>
                  <a:lnTo>
                    <a:pt x="1639" y="1752"/>
                  </a:lnTo>
                  <a:lnTo>
                    <a:pt x="1636" y="1760"/>
                  </a:lnTo>
                  <a:lnTo>
                    <a:pt x="1633" y="1769"/>
                  </a:lnTo>
                  <a:lnTo>
                    <a:pt x="1632" y="1778"/>
                  </a:lnTo>
                  <a:lnTo>
                    <a:pt x="1631" y="1786"/>
                  </a:lnTo>
                  <a:lnTo>
                    <a:pt x="1631" y="1786"/>
                  </a:lnTo>
                  <a:lnTo>
                    <a:pt x="1632" y="1797"/>
                  </a:lnTo>
                  <a:lnTo>
                    <a:pt x="1633" y="1807"/>
                  </a:lnTo>
                  <a:lnTo>
                    <a:pt x="1636" y="1815"/>
                  </a:lnTo>
                  <a:lnTo>
                    <a:pt x="1639" y="1824"/>
                  </a:lnTo>
                  <a:lnTo>
                    <a:pt x="1642" y="1830"/>
                  </a:lnTo>
                  <a:lnTo>
                    <a:pt x="1648" y="1837"/>
                  </a:lnTo>
                  <a:lnTo>
                    <a:pt x="1652" y="1843"/>
                  </a:lnTo>
                  <a:lnTo>
                    <a:pt x="1659" y="1848"/>
                  </a:lnTo>
                  <a:lnTo>
                    <a:pt x="1664" y="1853"/>
                  </a:lnTo>
                  <a:lnTo>
                    <a:pt x="1671" y="1856"/>
                  </a:lnTo>
                  <a:lnTo>
                    <a:pt x="1685" y="1861"/>
                  </a:lnTo>
                  <a:lnTo>
                    <a:pt x="1700" y="1865"/>
                  </a:lnTo>
                  <a:lnTo>
                    <a:pt x="1714" y="1866"/>
                  </a:lnTo>
                  <a:lnTo>
                    <a:pt x="1714" y="1866"/>
                  </a:lnTo>
                  <a:lnTo>
                    <a:pt x="1726" y="1864"/>
                  </a:lnTo>
                  <a:lnTo>
                    <a:pt x="1734" y="1862"/>
                  </a:lnTo>
                  <a:lnTo>
                    <a:pt x="1740" y="1860"/>
                  </a:lnTo>
                  <a:lnTo>
                    <a:pt x="1748" y="1857"/>
                  </a:lnTo>
                  <a:lnTo>
                    <a:pt x="1755" y="1853"/>
                  </a:lnTo>
                  <a:lnTo>
                    <a:pt x="1761" y="1848"/>
                  </a:lnTo>
                  <a:lnTo>
                    <a:pt x="1767" y="1843"/>
                  </a:lnTo>
                  <a:lnTo>
                    <a:pt x="1767" y="1860"/>
                  </a:lnTo>
                  <a:lnTo>
                    <a:pt x="1822" y="1860"/>
                  </a:lnTo>
                  <a:lnTo>
                    <a:pt x="1822" y="1710"/>
                  </a:lnTo>
                  <a:lnTo>
                    <a:pt x="1822" y="1710"/>
                  </a:lnTo>
                  <a:lnTo>
                    <a:pt x="1822" y="1701"/>
                  </a:lnTo>
                  <a:lnTo>
                    <a:pt x="1821" y="1694"/>
                  </a:lnTo>
                  <a:lnTo>
                    <a:pt x="1819" y="1686"/>
                  </a:lnTo>
                  <a:lnTo>
                    <a:pt x="1817" y="1678"/>
                  </a:lnTo>
                  <a:lnTo>
                    <a:pt x="1812" y="1672"/>
                  </a:lnTo>
                  <a:lnTo>
                    <a:pt x="1809" y="1665"/>
                  </a:lnTo>
                  <a:lnTo>
                    <a:pt x="1803" y="1659"/>
                  </a:lnTo>
                  <a:lnTo>
                    <a:pt x="1798" y="1654"/>
                  </a:lnTo>
                  <a:lnTo>
                    <a:pt x="1792" y="1650"/>
                  </a:lnTo>
                  <a:lnTo>
                    <a:pt x="1786" y="1645"/>
                  </a:lnTo>
                  <a:lnTo>
                    <a:pt x="1778" y="1642"/>
                  </a:lnTo>
                  <a:lnTo>
                    <a:pt x="1770" y="1639"/>
                  </a:lnTo>
                  <a:lnTo>
                    <a:pt x="1761" y="1636"/>
                  </a:lnTo>
                  <a:lnTo>
                    <a:pt x="1753" y="1635"/>
                  </a:lnTo>
                  <a:lnTo>
                    <a:pt x="1743" y="1634"/>
                  </a:lnTo>
                  <a:lnTo>
                    <a:pt x="1733" y="1633"/>
                  </a:lnTo>
                  <a:lnTo>
                    <a:pt x="1733" y="1633"/>
                  </a:lnTo>
                  <a:lnTo>
                    <a:pt x="1721" y="1634"/>
                  </a:lnTo>
                  <a:lnTo>
                    <a:pt x="1711" y="1634"/>
                  </a:lnTo>
                  <a:lnTo>
                    <a:pt x="1700" y="1636"/>
                  </a:lnTo>
                  <a:lnTo>
                    <a:pt x="1689" y="1639"/>
                  </a:lnTo>
                  <a:lnTo>
                    <a:pt x="1679" y="1642"/>
                  </a:lnTo>
                  <a:lnTo>
                    <a:pt x="1669" y="1645"/>
                  </a:lnTo>
                  <a:lnTo>
                    <a:pt x="1659" y="1650"/>
                  </a:lnTo>
                  <a:lnTo>
                    <a:pt x="1649" y="1655"/>
                  </a:lnTo>
                  <a:lnTo>
                    <a:pt x="1671" y="1693"/>
                  </a:lnTo>
                  <a:close/>
                  <a:moveTo>
                    <a:pt x="1686" y="1786"/>
                  </a:moveTo>
                  <a:lnTo>
                    <a:pt x="1686" y="1786"/>
                  </a:lnTo>
                  <a:lnTo>
                    <a:pt x="1686" y="1780"/>
                  </a:lnTo>
                  <a:lnTo>
                    <a:pt x="1689" y="1773"/>
                  </a:lnTo>
                  <a:lnTo>
                    <a:pt x="1692" y="1768"/>
                  </a:lnTo>
                  <a:lnTo>
                    <a:pt x="1696" y="1763"/>
                  </a:lnTo>
                  <a:lnTo>
                    <a:pt x="1702" y="1760"/>
                  </a:lnTo>
                  <a:lnTo>
                    <a:pt x="1708" y="1758"/>
                  </a:lnTo>
                  <a:lnTo>
                    <a:pt x="1716" y="1755"/>
                  </a:lnTo>
                  <a:lnTo>
                    <a:pt x="1724" y="1755"/>
                  </a:lnTo>
                  <a:lnTo>
                    <a:pt x="1724" y="1755"/>
                  </a:lnTo>
                  <a:lnTo>
                    <a:pt x="1736" y="1755"/>
                  </a:lnTo>
                  <a:lnTo>
                    <a:pt x="1747" y="1758"/>
                  </a:lnTo>
                  <a:lnTo>
                    <a:pt x="1757" y="1761"/>
                  </a:lnTo>
                  <a:lnTo>
                    <a:pt x="1767" y="1766"/>
                  </a:lnTo>
                  <a:lnTo>
                    <a:pt x="1767" y="1796"/>
                  </a:lnTo>
                  <a:lnTo>
                    <a:pt x="1767" y="1796"/>
                  </a:lnTo>
                  <a:lnTo>
                    <a:pt x="1765" y="1801"/>
                  </a:lnTo>
                  <a:lnTo>
                    <a:pt x="1760" y="1805"/>
                  </a:lnTo>
                  <a:lnTo>
                    <a:pt x="1756" y="1810"/>
                  </a:lnTo>
                  <a:lnTo>
                    <a:pt x="1750" y="1813"/>
                  </a:lnTo>
                  <a:lnTo>
                    <a:pt x="1745" y="1816"/>
                  </a:lnTo>
                  <a:lnTo>
                    <a:pt x="1738" y="1818"/>
                  </a:lnTo>
                  <a:lnTo>
                    <a:pt x="1732" y="1819"/>
                  </a:lnTo>
                  <a:lnTo>
                    <a:pt x="1724" y="1821"/>
                  </a:lnTo>
                  <a:lnTo>
                    <a:pt x="1724" y="1821"/>
                  </a:lnTo>
                  <a:lnTo>
                    <a:pt x="1716" y="1819"/>
                  </a:lnTo>
                  <a:lnTo>
                    <a:pt x="1708" y="1817"/>
                  </a:lnTo>
                  <a:lnTo>
                    <a:pt x="1702" y="1815"/>
                  </a:lnTo>
                  <a:lnTo>
                    <a:pt x="1696" y="1811"/>
                  </a:lnTo>
                  <a:lnTo>
                    <a:pt x="1692" y="1806"/>
                  </a:lnTo>
                  <a:lnTo>
                    <a:pt x="1689" y="1801"/>
                  </a:lnTo>
                  <a:lnTo>
                    <a:pt x="1687" y="1794"/>
                  </a:lnTo>
                  <a:lnTo>
                    <a:pt x="1686" y="1786"/>
                  </a:lnTo>
                  <a:lnTo>
                    <a:pt x="1686" y="1786"/>
                  </a:lnTo>
                  <a:close/>
                  <a:moveTo>
                    <a:pt x="2333" y="1796"/>
                  </a:moveTo>
                  <a:lnTo>
                    <a:pt x="2333" y="1796"/>
                  </a:lnTo>
                  <a:lnTo>
                    <a:pt x="2325" y="1803"/>
                  </a:lnTo>
                  <a:lnTo>
                    <a:pt x="2315" y="1808"/>
                  </a:lnTo>
                  <a:lnTo>
                    <a:pt x="2310" y="1811"/>
                  </a:lnTo>
                  <a:lnTo>
                    <a:pt x="2303" y="1813"/>
                  </a:lnTo>
                  <a:lnTo>
                    <a:pt x="2297" y="1814"/>
                  </a:lnTo>
                  <a:lnTo>
                    <a:pt x="2290" y="1815"/>
                  </a:lnTo>
                  <a:lnTo>
                    <a:pt x="2290" y="1815"/>
                  </a:lnTo>
                  <a:lnTo>
                    <a:pt x="2285" y="1814"/>
                  </a:lnTo>
                  <a:lnTo>
                    <a:pt x="2278" y="1814"/>
                  </a:lnTo>
                  <a:lnTo>
                    <a:pt x="2270" y="1812"/>
                  </a:lnTo>
                  <a:lnTo>
                    <a:pt x="2261" y="1807"/>
                  </a:lnTo>
                  <a:lnTo>
                    <a:pt x="2254" y="1802"/>
                  </a:lnTo>
                  <a:lnTo>
                    <a:pt x="2250" y="1797"/>
                  </a:lnTo>
                  <a:lnTo>
                    <a:pt x="2247" y="1793"/>
                  </a:lnTo>
                  <a:lnTo>
                    <a:pt x="2245" y="1787"/>
                  </a:lnTo>
                  <a:lnTo>
                    <a:pt x="2243" y="1781"/>
                  </a:lnTo>
                  <a:lnTo>
                    <a:pt x="2242" y="1774"/>
                  </a:lnTo>
                  <a:lnTo>
                    <a:pt x="2240" y="1766"/>
                  </a:lnTo>
                  <a:lnTo>
                    <a:pt x="2376" y="1766"/>
                  </a:lnTo>
                  <a:lnTo>
                    <a:pt x="2376" y="1766"/>
                  </a:lnTo>
                  <a:lnTo>
                    <a:pt x="2377" y="1750"/>
                  </a:lnTo>
                  <a:lnTo>
                    <a:pt x="2377" y="1750"/>
                  </a:lnTo>
                  <a:lnTo>
                    <a:pt x="2377" y="1737"/>
                  </a:lnTo>
                  <a:lnTo>
                    <a:pt x="2375" y="1725"/>
                  </a:lnTo>
                  <a:lnTo>
                    <a:pt x="2374" y="1712"/>
                  </a:lnTo>
                  <a:lnTo>
                    <a:pt x="2371" y="1701"/>
                  </a:lnTo>
                  <a:lnTo>
                    <a:pt x="2367" y="1691"/>
                  </a:lnTo>
                  <a:lnTo>
                    <a:pt x="2363" y="1682"/>
                  </a:lnTo>
                  <a:lnTo>
                    <a:pt x="2357" y="1673"/>
                  </a:lnTo>
                  <a:lnTo>
                    <a:pt x="2352" y="1665"/>
                  </a:lnTo>
                  <a:lnTo>
                    <a:pt x="2345" y="1657"/>
                  </a:lnTo>
                  <a:lnTo>
                    <a:pt x="2339" y="1652"/>
                  </a:lnTo>
                  <a:lnTo>
                    <a:pt x="2331" y="1646"/>
                  </a:lnTo>
                  <a:lnTo>
                    <a:pt x="2322" y="1642"/>
                  </a:lnTo>
                  <a:lnTo>
                    <a:pt x="2313" y="1639"/>
                  </a:lnTo>
                  <a:lnTo>
                    <a:pt x="2304" y="1635"/>
                  </a:lnTo>
                  <a:lnTo>
                    <a:pt x="2294" y="1634"/>
                  </a:lnTo>
                  <a:lnTo>
                    <a:pt x="2283" y="1633"/>
                  </a:lnTo>
                  <a:lnTo>
                    <a:pt x="2283" y="1633"/>
                  </a:lnTo>
                  <a:lnTo>
                    <a:pt x="2274" y="1634"/>
                  </a:lnTo>
                  <a:lnTo>
                    <a:pt x="2264" y="1635"/>
                  </a:lnTo>
                  <a:lnTo>
                    <a:pt x="2254" y="1639"/>
                  </a:lnTo>
                  <a:lnTo>
                    <a:pt x="2244" y="1642"/>
                  </a:lnTo>
                  <a:lnTo>
                    <a:pt x="2235" y="1646"/>
                  </a:lnTo>
                  <a:lnTo>
                    <a:pt x="2227" y="1653"/>
                  </a:lnTo>
                  <a:lnTo>
                    <a:pt x="2219" y="1658"/>
                  </a:lnTo>
                  <a:lnTo>
                    <a:pt x="2213" y="1666"/>
                  </a:lnTo>
                  <a:lnTo>
                    <a:pt x="2206" y="1674"/>
                  </a:lnTo>
                  <a:lnTo>
                    <a:pt x="2201" y="1683"/>
                  </a:lnTo>
                  <a:lnTo>
                    <a:pt x="2196" y="1693"/>
                  </a:lnTo>
                  <a:lnTo>
                    <a:pt x="2192" y="1703"/>
                  </a:lnTo>
                  <a:lnTo>
                    <a:pt x="2189" y="1714"/>
                  </a:lnTo>
                  <a:lnTo>
                    <a:pt x="2186" y="1726"/>
                  </a:lnTo>
                  <a:lnTo>
                    <a:pt x="2185" y="1737"/>
                  </a:lnTo>
                  <a:lnTo>
                    <a:pt x="2184" y="1750"/>
                  </a:lnTo>
                  <a:lnTo>
                    <a:pt x="2184" y="1750"/>
                  </a:lnTo>
                  <a:lnTo>
                    <a:pt x="2185" y="1762"/>
                  </a:lnTo>
                  <a:lnTo>
                    <a:pt x="2186" y="1774"/>
                  </a:lnTo>
                  <a:lnTo>
                    <a:pt x="2189" y="1786"/>
                  </a:lnTo>
                  <a:lnTo>
                    <a:pt x="2192" y="1797"/>
                  </a:lnTo>
                  <a:lnTo>
                    <a:pt x="2196" y="1807"/>
                  </a:lnTo>
                  <a:lnTo>
                    <a:pt x="2201" y="1817"/>
                  </a:lnTo>
                  <a:lnTo>
                    <a:pt x="2206" y="1826"/>
                  </a:lnTo>
                  <a:lnTo>
                    <a:pt x="2213" y="1834"/>
                  </a:lnTo>
                  <a:lnTo>
                    <a:pt x="2221" y="1840"/>
                  </a:lnTo>
                  <a:lnTo>
                    <a:pt x="2228" y="1847"/>
                  </a:lnTo>
                  <a:lnTo>
                    <a:pt x="2237" y="1853"/>
                  </a:lnTo>
                  <a:lnTo>
                    <a:pt x="2246" y="1857"/>
                  </a:lnTo>
                  <a:lnTo>
                    <a:pt x="2256" y="1860"/>
                  </a:lnTo>
                  <a:lnTo>
                    <a:pt x="2267" y="1864"/>
                  </a:lnTo>
                  <a:lnTo>
                    <a:pt x="2278" y="1865"/>
                  </a:lnTo>
                  <a:lnTo>
                    <a:pt x="2290" y="1866"/>
                  </a:lnTo>
                  <a:lnTo>
                    <a:pt x="2290" y="1866"/>
                  </a:lnTo>
                  <a:lnTo>
                    <a:pt x="2301" y="1865"/>
                  </a:lnTo>
                  <a:lnTo>
                    <a:pt x="2311" y="1864"/>
                  </a:lnTo>
                  <a:lnTo>
                    <a:pt x="2322" y="1860"/>
                  </a:lnTo>
                  <a:lnTo>
                    <a:pt x="2332" y="1857"/>
                  </a:lnTo>
                  <a:lnTo>
                    <a:pt x="2342" y="1851"/>
                  </a:lnTo>
                  <a:lnTo>
                    <a:pt x="2351" y="1846"/>
                  </a:lnTo>
                  <a:lnTo>
                    <a:pt x="2360" y="1838"/>
                  </a:lnTo>
                  <a:lnTo>
                    <a:pt x="2368" y="1830"/>
                  </a:lnTo>
                  <a:lnTo>
                    <a:pt x="2333" y="1796"/>
                  </a:lnTo>
                  <a:close/>
                  <a:moveTo>
                    <a:pt x="2242" y="1726"/>
                  </a:moveTo>
                  <a:lnTo>
                    <a:pt x="2242" y="1726"/>
                  </a:lnTo>
                  <a:lnTo>
                    <a:pt x="2243" y="1716"/>
                  </a:lnTo>
                  <a:lnTo>
                    <a:pt x="2245" y="1707"/>
                  </a:lnTo>
                  <a:lnTo>
                    <a:pt x="2248" y="1699"/>
                  </a:lnTo>
                  <a:lnTo>
                    <a:pt x="2254" y="1693"/>
                  </a:lnTo>
                  <a:lnTo>
                    <a:pt x="2259" y="1687"/>
                  </a:lnTo>
                  <a:lnTo>
                    <a:pt x="2266" y="1684"/>
                  </a:lnTo>
                  <a:lnTo>
                    <a:pt x="2274" y="1680"/>
                  </a:lnTo>
                  <a:lnTo>
                    <a:pt x="2282" y="1680"/>
                  </a:lnTo>
                  <a:lnTo>
                    <a:pt x="2282" y="1680"/>
                  </a:lnTo>
                  <a:lnTo>
                    <a:pt x="2292" y="1682"/>
                  </a:lnTo>
                  <a:lnTo>
                    <a:pt x="2301" y="1684"/>
                  </a:lnTo>
                  <a:lnTo>
                    <a:pt x="2308" y="1688"/>
                  </a:lnTo>
                  <a:lnTo>
                    <a:pt x="2313" y="1695"/>
                  </a:lnTo>
                  <a:lnTo>
                    <a:pt x="2318" y="1701"/>
                  </a:lnTo>
                  <a:lnTo>
                    <a:pt x="2321" y="1709"/>
                  </a:lnTo>
                  <a:lnTo>
                    <a:pt x="2323" y="1718"/>
                  </a:lnTo>
                  <a:lnTo>
                    <a:pt x="2324" y="1726"/>
                  </a:lnTo>
                  <a:lnTo>
                    <a:pt x="2242" y="1726"/>
                  </a:lnTo>
                  <a:close/>
                  <a:moveTo>
                    <a:pt x="2864" y="1796"/>
                  </a:moveTo>
                  <a:lnTo>
                    <a:pt x="2864" y="1796"/>
                  </a:lnTo>
                  <a:lnTo>
                    <a:pt x="2855" y="1803"/>
                  </a:lnTo>
                  <a:lnTo>
                    <a:pt x="2846" y="1808"/>
                  </a:lnTo>
                  <a:lnTo>
                    <a:pt x="2840" y="1811"/>
                  </a:lnTo>
                  <a:lnTo>
                    <a:pt x="2834" y="1813"/>
                  </a:lnTo>
                  <a:lnTo>
                    <a:pt x="2828" y="1814"/>
                  </a:lnTo>
                  <a:lnTo>
                    <a:pt x="2820" y="1815"/>
                  </a:lnTo>
                  <a:lnTo>
                    <a:pt x="2820" y="1815"/>
                  </a:lnTo>
                  <a:lnTo>
                    <a:pt x="2814" y="1814"/>
                  </a:lnTo>
                  <a:lnTo>
                    <a:pt x="2808" y="1814"/>
                  </a:lnTo>
                  <a:lnTo>
                    <a:pt x="2800" y="1812"/>
                  </a:lnTo>
                  <a:lnTo>
                    <a:pt x="2792" y="1807"/>
                  </a:lnTo>
                  <a:lnTo>
                    <a:pt x="2784" y="1802"/>
                  </a:lnTo>
                  <a:lnTo>
                    <a:pt x="2781" y="1797"/>
                  </a:lnTo>
                  <a:lnTo>
                    <a:pt x="2778" y="1793"/>
                  </a:lnTo>
                  <a:lnTo>
                    <a:pt x="2776" y="1787"/>
                  </a:lnTo>
                  <a:lnTo>
                    <a:pt x="2773" y="1781"/>
                  </a:lnTo>
                  <a:lnTo>
                    <a:pt x="2771" y="1774"/>
                  </a:lnTo>
                  <a:lnTo>
                    <a:pt x="2770" y="1766"/>
                  </a:lnTo>
                  <a:lnTo>
                    <a:pt x="2907" y="1766"/>
                  </a:lnTo>
                  <a:lnTo>
                    <a:pt x="2907" y="1766"/>
                  </a:lnTo>
                  <a:lnTo>
                    <a:pt x="2908" y="1750"/>
                  </a:lnTo>
                  <a:lnTo>
                    <a:pt x="2908" y="1750"/>
                  </a:lnTo>
                  <a:lnTo>
                    <a:pt x="2907" y="1737"/>
                  </a:lnTo>
                  <a:lnTo>
                    <a:pt x="2906" y="1725"/>
                  </a:lnTo>
                  <a:lnTo>
                    <a:pt x="2904" y="1712"/>
                  </a:lnTo>
                  <a:lnTo>
                    <a:pt x="2901" y="1701"/>
                  </a:lnTo>
                  <a:lnTo>
                    <a:pt x="2897" y="1691"/>
                  </a:lnTo>
                  <a:lnTo>
                    <a:pt x="2893" y="1682"/>
                  </a:lnTo>
                  <a:lnTo>
                    <a:pt x="2888" y="1673"/>
                  </a:lnTo>
                  <a:lnTo>
                    <a:pt x="2883" y="1665"/>
                  </a:lnTo>
                  <a:lnTo>
                    <a:pt x="2876" y="1657"/>
                  </a:lnTo>
                  <a:lnTo>
                    <a:pt x="2868" y="1652"/>
                  </a:lnTo>
                  <a:lnTo>
                    <a:pt x="2861" y="1646"/>
                  </a:lnTo>
                  <a:lnTo>
                    <a:pt x="2853" y="1642"/>
                  </a:lnTo>
                  <a:lnTo>
                    <a:pt x="2844" y="1639"/>
                  </a:lnTo>
                  <a:lnTo>
                    <a:pt x="2834" y="1635"/>
                  </a:lnTo>
                  <a:lnTo>
                    <a:pt x="2824" y="1634"/>
                  </a:lnTo>
                  <a:lnTo>
                    <a:pt x="2814" y="1633"/>
                  </a:lnTo>
                  <a:lnTo>
                    <a:pt x="2814" y="1633"/>
                  </a:lnTo>
                  <a:lnTo>
                    <a:pt x="2803" y="1634"/>
                  </a:lnTo>
                  <a:lnTo>
                    <a:pt x="2793" y="1635"/>
                  </a:lnTo>
                  <a:lnTo>
                    <a:pt x="2783" y="1639"/>
                  </a:lnTo>
                  <a:lnTo>
                    <a:pt x="2775" y="1642"/>
                  </a:lnTo>
                  <a:lnTo>
                    <a:pt x="2766" y="1646"/>
                  </a:lnTo>
                  <a:lnTo>
                    <a:pt x="2757" y="1653"/>
                  </a:lnTo>
                  <a:lnTo>
                    <a:pt x="2750" y="1658"/>
                  </a:lnTo>
                  <a:lnTo>
                    <a:pt x="2743" y="1666"/>
                  </a:lnTo>
                  <a:lnTo>
                    <a:pt x="2736" y="1674"/>
                  </a:lnTo>
                  <a:lnTo>
                    <a:pt x="2730" y="1683"/>
                  </a:lnTo>
                  <a:lnTo>
                    <a:pt x="2726" y="1693"/>
                  </a:lnTo>
                  <a:lnTo>
                    <a:pt x="2722" y="1703"/>
                  </a:lnTo>
                  <a:lnTo>
                    <a:pt x="2719" y="1714"/>
                  </a:lnTo>
                  <a:lnTo>
                    <a:pt x="2716" y="1726"/>
                  </a:lnTo>
                  <a:lnTo>
                    <a:pt x="2715" y="1737"/>
                  </a:lnTo>
                  <a:lnTo>
                    <a:pt x="2715" y="1750"/>
                  </a:lnTo>
                  <a:lnTo>
                    <a:pt x="2715" y="1750"/>
                  </a:lnTo>
                  <a:lnTo>
                    <a:pt x="2715" y="1762"/>
                  </a:lnTo>
                  <a:lnTo>
                    <a:pt x="2716" y="1774"/>
                  </a:lnTo>
                  <a:lnTo>
                    <a:pt x="2718" y="1786"/>
                  </a:lnTo>
                  <a:lnTo>
                    <a:pt x="2722" y="1797"/>
                  </a:lnTo>
                  <a:lnTo>
                    <a:pt x="2726" y="1807"/>
                  </a:lnTo>
                  <a:lnTo>
                    <a:pt x="2732" y="1817"/>
                  </a:lnTo>
                  <a:lnTo>
                    <a:pt x="2737" y="1826"/>
                  </a:lnTo>
                  <a:lnTo>
                    <a:pt x="2744" y="1834"/>
                  </a:lnTo>
                  <a:lnTo>
                    <a:pt x="2750" y="1840"/>
                  </a:lnTo>
                  <a:lnTo>
                    <a:pt x="2758" y="1847"/>
                  </a:lnTo>
                  <a:lnTo>
                    <a:pt x="2767" y="1853"/>
                  </a:lnTo>
                  <a:lnTo>
                    <a:pt x="2777" y="1857"/>
                  </a:lnTo>
                  <a:lnTo>
                    <a:pt x="2787" y="1860"/>
                  </a:lnTo>
                  <a:lnTo>
                    <a:pt x="2797" y="1864"/>
                  </a:lnTo>
                  <a:lnTo>
                    <a:pt x="2809" y="1865"/>
                  </a:lnTo>
                  <a:lnTo>
                    <a:pt x="2820" y="1866"/>
                  </a:lnTo>
                  <a:lnTo>
                    <a:pt x="2820" y="1866"/>
                  </a:lnTo>
                  <a:lnTo>
                    <a:pt x="2831" y="1865"/>
                  </a:lnTo>
                  <a:lnTo>
                    <a:pt x="2842" y="1864"/>
                  </a:lnTo>
                  <a:lnTo>
                    <a:pt x="2852" y="1860"/>
                  </a:lnTo>
                  <a:lnTo>
                    <a:pt x="2862" y="1857"/>
                  </a:lnTo>
                  <a:lnTo>
                    <a:pt x="2872" y="1851"/>
                  </a:lnTo>
                  <a:lnTo>
                    <a:pt x="2882" y="1846"/>
                  </a:lnTo>
                  <a:lnTo>
                    <a:pt x="2890" y="1838"/>
                  </a:lnTo>
                  <a:lnTo>
                    <a:pt x="2898" y="1830"/>
                  </a:lnTo>
                  <a:lnTo>
                    <a:pt x="2864" y="1796"/>
                  </a:lnTo>
                  <a:close/>
                  <a:moveTo>
                    <a:pt x="2771" y="1726"/>
                  </a:moveTo>
                  <a:lnTo>
                    <a:pt x="2771" y="1726"/>
                  </a:lnTo>
                  <a:lnTo>
                    <a:pt x="2772" y="1716"/>
                  </a:lnTo>
                  <a:lnTo>
                    <a:pt x="2776" y="1707"/>
                  </a:lnTo>
                  <a:lnTo>
                    <a:pt x="2779" y="1699"/>
                  </a:lnTo>
                  <a:lnTo>
                    <a:pt x="2783" y="1693"/>
                  </a:lnTo>
                  <a:lnTo>
                    <a:pt x="2790" y="1687"/>
                  </a:lnTo>
                  <a:lnTo>
                    <a:pt x="2797" y="1684"/>
                  </a:lnTo>
                  <a:lnTo>
                    <a:pt x="2804" y="1680"/>
                  </a:lnTo>
                  <a:lnTo>
                    <a:pt x="2813" y="1680"/>
                  </a:lnTo>
                  <a:lnTo>
                    <a:pt x="2813" y="1680"/>
                  </a:lnTo>
                  <a:lnTo>
                    <a:pt x="2823" y="1682"/>
                  </a:lnTo>
                  <a:lnTo>
                    <a:pt x="2831" y="1684"/>
                  </a:lnTo>
                  <a:lnTo>
                    <a:pt x="2839" y="1688"/>
                  </a:lnTo>
                  <a:lnTo>
                    <a:pt x="2844" y="1695"/>
                  </a:lnTo>
                  <a:lnTo>
                    <a:pt x="2849" y="1701"/>
                  </a:lnTo>
                  <a:lnTo>
                    <a:pt x="2852" y="1709"/>
                  </a:lnTo>
                  <a:lnTo>
                    <a:pt x="2854" y="1718"/>
                  </a:lnTo>
                  <a:lnTo>
                    <a:pt x="2855" y="1726"/>
                  </a:lnTo>
                  <a:lnTo>
                    <a:pt x="2771" y="1726"/>
                  </a:lnTo>
                  <a:close/>
                  <a:moveTo>
                    <a:pt x="2639" y="1783"/>
                  </a:moveTo>
                  <a:lnTo>
                    <a:pt x="2639" y="1783"/>
                  </a:lnTo>
                  <a:lnTo>
                    <a:pt x="2639" y="1791"/>
                  </a:lnTo>
                  <a:lnTo>
                    <a:pt x="2640" y="1796"/>
                  </a:lnTo>
                  <a:lnTo>
                    <a:pt x="2642" y="1802"/>
                  </a:lnTo>
                  <a:lnTo>
                    <a:pt x="2644" y="1806"/>
                  </a:lnTo>
                  <a:lnTo>
                    <a:pt x="2648" y="1810"/>
                  </a:lnTo>
                  <a:lnTo>
                    <a:pt x="2652" y="1812"/>
                  </a:lnTo>
                  <a:lnTo>
                    <a:pt x="2656" y="1813"/>
                  </a:lnTo>
                  <a:lnTo>
                    <a:pt x="2663" y="1813"/>
                  </a:lnTo>
                  <a:lnTo>
                    <a:pt x="2663" y="1813"/>
                  </a:lnTo>
                  <a:lnTo>
                    <a:pt x="2671" y="1813"/>
                  </a:lnTo>
                  <a:lnTo>
                    <a:pt x="2680" y="1811"/>
                  </a:lnTo>
                  <a:lnTo>
                    <a:pt x="2688" y="1807"/>
                  </a:lnTo>
                  <a:lnTo>
                    <a:pt x="2696" y="1803"/>
                  </a:lnTo>
                  <a:lnTo>
                    <a:pt x="2690" y="1855"/>
                  </a:lnTo>
                  <a:lnTo>
                    <a:pt x="2690" y="1855"/>
                  </a:lnTo>
                  <a:lnTo>
                    <a:pt x="2680" y="1859"/>
                  </a:lnTo>
                  <a:lnTo>
                    <a:pt x="2668" y="1862"/>
                  </a:lnTo>
                  <a:lnTo>
                    <a:pt x="2655" y="1865"/>
                  </a:lnTo>
                  <a:lnTo>
                    <a:pt x="2643" y="1866"/>
                  </a:lnTo>
                  <a:lnTo>
                    <a:pt x="2643" y="1866"/>
                  </a:lnTo>
                  <a:lnTo>
                    <a:pt x="2636" y="1865"/>
                  </a:lnTo>
                  <a:lnTo>
                    <a:pt x="2628" y="1864"/>
                  </a:lnTo>
                  <a:lnTo>
                    <a:pt x="2621" y="1861"/>
                  </a:lnTo>
                  <a:lnTo>
                    <a:pt x="2616" y="1859"/>
                  </a:lnTo>
                  <a:lnTo>
                    <a:pt x="2610" y="1856"/>
                  </a:lnTo>
                  <a:lnTo>
                    <a:pt x="2605" y="1853"/>
                  </a:lnTo>
                  <a:lnTo>
                    <a:pt x="2601" y="1848"/>
                  </a:lnTo>
                  <a:lnTo>
                    <a:pt x="2597" y="1843"/>
                  </a:lnTo>
                  <a:lnTo>
                    <a:pt x="2591" y="1833"/>
                  </a:lnTo>
                  <a:lnTo>
                    <a:pt x="2587" y="1821"/>
                  </a:lnTo>
                  <a:lnTo>
                    <a:pt x="2585" y="1810"/>
                  </a:lnTo>
                  <a:lnTo>
                    <a:pt x="2584" y="1797"/>
                  </a:lnTo>
                  <a:lnTo>
                    <a:pt x="2584" y="1689"/>
                  </a:lnTo>
                  <a:lnTo>
                    <a:pt x="2549" y="1689"/>
                  </a:lnTo>
                  <a:lnTo>
                    <a:pt x="2549" y="1639"/>
                  </a:lnTo>
                  <a:lnTo>
                    <a:pt x="2584" y="1639"/>
                  </a:lnTo>
                  <a:lnTo>
                    <a:pt x="2584" y="1581"/>
                  </a:lnTo>
                  <a:lnTo>
                    <a:pt x="2639" y="1554"/>
                  </a:lnTo>
                  <a:lnTo>
                    <a:pt x="2639" y="1639"/>
                  </a:lnTo>
                  <a:lnTo>
                    <a:pt x="2688" y="1639"/>
                  </a:lnTo>
                  <a:lnTo>
                    <a:pt x="2688" y="1689"/>
                  </a:lnTo>
                  <a:lnTo>
                    <a:pt x="2639" y="1689"/>
                  </a:lnTo>
                  <a:lnTo>
                    <a:pt x="2639" y="1783"/>
                  </a:lnTo>
                  <a:close/>
                  <a:moveTo>
                    <a:pt x="2532" y="1855"/>
                  </a:moveTo>
                  <a:lnTo>
                    <a:pt x="2532" y="1855"/>
                  </a:lnTo>
                  <a:lnTo>
                    <a:pt x="2522" y="1859"/>
                  </a:lnTo>
                  <a:lnTo>
                    <a:pt x="2511" y="1862"/>
                  </a:lnTo>
                  <a:lnTo>
                    <a:pt x="2499" y="1865"/>
                  </a:lnTo>
                  <a:lnTo>
                    <a:pt x="2487" y="1866"/>
                  </a:lnTo>
                  <a:lnTo>
                    <a:pt x="2487" y="1866"/>
                  </a:lnTo>
                  <a:lnTo>
                    <a:pt x="2478" y="1865"/>
                  </a:lnTo>
                  <a:lnTo>
                    <a:pt x="2471" y="1864"/>
                  </a:lnTo>
                  <a:lnTo>
                    <a:pt x="2464" y="1861"/>
                  </a:lnTo>
                  <a:lnTo>
                    <a:pt x="2458" y="1859"/>
                  </a:lnTo>
                  <a:lnTo>
                    <a:pt x="2453" y="1856"/>
                  </a:lnTo>
                  <a:lnTo>
                    <a:pt x="2448" y="1853"/>
                  </a:lnTo>
                  <a:lnTo>
                    <a:pt x="2443" y="1848"/>
                  </a:lnTo>
                  <a:lnTo>
                    <a:pt x="2440" y="1843"/>
                  </a:lnTo>
                  <a:lnTo>
                    <a:pt x="2434" y="1833"/>
                  </a:lnTo>
                  <a:lnTo>
                    <a:pt x="2430" y="1821"/>
                  </a:lnTo>
                  <a:lnTo>
                    <a:pt x="2427" y="1810"/>
                  </a:lnTo>
                  <a:lnTo>
                    <a:pt x="2427" y="1797"/>
                  </a:lnTo>
                  <a:lnTo>
                    <a:pt x="2427" y="1689"/>
                  </a:lnTo>
                  <a:lnTo>
                    <a:pt x="2393" y="1689"/>
                  </a:lnTo>
                  <a:lnTo>
                    <a:pt x="2393" y="1639"/>
                  </a:lnTo>
                  <a:lnTo>
                    <a:pt x="2427" y="1639"/>
                  </a:lnTo>
                  <a:lnTo>
                    <a:pt x="2427" y="1581"/>
                  </a:lnTo>
                  <a:lnTo>
                    <a:pt x="2482" y="1554"/>
                  </a:lnTo>
                  <a:lnTo>
                    <a:pt x="2482" y="1639"/>
                  </a:lnTo>
                  <a:lnTo>
                    <a:pt x="2528" y="1639"/>
                  </a:lnTo>
                  <a:lnTo>
                    <a:pt x="2528" y="1689"/>
                  </a:lnTo>
                  <a:lnTo>
                    <a:pt x="2482" y="1689"/>
                  </a:lnTo>
                  <a:lnTo>
                    <a:pt x="2482" y="1783"/>
                  </a:lnTo>
                  <a:lnTo>
                    <a:pt x="2482" y="1783"/>
                  </a:lnTo>
                  <a:lnTo>
                    <a:pt x="2482" y="1791"/>
                  </a:lnTo>
                  <a:lnTo>
                    <a:pt x="2483" y="1796"/>
                  </a:lnTo>
                  <a:lnTo>
                    <a:pt x="2485" y="1802"/>
                  </a:lnTo>
                  <a:lnTo>
                    <a:pt x="2488" y="1806"/>
                  </a:lnTo>
                  <a:lnTo>
                    <a:pt x="2491" y="1810"/>
                  </a:lnTo>
                  <a:lnTo>
                    <a:pt x="2495" y="1812"/>
                  </a:lnTo>
                  <a:lnTo>
                    <a:pt x="2500" y="1813"/>
                  </a:lnTo>
                  <a:lnTo>
                    <a:pt x="2505" y="1813"/>
                  </a:lnTo>
                  <a:lnTo>
                    <a:pt x="2505" y="1813"/>
                  </a:lnTo>
                  <a:lnTo>
                    <a:pt x="2514" y="1813"/>
                  </a:lnTo>
                  <a:lnTo>
                    <a:pt x="2523" y="1811"/>
                  </a:lnTo>
                  <a:lnTo>
                    <a:pt x="2531" y="1807"/>
                  </a:lnTo>
                  <a:lnTo>
                    <a:pt x="2538" y="1803"/>
                  </a:lnTo>
                  <a:lnTo>
                    <a:pt x="2532" y="1855"/>
                  </a:lnTo>
                  <a:close/>
                  <a:moveTo>
                    <a:pt x="3074" y="1700"/>
                  </a:moveTo>
                  <a:lnTo>
                    <a:pt x="3074" y="1700"/>
                  </a:lnTo>
                  <a:lnTo>
                    <a:pt x="3066" y="1695"/>
                  </a:lnTo>
                  <a:lnTo>
                    <a:pt x="3057" y="1691"/>
                  </a:lnTo>
                  <a:lnTo>
                    <a:pt x="3047" y="1689"/>
                  </a:lnTo>
                  <a:lnTo>
                    <a:pt x="3037" y="1688"/>
                  </a:lnTo>
                  <a:lnTo>
                    <a:pt x="3037" y="1688"/>
                  </a:lnTo>
                  <a:lnTo>
                    <a:pt x="3028" y="1689"/>
                  </a:lnTo>
                  <a:lnTo>
                    <a:pt x="3020" y="1691"/>
                  </a:lnTo>
                  <a:lnTo>
                    <a:pt x="3013" y="1696"/>
                  </a:lnTo>
                  <a:lnTo>
                    <a:pt x="3007" y="1701"/>
                  </a:lnTo>
                  <a:lnTo>
                    <a:pt x="3003" y="1708"/>
                  </a:lnTo>
                  <a:lnTo>
                    <a:pt x="3001" y="1717"/>
                  </a:lnTo>
                  <a:lnTo>
                    <a:pt x="2999" y="1728"/>
                  </a:lnTo>
                  <a:lnTo>
                    <a:pt x="2998" y="1740"/>
                  </a:lnTo>
                  <a:lnTo>
                    <a:pt x="2998" y="1860"/>
                  </a:lnTo>
                  <a:lnTo>
                    <a:pt x="2943" y="1860"/>
                  </a:lnTo>
                  <a:lnTo>
                    <a:pt x="2943" y="1639"/>
                  </a:lnTo>
                  <a:lnTo>
                    <a:pt x="2998" y="1639"/>
                  </a:lnTo>
                  <a:lnTo>
                    <a:pt x="2998" y="1657"/>
                  </a:lnTo>
                  <a:lnTo>
                    <a:pt x="2998" y="1657"/>
                  </a:lnTo>
                  <a:lnTo>
                    <a:pt x="3003" y="1652"/>
                  </a:lnTo>
                  <a:lnTo>
                    <a:pt x="3009" y="1646"/>
                  </a:lnTo>
                  <a:lnTo>
                    <a:pt x="3014" y="1643"/>
                  </a:lnTo>
                  <a:lnTo>
                    <a:pt x="3021" y="1640"/>
                  </a:lnTo>
                  <a:lnTo>
                    <a:pt x="3026" y="1636"/>
                  </a:lnTo>
                  <a:lnTo>
                    <a:pt x="3033" y="1635"/>
                  </a:lnTo>
                  <a:lnTo>
                    <a:pt x="3039" y="1634"/>
                  </a:lnTo>
                  <a:lnTo>
                    <a:pt x="3047" y="1633"/>
                  </a:lnTo>
                  <a:lnTo>
                    <a:pt x="3047" y="1633"/>
                  </a:lnTo>
                  <a:lnTo>
                    <a:pt x="3058" y="1634"/>
                  </a:lnTo>
                  <a:lnTo>
                    <a:pt x="3069" y="1637"/>
                  </a:lnTo>
                  <a:lnTo>
                    <a:pt x="3079" y="1641"/>
                  </a:lnTo>
                  <a:lnTo>
                    <a:pt x="3088" y="1646"/>
                  </a:lnTo>
                  <a:lnTo>
                    <a:pt x="3074" y="1700"/>
                  </a:lnTo>
                  <a:close/>
                  <a:moveTo>
                    <a:pt x="593" y="1579"/>
                  </a:moveTo>
                  <a:lnTo>
                    <a:pt x="593" y="1607"/>
                  </a:lnTo>
                  <a:lnTo>
                    <a:pt x="537" y="1607"/>
                  </a:lnTo>
                  <a:lnTo>
                    <a:pt x="537" y="1551"/>
                  </a:lnTo>
                  <a:lnTo>
                    <a:pt x="593" y="1551"/>
                  </a:lnTo>
                  <a:lnTo>
                    <a:pt x="593" y="1579"/>
                  </a:lnTo>
                  <a:close/>
                  <a:moveTo>
                    <a:pt x="975" y="1639"/>
                  </a:moveTo>
                  <a:lnTo>
                    <a:pt x="1030" y="1639"/>
                  </a:lnTo>
                  <a:lnTo>
                    <a:pt x="1030" y="1738"/>
                  </a:lnTo>
                  <a:lnTo>
                    <a:pt x="1030" y="1860"/>
                  </a:lnTo>
                  <a:lnTo>
                    <a:pt x="975" y="1860"/>
                  </a:lnTo>
                  <a:lnTo>
                    <a:pt x="975" y="1639"/>
                  </a:lnTo>
                  <a:close/>
                  <a:moveTo>
                    <a:pt x="1030" y="1579"/>
                  </a:moveTo>
                  <a:lnTo>
                    <a:pt x="1030" y="1607"/>
                  </a:lnTo>
                  <a:lnTo>
                    <a:pt x="975" y="1607"/>
                  </a:lnTo>
                  <a:lnTo>
                    <a:pt x="975" y="1551"/>
                  </a:lnTo>
                  <a:lnTo>
                    <a:pt x="1030" y="1551"/>
                  </a:lnTo>
                  <a:lnTo>
                    <a:pt x="1030" y="1579"/>
                  </a:lnTo>
                  <a:close/>
                  <a:moveTo>
                    <a:pt x="2539" y="2042"/>
                  </a:moveTo>
                  <a:lnTo>
                    <a:pt x="2539" y="2042"/>
                  </a:lnTo>
                  <a:lnTo>
                    <a:pt x="2534" y="2038"/>
                  </a:lnTo>
                  <a:lnTo>
                    <a:pt x="2528" y="2033"/>
                  </a:lnTo>
                  <a:lnTo>
                    <a:pt x="2523" y="2030"/>
                  </a:lnTo>
                  <a:lnTo>
                    <a:pt x="2516" y="2027"/>
                  </a:lnTo>
                  <a:lnTo>
                    <a:pt x="2511" y="2025"/>
                  </a:lnTo>
                  <a:lnTo>
                    <a:pt x="2504" y="2024"/>
                  </a:lnTo>
                  <a:lnTo>
                    <a:pt x="2490" y="2021"/>
                  </a:lnTo>
                  <a:lnTo>
                    <a:pt x="2490" y="2021"/>
                  </a:lnTo>
                  <a:lnTo>
                    <a:pt x="2480" y="2022"/>
                  </a:lnTo>
                  <a:lnTo>
                    <a:pt x="2471" y="2024"/>
                  </a:lnTo>
                  <a:lnTo>
                    <a:pt x="2462" y="2027"/>
                  </a:lnTo>
                  <a:lnTo>
                    <a:pt x="2453" y="2030"/>
                  </a:lnTo>
                  <a:lnTo>
                    <a:pt x="2446" y="2035"/>
                  </a:lnTo>
                  <a:lnTo>
                    <a:pt x="2439" y="2039"/>
                  </a:lnTo>
                  <a:lnTo>
                    <a:pt x="2432" y="2046"/>
                  </a:lnTo>
                  <a:lnTo>
                    <a:pt x="2426" y="2052"/>
                  </a:lnTo>
                  <a:lnTo>
                    <a:pt x="2421" y="2060"/>
                  </a:lnTo>
                  <a:lnTo>
                    <a:pt x="2416" y="2069"/>
                  </a:lnTo>
                  <a:lnTo>
                    <a:pt x="2413" y="2078"/>
                  </a:lnTo>
                  <a:lnTo>
                    <a:pt x="2409" y="2089"/>
                  </a:lnTo>
                  <a:lnTo>
                    <a:pt x="2406" y="2099"/>
                  </a:lnTo>
                  <a:lnTo>
                    <a:pt x="2405" y="2111"/>
                  </a:lnTo>
                  <a:lnTo>
                    <a:pt x="2404" y="2123"/>
                  </a:lnTo>
                  <a:lnTo>
                    <a:pt x="2403" y="2136"/>
                  </a:lnTo>
                  <a:lnTo>
                    <a:pt x="2403" y="2136"/>
                  </a:lnTo>
                  <a:lnTo>
                    <a:pt x="2404" y="2149"/>
                  </a:lnTo>
                  <a:lnTo>
                    <a:pt x="2405" y="2161"/>
                  </a:lnTo>
                  <a:lnTo>
                    <a:pt x="2406" y="2174"/>
                  </a:lnTo>
                  <a:lnTo>
                    <a:pt x="2409" y="2186"/>
                  </a:lnTo>
                  <a:lnTo>
                    <a:pt x="2411" y="2196"/>
                  </a:lnTo>
                  <a:lnTo>
                    <a:pt x="2416" y="2206"/>
                  </a:lnTo>
                  <a:lnTo>
                    <a:pt x="2420" y="2214"/>
                  </a:lnTo>
                  <a:lnTo>
                    <a:pt x="2426" y="2222"/>
                  </a:lnTo>
                  <a:lnTo>
                    <a:pt x="2431" y="2230"/>
                  </a:lnTo>
                  <a:lnTo>
                    <a:pt x="2438" y="2235"/>
                  </a:lnTo>
                  <a:lnTo>
                    <a:pt x="2445" y="2241"/>
                  </a:lnTo>
                  <a:lnTo>
                    <a:pt x="2452" y="2245"/>
                  </a:lnTo>
                  <a:lnTo>
                    <a:pt x="2461" y="2250"/>
                  </a:lnTo>
                  <a:lnTo>
                    <a:pt x="2470" y="2252"/>
                  </a:lnTo>
                  <a:lnTo>
                    <a:pt x="2479" y="2253"/>
                  </a:lnTo>
                  <a:lnTo>
                    <a:pt x="2489" y="2254"/>
                  </a:lnTo>
                  <a:lnTo>
                    <a:pt x="2489" y="2254"/>
                  </a:lnTo>
                  <a:lnTo>
                    <a:pt x="2495" y="2253"/>
                  </a:lnTo>
                  <a:lnTo>
                    <a:pt x="2503" y="2252"/>
                  </a:lnTo>
                  <a:lnTo>
                    <a:pt x="2510" y="2251"/>
                  </a:lnTo>
                  <a:lnTo>
                    <a:pt x="2515" y="2249"/>
                  </a:lnTo>
                  <a:lnTo>
                    <a:pt x="2522" y="2245"/>
                  </a:lnTo>
                  <a:lnTo>
                    <a:pt x="2528" y="2242"/>
                  </a:lnTo>
                  <a:lnTo>
                    <a:pt x="2534" y="2238"/>
                  </a:lnTo>
                  <a:lnTo>
                    <a:pt x="2539" y="2232"/>
                  </a:lnTo>
                  <a:lnTo>
                    <a:pt x="2539" y="2249"/>
                  </a:lnTo>
                  <a:lnTo>
                    <a:pt x="2595" y="2249"/>
                  </a:lnTo>
                  <a:lnTo>
                    <a:pt x="2595" y="1934"/>
                  </a:lnTo>
                  <a:lnTo>
                    <a:pt x="2539" y="1962"/>
                  </a:lnTo>
                  <a:lnTo>
                    <a:pt x="2539" y="2042"/>
                  </a:lnTo>
                  <a:close/>
                  <a:moveTo>
                    <a:pt x="2501" y="2203"/>
                  </a:moveTo>
                  <a:lnTo>
                    <a:pt x="2501" y="2203"/>
                  </a:lnTo>
                  <a:lnTo>
                    <a:pt x="2493" y="2202"/>
                  </a:lnTo>
                  <a:lnTo>
                    <a:pt x="2487" y="2200"/>
                  </a:lnTo>
                  <a:lnTo>
                    <a:pt x="2479" y="2197"/>
                  </a:lnTo>
                  <a:lnTo>
                    <a:pt x="2472" y="2190"/>
                  </a:lnTo>
                  <a:lnTo>
                    <a:pt x="2467" y="2181"/>
                  </a:lnTo>
                  <a:lnTo>
                    <a:pt x="2462" y="2169"/>
                  </a:lnTo>
                  <a:lnTo>
                    <a:pt x="2460" y="2154"/>
                  </a:lnTo>
                  <a:lnTo>
                    <a:pt x="2459" y="2134"/>
                  </a:lnTo>
                  <a:lnTo>
                    <a:pt x="2459" y="2134"/>
                  </a:lnTo>
                  <a:lnTo>
                    <a:pt x="2460" y="2117"/>
                  </a:lnTo>
                  <a:lnTo>
                    <a:pt x="2462" y="2103"/>
                  </a:lnTo>
                  <a:lnTo>
                    <a:pt x="2467" y="2092"/>
                  </a:lnTo>
                  <a:lnTo>
                    <a:pt x="2472" y="2084"/>
                  </a:lnTo>
                  <a:lnTo>
                    <a:pt x="2479" y="2079"/>
                  </a:lnTo>
                  <a:lnTo>
                    <a:pt x="2485" y="2074"/>
                  </a:lnTo>
                  <a:lnTo>
                    <a:pt x="2493" y="2073"/>
                  </a:lnTo>
                  <a:lnTo>
                    <a:pt x="2500" y="2072"/>
                  </a:lnTo>
                  <a:lnTo>
                    <a:pt x="2500" y="2072"/>
                  </a:lnTo>
                  <a:lnTo>
                    <a:pt x="2507" y="2073"/>
                  </a:lnTo>
                  <a:lnTo>
                    <a:pt x="2514" y="2074"/>
                  </a:lnTo>
                  <a:lnTo>
                    <a:pt x="2520" y="2076"/>
                  </a:lnTo>
                  <a:lnTo>
                    <a:pt x="2525" y="2080"/>
                  </a:lnTo>
                  <a:lnTo>
                    <a:pt x="2530" y="2083"/>
                  </a:lnTo>
                  <a:lnTo>
                    <a:pt x="2534" y="2086"/>
                  </a:lnTo>
                  <a:lnTo>
                    <a:pt x="2539" y="2094"/>
                  </a:lnTo>
                  <a:lnTo>
                    <a:pt x="2539" y="2181"/>
                  </a:lnTo>
                  <a:lnTo>
                    <a:pt x="2539" y="2181"/>
                  </a:lnTo>
                  <a:lnTo>
                    <a:pt x="2533" y="2189"/>
                  </a:lnTo>
                  <a:lnTo>
                    <a:pt x="2525" y="2196"/>
                  </a:lnTo>
                  <a:lnTo>
                    <a:pt x="2520" y="2199"/>
                  </a:lnTo>
                  <a:lnTo>
                    <a:pt x="2514" y="2201"/>
                  </a:lnTo>
                  <a:lnTo>
                    <a:pt x="2507" y="2202"/>
                  </a:lnTo>
                  <a:lnTo>
                    <a:pt x="2501" y="2203"/>
                  </a:lnTo>
                  <a:lnTo>
                    <a:pt x="2501" y="2203"/>
                  </a:lnTo>
                  <a:close/>
                  <a:moveTo>
                    <a:pt x="672" y="2089"/>
                  </a:moveTo>
                  <a:lnTo>
                    <a:pt x="672" y="2089"/>
                  </a:lnTo>
                  <a:lnTo>
                    <a:pt x="664" y="2084"/>
                  </a:lnTo>
                  <a:lnTo>
                    <a:pt x="656" y="2080"/>
                  </a:lnTo>
                  <a:lnTo>
                    <a:pt x="646" y="2078"/>
                  </a:lnTo>
                  <a:lnTo>
                    <a:pt x="636" y="2076"/>
                  </a:lnTo>
                  <a:lnTo>
                    <a:pt x="636" y="2076"/>
                  </a:lnTo>
                  <a:lnTo>
                    <a:pt x="627" y="2078"/>
                  </a:lnTo>
                  <a:lnTo>
                    <a:pt x="618" y="2080"/>
                  </a:lnTo>
                  <a:lnTo>
                    <a:pt x="611" y="2084"/>
                  </a:lnTo>
                  <a:lnTo>
                    <a:pt x="606" y="2090"/>
                  </a:lnTo>
                  <a:lnTo>
                    <a:pt x="601" y="2096"/>
                  </a:lnTo>
                  <a:lnTo>
                    <a:pt x="599" y="2105"/>
                  </a:lnTo>
                  <a:lnTo>
                    <a:pt x="597" y="2116"/>
                  </a:lnTo>
                  <a:lnTo>
                    <a:pt x="596" y="2128"/>
                  </a:lnTo>
                  <a:lnTo>
                    <a:pt x="596" y="2249"/>
                  </a:lnTo>
                  <a:lnTo>
                    <a:pt x="542" y="2249"/>
                  </a:lnTo>
                  <a:lnTo>
                    <a:pt x="542" y="2027"/>
                  </a:lnTo>
                  <a:lnTo>
                    <a:pt x="596" y="2027"/>
                  </a:lnTo>
                  <a:lnTo>
                    <a:pt x="596" y="2046"/>
                  </a:lnTo>
                  <a:lnTo>
                    <a:pt x="596" y="2046"/>
                  </a:lnTo>
                  <a:lnTo>
                    <a:pt x="601" y="2040"/>
                  </a:lnTo>
                  <a:lnTo>
                    <a:pt x="607" y="2035"/>
                  </a:lnTo>
                  <a:lnTo>
                    <a:pt x="613" y="2031"/>
                  </a:lnTo>
                  <a:lnTo>
                    <a:pt x="619" y="2028"/>
                  </a:lnTo>
                  <a:lnTo>
                    <a:pt x="625" y="2025"/>
                  </a:lnTo>
                  <a:lnTo>
                    <a:pt x="631" y="2024"/>
                  </a:lnTo>
                  <a:lnTo>
                    <a:pt x="639" y="2022"/>
                  </a:lnTo>
                  <a:lnTo>
                    <a:pt x="646" y="2021"/>
                  </a:lnTo>
                  <a:lnTo>
                    <a:pt x="646" y="2021"/>
                  </a:lnTo>
                  <a:lnTo>
                    <a:pt x="657" y="2022"/>
                  </a:lnTo>
                  <a:lnTo>
                    <a:pt x="668" y="2026"/>
                  </a:lnTo>
                  <a:lnTo>
                    <a:pt x="679" y="2030"/>
                  </a:lnTo>
                  <a:lnTo>
                    <a:pt x="688" y="2036"/>
                  </a:lnTo>
                  <a:lnTo>
                    <a:pt x="672" y="2089"/>
                  </a:lnTo>
                  <a:close/>
                  <a:moveTo>
                    <a:pt x="241" y="2027"/>
                  </a:moveTo>
                  <a:lnTo>
                    <a:pt x="295" y="2027"/>
                  </a:lnTo>
                  <a:lnTo>
                    <a:pt x="232" y="2249"/>
                  </a:lnTo>
                  <a:lnTo>
                    <a:pt x="184" y="2249"/>
                  </a:lnTo>
                  <a:lnTo>
                    <a:pt x="160" y="2157"/>
                  </a:lnTo>
                  <a:lnTo>
                    <a:pt x="160" y="2157"/>
                  </a:lnTo>
                  <a:lnTo>
                    <a:pt x="148" y="2108"/>
                  </a:lnTo>
                  <a:lnTo>
                    <a:pt x="148" y="2108"/>
                  </a:lnTo>
                  <a:lnTo>
                    <a:pt x="142" y="2132"/>
                  </a:lnTo>
                  <a:lnTo>
                    <a:pt x="136" y="2158"/>
                  </a:lnTo>
                  <a:lnTo>
                    <a:pt x="110" y="2249"/>
                  </a:lnTo>
                  <a:lnTo>
                    <a:pt x="63" y="2249"/>
                  </a:lnTo>
                  <a:lnTo>
                    <a:pt x="63" y="2247"/>
                  </a:lnTo>
                  <a:lnTo>
                    <a:pt x="0" y="2027"/>
                  </a:lnTo>
                  <a:lnTo>
                    <a:pt x="57" y="2027"/>
                  </a:lnTo>
                  <a:lnTo>
                    <a:pt x="77" y="2110"/>
                  </a:lnTo>
                  <a:lnTo>
                    <a:pt x="77" y="2110"/>
                  </a:lnTo>
                  <a:lnTo>
                    <a:pt x="83" y="2136"/>
                  </a:lnTo>
                  <a:lnTo>
                    <a:pt x="88" y="2164"/>
                  </a:lnTo>
                  <a:lnTo>
                    <a:pt x="88" y="2164"/>
                  </a:lnTo>
                  <a:lnTo>
                    <a:pt x="95" y="2136"/>
                  </a:lnTo>
                  <a:lnTo>
                    <a:pt x="102" y="2108"/>
                  </a:lnTo>
                  <a:lnTo>
                    <a:pt x="125" y="2027"/>
                  </a:lnTo>
                  <a:lnTo>
                    <a:pt x="172" y="2027"/>
                  </a:lnTo>
                  <a:lnTo>
                    <a:pt x="195" y="2108"/>
                  </a:lnTo>
                  <a:lnTo>
                    <a:pt x="195" y="2108"/>
                  </a:lnTo>
                  <a:lnTo>
                    <a:pt x="202" y="2135"/>
                  </a:lnTo>
                  <a:lnTo>
                    <a:pt x="209" y="2165"/>
                  </a:lnTo>
                  <a:lnTo>
                    <a:pt x="209" y="2165"/>
                  </a:lnTo>
                  <a:lnTo>
                    <a:pt x="213" y="2139"/>
                  </a:lnTo>
                  <a:lnTo>
                    <a:pt x="220" y="2108"/>
                  </a:lnTo>
                  <a:lnTo>
                    <a:pt x="241" y="2027"/>
                  </a:lnTo>
                  <a:close/>
                  <a:moveTo>
                    <a:pt x="406" y="2021"/>
                  </a:moveTo>
                  <a:lnTo>
                    <a:pt x="406" y="2021"/>
                  </a:lnTo>
                  <a:lnTo>
                    <a:pt x="396" y="2022"/>
                  </a:lnTo>
                  <a:lnTo>
                    <a:pt x="385" y="2024"/>
                  </a:lnTo>
                  <a:lnTo>
                    <a:pt x="375" y="2027"/>
                  </a:lnTo>
                  <a:lnTo>
                    <a:pt x="366" y="2030"/>
                  </a:lnTo>
                  <a:lnTo>
                    <a:pt x="358" y="2035"/>
                  </a:lnTo>
                  <a:lnTo>
                    <a:pt x="349" y="2040"/>
                  </a:lnTo>
                  <a:lnTo>
                    <a:pt x="341" y="2047"/>
                  </a:lnTo>
                  <a:lnTo>
                    <a:pt x="334" y="2054"/>
                  </a:lnTo>
                  <a:lnTo>
                    <a:pt x="328" y="2062"/>
                  </a:lnTo>
                  <a:lnTo>
                    <a:pt x="322" y="2071"/>
                  </a:lnTo>
                  <a:lnTo>
                    <a:pt x="317" y="2081"/>
                  </a:lnTo>
                  <a:lnTo>
                    <a:pt x="313" y="2091"/>
                  </a:lnTo>
                  <a:lnTo>
                    <a:pt x="310" y="2102"/>
                  </a:lnTo>
                  <a:lnTo>
                    <a:pt x="308" y="2113"/>
                  </a:lnTo>
                  <a:lnTo>
                    <a:pt x="306" y="2125"/>
                  </a:lnTo>
                  <a:lnTo>
                    <a:pt x="306" y="2138"/>
                  </a:lnTo>
                  <a:lnTo>
                    <a:pt x="306" y="2138"/>
                  </a:lnTo>
                  <a:lnTo>
                    <a:pt x="306" y="2150"/>
                  </a:lnTo>
                  <a:lnTo>
                    <a:pt x="308" y="2163"/>
                  </a:lnTo>
                  <a:lnTo>
                    <a:pt x="310" y="2174"/>
                  </a:lnTo>
                  <a:lnTo>
                    <a:pt x="313" y="2185"/>
                  </a:lnTo>
                  <a:lnTo>
                    <a:pt x="317" y="2194"/>
                  </a:lnTo>
                  <a:lnTo>
                    <a:pt x="322" y="2204"/>
                  </a:lnTo>
                  <a:lnTo>
                    <a:pt x="328" y="2213"/>
                  </a:lnTo>
                  <a:lnTo>
                    <a:pt x="334" y="2221"/>
                  </a:lnTo>
                  <a:lnTo>
                    <a:pt x="341" y="2229"/>
                  </a:lnTo>
                  <a:lnTo>
                    <a:pt x="349" y="2235"/>
                  </a:lnTo>
                  <a:lnTo>
                    <a:pt x="358" y="2241"/>
                  </a:lnTo>
                  <a:lnTo>
                    <a:pt x="366" y="2245"/>
                  </a:lnTo>
                  <a:lnTo>
                    <a:pt x="375" y="2249"/>
                  </a:lnTo>
                  <a:lnTo>
                    <a:pt x="385" y="2252"/>
                  </a:lnTo>
                  <a:lnTo>
                    <a:pt x="396" y="2253"/>
                  </a:lnTo>
                  <a:lnTo>
                    <a:pt x="406" y="2254"/>
                  </a:lnTo>
                  <a:lnTo>
                    <a:pt x="406" y="2254"/>
                  </a:lnTo>
                  <a:lnTo>
                    <a:pt x="417" y="2253"/>
                  </a:lnTo>
                  <a:lnTo>
                    <a:pt x="428" y="2252"/>
                  </a:lnTo>
                  <a:lnTo>
                    <a:pt x="438" y="2249"/>
                  </a:lnTo>
                  <a:lnTo>
                    <a:pt x="447" y="2245"/>
                  </a:lnTo>
                  <a:lnTo>
                    <a:pt x="456" y="2241"/>
                  </a:lnTo>
                  <a:lnTo>
                    <a:pt x="465" y="2235"/>
                  </a:lnTo>
                  <a:lnTo>
                    <a:pt x="472" y="2229"/>
                  </a:lnTo>
                  <a:lnTo>
                    <a:pt x="479" y="2221"/>
                  </a:lnTo>
                  <a:lnTo>
                    <a:pt x="486" y="2213"/>
                  </a:lnTo>
                  <a:lnTo>
                    <a:pt x="491" y="2204"/>
                  </a:lnTo>
                  <a:lnTo>
                    <a:pt x="496" y="2194"/>
                  </a:lnTo>
                  <a:lnTo>
                    <a:pt x="500" y="2185"/>
                  </a:lnTo>
                  <a:lnTo>
                    <a:pt x="503" y="2174"/>
                  </a:lnTo>
                  <a:lnTo>
                    <a:pt x="505" y="2163"/>
                  </a:lnTo>
                  <a:lnTo>
                    <a:pt x="508" y="2150"/>
                  </a:lnTo>
                  <a:lnTo>
                    <a:pt x="508" y="2138"/>
                  </a:lnTo>
                  <a:lnTo>
                    <a:pt x="508" y="2138"/>
                  </a:lnTo>
                  <a:lnTo>
                    <a:pt x="508" y="2125"/>
                  </a:lnTo>
                  <a:lnTo>
                    <a:pt x="505" y="2113"/>
                  </a:lnTo>
                  <a:lnTo>
                    <a:pt x="503" y="2102"/>
                  </a:lnTo>
                  <a:lnTo>
                    <a:pt x="500" y="2091"/>
                  </a:lnTo>
                  <a:lnTo>
                    <a:pt x="496" y="2081"/>
                  </a:lnTo>
                  <a:lnTo>
                    <a:pt x="491" y="2071"/>
                  </a:lnTo>
                  <a:lnTo>
                    <a:pt x="486" y="2062"/>
                  </a:lnTo>
                  <a:lnTo>
                    <a:pt x="479" y="2054"/>
                  </a:lnTo>
                  <a:lnTo>
                    <a:pt x="472" y="2047"/>
                  </a:lnTo>
                  <a:lnTo>
                    <a:pt x="465" y="2040"/>
                  </a:lnTo>
                  <a:lnTo>
                    <a:pt x="456" y="2035"/>
                  </a:lnTo>
                  <a:lnTo>
                    <a:pt x="447" y="2030"/>
                  </a:lnTo>
                  <a:lnTo>
                    <a:pt x="438" y="2027"/>
                  </a:lnTo>
                  <a:lnTo>
                    <a:pt x="428" y="2024"/>
                  </a:lnTo>
                  <a:lnTo>
                    <a:pt x="417" y="2022"/>
                  </a:lnTo>
                  <a:lnTo>
                    <a:pt x="406" y="2021"/>
                  </a:lnTo>
                  <a:lnTo>
                    <a:pt x="406" y="2021"/>
                  </a:lnTo>
                  <a:close/>
                  <a:moveTo>
                    <a:pt x="406" y="2202"/>
                  </a:moveTo>
                  <a:lnTo>
                    <a:pt x="406" y="2202"/>
                  </a:lnTo>
                  <a:lnTo>
                    <a:pt x="396" y="2201"/>
                  </a:lnTo>
                  <a:lnTo>
                    <a:pt x="387" y="2198"/>
                  </a:lnTo>
                  <a:lnTo>
                    <a:pt x="381" y="2192"/>
                  </a:lnTo>
                  <a:lnTo>
                    <a:pt x="374" y="2185"/>
                  </a:lnTo>
                  <a:lnTo>
                    <a:pt x="369" y="2176"/>
                  </a:lnTo>
                  <a:lnTo>
                    <a:pt x="364" y="2165"/>
                  </a:lnTo>
                  <a:lnTo>
                    <a:pt x="362" y="2151"/>
                  </a:lnTo>
                  <a:lnTo>
                    <a:pt x="362" y="2138"/>
                  </a:lnTo>
                  <a:lnTo>
                    <a:pt x="362" y="2138"/>
                  </a:lnTo>
                  <a:lnTo>
                    <a:pt x="362" y="2124"/>
                  </a:lnTo>
                  <a:lnTo>
                    <a:pt x="364" y="2111"/>
                  </a:lnTo>
                  <a:lnTo>
                    <a:pt x="369" y="2101"/>
                  </a:lnTo>
                  <a:lnTo>
                    <a:pt x="374" y="2091"/>
                  </a:lnTo>
                  <a:lnTo>
                    <a:pt x="381" y="2083"/>
                  </a:lnTo>
                  <a:lnTo>
                    <a:pt x="387" y="2078"/>
                  </a:lnTo>
                  <a:lnTo>
                    <a:pt x="396" y="2074"/>
                  </a:lnTo>
                  <a:lnTo>
                    <a:pt x="406" y="2073"/>
                  </a:lnTo>
                  <a:lnTo>
                    <a:pt x="406" y="2073"/>
                  </a:lnTo>
                  <a:lnTo>
                    <a:pt x="416" y="2074"/>
                  </a:lnTo>
                  <a:lnTo>
                    <a:pt x="425" y="2078"/>
                  </a:lnTo>
                  <a:lnTo>
                    <a:pt x="433" y="2083"/>
                  </a:lnTo>
                  <a:lnTo>
                    <a:pt x="439" y="2091"/>
                  </a:lnTo>
                  <a:lnTo>
                    <a:pt x="445" y="2101"/>
                  </a:lnTo>
                  <a:lnTo>
                    <a:pt x="448" y="2111"/>
                  </a:lnTo>
                  <a:lnTo>
                    <a:pt x="450" y="2124"/>
                  </a:lnTo>
                  <a:lnTo>
                    <a:pt x="451" y="2138"/>
                  </a:lnTo>
                  <a:lnTo>
                    <a:pt x="451" y="2138"/>
                  </a:lnTo>
                  <a:lnTo>
                    <a:pt x="450" y="2151"/>
                  </a:lnTo>
                  <a:lnTo>
                    <a:pt x="448" y="2165"/>
                  </a:lnTo>
                  <a:lnTo>
                    <a:pt x="445" y="2176"/>
                  </a:lnTo>
                  <a:lnTo>
                    <a:pt x="439" y="2185"/>
                  </a:lnTo>
                  <a:lnTo>
                    <a:pt x="433" y="2192"/>
                  </a:lnTo>
                  <a:lnTo>
                    <a:pt x="425" y="2198"/>
                  </a:lnTo>
                  <a:lnTo>
                    <a:pt x="416" y="2201"/>
                  </a:lnTo>
                  <a:lnTo>
                    <a:pt x="406" y="2202"/>
                  </a:lnTo>
                  <a:lnTo>
                    <a:pt x="406" y="2202"/>
                  </a:lnTo>
                  <a:close/>
                  <a:moveTo>
                    <a:pt x="2269" y="2089"/>
                  </a:moveTo>
                  <a:lnTo>
                    <a:pt x="2269" y="2089"/>
                  </a:lnTo>
                  <a:lnTo>
                    <a:pt x="2260" y="2084"/>
                  </a:lnTo>
                  <a:lnTo>
                    <a:pt x="2251" y="2080"/>
                  </a:lnTo>
                  <a:lnTo>
                    <a:pt x="2242" y="2078"/>
                  </a:lnTo>
                  <a:lnTo>
                    <a:pt x="2233" y="2076"/>
                  </a:lnTo>
                  <a:lnTo>
                    <a:pt x="2233" y="2076"/>
                  </a:lnTo>
                  <a:lnTo>
                    <a:pt x="2223" y="2078"/>
                  </a:lnTo>
                  <a:lnTo>
                    <a:pt x="2215" y="2080"/>
                  </a:lnTo>
                  <a:lnTo>
                    <a:pt x="2208" y="2084"/>
                  </a:lnTo>
                  <a:lnTo>
                    <a:pt x="2203" y="2090"/>
                  </a:lnTo>
                  <a:lnTo>
                    <a:pt x="2198" y="2096"/>
                  </a:lnTo>
                  <a:lnTo>
                    <a:pt x="2195" y="2105"/>
                  </a:lnTo>
                  <a:lnTo>
                    <a:pt x="2193" y="2116"/>
                  </a:lnTo>
                  <a:lnTo>
                    <a:pt x="2193" y="2128"/>
                  </a:lnTo>
                  <a:lnTo>
                    <a:pt x="2193" y="2249"/>
                  </a:lnTo>
                  <a:lnTo>
                    <a:pt x="2138" y="2249"/>
                  </a:lnTo>
                  <a:lnTo>
                    <a:pt x="2138" y="2027"/>
                  </a:lnTo>
                  <a:lnTo>
                    <a:pt x="2193" y="2027"/>
                  </a:lnTo>
                  <a:lnTo>
                    <a:pt x="2193" y="2046"/>
                  </a:lnTo>
                  <a:lnTo>
                    <a:pt x="2193" y="2046"/>
                  </a:lnTo>
                  <a:lnTo>
                    <a:pt x="2197" y="2040"/>
                  </a:lnTo>
                  <a:lnTo>
                    <a:pt x="2203" y="2035"/>
                  </a:lnTo>
                  <a:lnTo>
                    <a:pt x="2208" y="2031"/>
                  </a:lnTo>
                  <a:lnTo>
                    <a:pt x="2215" y="2028"/>
                  </a:lnTo>
                  <a:lnTo>
                    <a:pt x="2222" y="2025"/>
                  </a:lnTo>
                  <a:lnTo>
                    <a:pt x="2228" y="2024"/>
                  </a:lnTo>
                  <a:lnTo>
                    <a:pt x="2235" y="2022"/>
                  </a:lnTo>
                  <a:lnTo>
                    <a:pt x="2242" y="2021"/>
                  </a:lnTo>
                  <a:lnTo>
                    <a:pt x="2242" y="2021"/>
                  </a:lnTo>
                  <a:lnTo>
                    <a:pt x="2253" y="2022"/>
                  </a:lnTo>
                  <a:lnTo>
                    <a:pt x="2264" y="2026"/>
                  </a:lnTo>
                  <a:lnTo>
                    <a:pt x="2275" y="2030"/>
                  </a:lnTo>
                  <a:lnTo>
                    <a:pt x="2283" y="2036"/>
                  </a:lnTo>
                  <a:lnTo>
                    <a:pt x="2269" y="2089"/>
                  </a:lnTo>
                  <a:close/>
                  <a:moveTo>
                    <a:pt x="1836" y="2027"/>
                  </a:moveTo>
                  <a:lnTo>
                    <a:pt x="1891" y="2027"/>
                  </a:lnTo>
                  <a:lnTo>
                    <a:pt x="1828" y="2249"/>
                  </a:lnTo>
                  <a:lnTo>
                    <a:pt x="1780" y="2249"/>
                  </a:lnTo>
                  <a:lnTo>
                    <a:pt x="1756" y="2157"/>
                  </a:lnTo>
                  <a:lnTo>
                    <a:pt x="1756" y="2157"/>
                  </a:lnTo>
                  <a:lnTo>
                    <a:pt x="1744" y="2108"/>
                  </a:lnTo>
                  <a:lnTo>
                    <a:pt x="1744" y="2108"/>
                  </a:lnTo>
                  <a:lnTo>
                    <a:pt x="1738" y="2132"/>
                  </a:lnTo>
                  <a:lnTo>
                    <a:pt x="1732" y="2158"/>
                  </a:lnTo>
                  <a:lnTo>
                    <a:pt x="1707" y="2249"/>
                  </a:lnTo>
                  <a:lnTo>
                    <a:pt x="1660" y="2249"/>
                  </a:lnTo>
                  <a:lnTo>
                    <a:pt x="1659" y="2247"/>
                  </a:lnTo>
                  <a:lnTo>
                    <a:pt x="1597" y="2027"/>
                  </a:lnTo>
                  <a:lnTo>
                    <a:pt x="1653" y="2027"/>
                  </a:lnTo>
                  <a:lnTo>
                    <a:pt x="1674" y="2110"/>
                  </a:lnTo>
                  <a:lnTo>
                    <a:pt x="1674" y="2110"/>
                  </a:lnTo>
                  <a:lnTo>
                    <a:pt x="1680" y="2136"/>
                  </a:lnTo>
                  <a:lnTo>
                    <a:pt x="1685" y="2164"/>
                  </a:lnTo>
                  <a:lnTo>
                    <a:pt x="1685" y="2164"/>
                  </a:lnTo>
                  <a:lnTo>
                    <a:pt x="1691" y="2136"/>
                  </a:lnTo>
                  <a:lnTo>
                    <a:pt x="1699" y="2108"/>
                  </a:lnTo>
                  <a:lnTo>
                    <a:pt x="1722" y="2027"/>
                  </a:lnTo>
                  <a:lnTo>
                    <a:pt x="1768" y="2027"/>
                  </a:lnTo>
                  <a:lnTo>
                    <a:pt x="1791" y="2108"/>
                  </a:lnTo>
                  <a:lnTo>
                    <a:pt x="1791" y="2108"/>
                  </a:lnTo>
                  <a:lnTo>
                    <a:pt x="1798" y="2135"/>
                  </a:lnTo>
                  <a:lnTo>
                    <a:pt x="1804" y="2165"/>
                  </a:lnTo>
                  <a:lnTo>
                    <a:pt x="1804" y="2165"/>
                  </a:lnTo>
                  <a:lnTo>
                    <a:pt x="1810" y="2139"/>
                  </a:lnTo>
                  <a:lnTo>
                    <a:pt x="1817" y="2108"/>
                  </a:lnTo>
                  <a:lnTo>
                    <a:pt x="1836" y="2027"/>
                  </a:lnTo>
                  <a:close/>
                  <a:moveTo>
                    <a:pt x="2002" y="2021"/>
                  </a:moveTo>
                  <a:lnTo>
                    <a:pt x="2002" y="2021"/>
                  </a:lnTo>
                  <a:lnTo>
                    <a:pt x="1992" y="2022"/>
                  </a:lnTo>
                  <a:lnTo>
                    <a:pt x="1981" y="2024"/>
                  </a:lnTo>
                  <a:lnTo>
                    <a:pt x="1971" y="2027"/>
                  </a:lnTo>
                  <a:lnTo>
                    <a:pt x="1962" y="2030"/>
                  </a:lnTo>
                  <a:lnTo>
                    <a:pt x="1953" y="2035"/>
                  </a:lnTo>
                  <a:lnTo>
                    <a:pt x="1945" y="2041"/>
                  </a:lnTo>
                  <a:lnTo>
                    <a:pt x="1937" y="2047"/>
                  </a:lnTo>
                  <a:lnTo>
                    <a:pt x="1930" y="2054"/>
                  </a:lnTo>
                  <a:lnTo>
                    <a:pt x="1924" y="2062"/>
                  </a:lnTo>
                  <a:lnTo>
                    <a:pt x="1918" y="2071"/>
                  </a:lnTo>
                  <a:lnTo>
                    <a:pt x="1913" y="2081"/>
                  </a:lnTo>
                  <a:lnTo>
                    <a:pt x="1909" y="2091"/>
                  </a:lnTo>
                  <a:lnTo>
                    <a:pt x="1906" y="2102"/>
                  </a:lnTo>
                  <a:lnTo>
                    <a:pt x="1903" y="2114"/>
                  </a:lnTo>
                  <a:lnTo>
                    <a:pt x="1902" y="2125"/>
                  </a:lnTo>
                  <a:lnTo>
                    <a:pt x="1902" y="2138"/>
                  </a:lnTo>
                  <a:lnTo>
                    <a:pt x="1902" y="2138"/>
                  </a:lnTo>
                  <a:lnTo>
                    <a:pt x="1902" y="2150"/>
                  </a:lnTo>
                  <a:lnTo>
                    <a:pt x="1903" y="2163"/>
                  </a:lnTo>
                  <a:lnTo>
                    <a:pt x="1906" y="2174"/>
                  </a:lnTo>
                  <a:lnTo>
                    <a:pt x="1909" y="2185"/>
                  </a:lnTo>
                  <a:lnTo>
                    <a:pt x="1913" y="2194"/>
                  </a:lnTo>
                  <a:lnTo>
                    <a:pt x="1918" y="2204"/>
                  </a:lnTo>
                  <a:lnTo>
                    <a:pt x="1924" y="2213"/>
                  </a:lnTo>
                  <a:lnTo>
                    <a:pt x="1930" y="2221"/>
                  </a:lnTo>
                  <a:lnTo>
                    <a:pt x="1937" y="2229"/>
                  </a:lnTo>
                  <a:lnTo>
                    <a:pt x="1945" y="2235"/>
                  </a:lnTo>
                  <a:lnTo>
                    <a:pt x="1953" y="2241"/>
                  </a:lnTo>
                  <a:lnTo>
                    <a:pt x="1962" y="2245"/>
                  </a:lnTo>
                  <a:lnTo>
                    <a:pt x="1971" y="2249"/>
                  </a:lnTo>
                  <a:lnTo>
                    <a:pt x="1981" y="2252"/>
                  </a:lnTo>
                  <a:lnTo>
                    <a:pt x="1992" y="2253"/>
                  </a:lnTo>
                  <a:lnTo>
                    <a:pt x="2002" y="2254"/>
                  </a:lnTo>
                  <a:lnTo>
                    <a:pt x="2002" y="2254"/>
                  </a:lnTo>
                  <a:lnTo>
                    <a:pt x="2013" y="2253"/>
                  </a:lnTo>
                  <a:lnTo>
                    <a:pt x="2024" y="2252"/>
                  </a:lnTo>
                  <a:lnTo>
                    <a:pt x="2034" y="2249"/>
                  </a:lnTo>
                  <a:lnTo>
                    <a:pt x="2043" y="2245"/>
                  </a:lnTo>
                  <a:lnTo>
                    <a:pt x="2052" y="2241"/>
                  </a:lnTo>
                  <a:lnTo>
                    <a:pt x="2061" y="2235"/>
                  </a:lnTo>
                  <a:lnTo>
                    <a:pt x="2068" y="2229"/>
                  </a:lnTo>
                  <a:lnTo>
                    <a:pt x="2075" y="2221"/>
                  </a:lnTo>
                  <a:lnTo>
                    <a:pt x="2081" y="2213"/>
                  </a:lnTo>
                  <a:lnTo>
                    <a:pt x="2087" y="2204"/>
                  </a:lnTo>
                  <a:lnTo>
                    <a:pt x="2091" y="2194"/>
                  </a:lnTo>
                  <a:lnTo>
                    <a:pt x="2096" y="2185"/>
                  </a:lnTo>
                  <a:lnTo>
                    <a:pt x="2099" y="2174"/>
                  </a:lnTo>
                  <a:lnTo>
                    <a:pt x="2101" y="2163"/>
                  </a:lnTo>
                  <a:lnTo>
                    <a:pt x="2104" y="2150"/>
                  </a:lnTo>
                  <a:lnTo>
                    <a:pt x="2104" y="2138"/>
                  </a:lnTo>
                  <a:lnTo>
                    <a:pt x="2104" y="2138"/>
                  </a:lnTo>
                  <a:lnTo>
                    <a:pt x="2104" y="2125"/>
                  </a:lnTo>
                  <a:lnTo>
                    <a:pt x="2101" y="2114"/>
                  </a:lnTo>
                  <a:lnTo>
                    <a:pt x="2099" y="2102"/>
                  </a:lnTo>
                  <a:lnTo>
                    <a:pt x="2096" y="2091"/>
                  </a:lnTo>
                  <a:lnTo>
                    <a:pt x="2091" y="2081"/>
                  </a:lnTo>
                  <a:lnTo>
                    <a:pt x="2087" y="2071"/>
                  </a:lnTo>
                  <a:lnTo>
                    <a:pt x="2081" y="2062"/>
                  </a:lnTo>
                  <a:lnTo>
                    <a:pt x="2075" y="2054"/>
                  </a:lnTo>
                  <a:lnTo>
                    <a:pt x="2068" y="2047"/>
                  </a:lnTo>
                  <a:lnTo>
                    <a:pt x="2061" y="2041"/>
                  </a:lnTo>
                  <a:lnTo>
                    <a:pt x="2052" y="2035"/>
                  </a:lnTo>
                  <a:lnTo>
                    <a:pt x="2043" y="2030"/>
                  </a:lnTo>
                  <a:lnTo>
                    <a:pt x="2034" y="2027"/>
                  </a:lnTo>
                  <a:lnTo>
                    <a:pt x="2024" y="2024"/>
                  </a:lnTo>
                  <a:lnTo>
                    <a:pt x="2013" y="2022"/>
                  </a:lnTo>
                  <a:lnTo>
                    <a:pt x="2002" y="2021"/>
                  </a:lnTo>
                  <a:lnTo>
                    <a:pt x="2002" y="2021"/>
                  </a:lnTo>
                  <a:close/>
                  <a:moveTo>
                    <a:pt x="2002" y="2202"/>
                  </a:moveTo>
                  <a:lnTo>
                    <a:pt x="2002" y="2202"/>
                  </a:lnTo>
                  <a:lnTo>
                    <a:pt x="1992" y="2201"/>
                  </a:lnTo>
                  <a:lnTo>
                    <a:pt x="1984" y="2198"/>
                  </a:lnTo>
                  <a:lnTo>
                    <a:pt x="1977" y="2192"/>
                  </a:lnTo>
                  <a:lnTo>
                    <a:pt x="1970" y="2185"/>
                  </a:lnTo>
                  <a:lnTo>
                    <a:pt x="1964" y="2176"/>
                  </a:lnTo>
                  <a:lnTo>
                    <a:pt x="1960" y="2165"/>
                  </a:lnTo>
                  <a:lnTo>
                    <a:pt x="1958" y="2151"/>
                  </a:lnTo>
                  <a:lnTo>
                    <a:pt x="1958" y="2138"/>
                  </a:lnTo>
                  <a:lnTo>
                    <a:pt x="1958" y="2138"/>
                  </a:lnTo>
                  <a:lnTo>
                    <a:pt x="1958" y="2124"/>
                  </a:lnTo>
                  <a:lnTo>
                    <a:pt x="1960" y="2112"/>
                  </a:lnTo>
                  <a:lnTo>
                    <a:pt x="1964" y="2101"/>
                  </a:lnTo>
                  <a:lnTo>
                    <a:pt x="1970" y="2091"/>
                  </a:lnTo>
                  <a:lnTo>
                    <a:pt x="1977" y="2083"/>
                  </a:lnTo>
                  <a:lnTo>
                    <a:pt x="1984" y="2078"/>
                  </a:lnTo>
                  <a:lnTo>
                    <a:pt x="1992" y="2074"/>
                  </a:lnTo>
                  <a:lnTo>
                    <a:pt x="2002" y="2073"/>
                  </a:lnTo>
                  <a:lnTo>
                    <a:pt x="2002" y="2073"/>
                  </a:lnTo>
                  <a:lnTo>
                    <a:pt x="2012" y="2074"/>
                  </a:lnTo>
                  <a:lnTo>
                    <a:pt x="2021" y="2078"/>
                  </a:lnTo>
                  <a:lnTo>
                    <a:pt x="2029" y="2083"/>
                  </a:lnTo>
                  <a:lnTo>
                    <a:pt x="2035" y="2091"/>
                  </a:lnTo>
                  <a:lnTo>
                    <a:pt x="2041" y="2101"/>
                  </a:lnTo>
                  <a:lnTo>
                    <a:pt x="2044" y="2112"/>
                  </a:lnTo>
                  <a:lnTo>
                    <a:pt x="2046" y="2124"/>
                  </a:lnTo>
                  <a:lnTo>
                    <a:pt x="2047" y="2138"/>
                  </a:lnTo>
                  <a:lnTo>
                    <a:pt x="2047" y="2138"/>
                  </a:lnTo>
                  <a:lnTo>
                    <a:pt x="2046" y="2151"/>
                  </a:lnTo>
                  <a:lnTo>
                    <a:pt x="2044" y="2165"/>
                  </a:lnTo>
                  <a:lnTo>
                    <a:pt x="2041" y="2176"/>
                  </a:lnTo>
                  <a:lnTo>
                    <a:pt x="2035" y="2185"/>
                  </a:lnTo>
                  <a:lnTo>
                    <a:pt x="2029" y="2192"/>
                  </a:lnTo>
                  <a:lnTo>
                    <a:pt x="2021" y="2198"/>
                  </a:lnTo>
                  <a:lnTo>
                    <a:pt x="2012" y="2201"/>
                  </a:lnTo>
                  <a:lnTo>
                    <a:pt x="2002" y="2202"/>
                  </a:lnTo>
                  <a:lnTo>
                    <a:pt x="2002" y="2202"/>
                  </a:lnTo>
                  <a:close/>
                  <a:moveTo>
                    <a:pt x="837" y="2100"/>
                  </a:moveTo>
                  <a:lnTo>
                    <a:pt x="904" y="2249"/>
                  </a:lnTo>
                  <a:lnTo>
                    <a:pt x="843" y="2249"/>
                  </a:lnTo>
                  <a:lnTo>
                    <a:pt x="797" y="2146"/>
                  </a:lnTo>
                  <a:lnTo>
                    <a:pt x="767" y="2182"/>
                  </a:lnTo>
                  <a:lnTo>
                    <a:pt x="767" y="2249"/>
                  </a:lnTo>
                  <a:lnTo>
                    <a:pt x="713" y="2249"/>
                  </a:lnTo>
                  <a:lnTo>
                    <a:pt x="713" y="1962"/>
                  </a:lnTo>
                  <a:lnTo>
                    <a:pt x="767" y="1934"/>
                  </a:lnTo>
                  <a:lnTo>
                    <a:pt x="767" y="2112"/>
                  </a:lnTo>
                  <a:lnTo>
                    <a:pt x="767" y="2112"/>
                  </a:lnTo>
                  <a:lnTo>
                    <a:pt x="788" y="2083"/>
                  </a:lnTo>
                  <a:lnTo>
                    <a:pt x="832" y="2027"/>
                  </a:lnTo>
                  <a:lnTo>
                    <a:pt x="896" y="2027"/>
                  </a:lnTo>
                  <a:lnTo>
                    <a:pt x="837" y="2100"/>
                  </a:lnTo>
                  <a:close/>
                  <a:moveTo>
                    <a:pt x="1097" y="2249"/>
                  </a:moveTo>
                  <a:lnTo>
                    <a:pt x="1042" y="2249"/>
                  </a:lnTo>
                  <a:lnTo>
                    <a:pt x="1042" y="2027"/>
                  </a:lnTo>
                  <a:lnTo>
                    <a:pt x="1097" y="2027"/>
                  </a:lnTo>
                  <a:lnTo>
                    <a:pt x="1097" y="2046"/>
                  </a:lnTo>
                  <a:lnTo>
                    <a:pt x="1097" y="2046"/>
                  </a:lnTo>
                  <a:lnTo>
                    <a:pt x="1103" y="2040"/>
                  </a:lnTo>
                  <a:lnTo>
                    <a:pt x="1108" y="2036"/>
                  </a:lnTo>
                  <a:lnTo>
                    <a:pt x="1115" y="2031"/>
                  </a:lnTo>
                  <a:lnTo>
                    <a:pt x="1121" y="2028"/>
                  </a:lnTo>
                  <a:lnTo>
                    <a:pt x="1129" y="2026"/>
                  </a:lnTo>
                  <a:lnTo>
                    <a:pt x="1137" y="2024"/>
                  </a:lnTo>
                  <a:lnTo>
                    <a:pt x="1144" y="2022"/>
                  </a:lnTo>
                  <a:lnTo>
                    <a:pt x="1153" y="2021"/>
                  </a:lnTo>
                  <a:lnTo>
                    <a:pt x="1153" y="2021"/>
                  </a:lnTo>
                  <a:lnTo>
                    <a:pt x="1163" y="2022"/>
                  </a:lnTo>
                  <a:lnTo>
                    <a:pt x="1172" y="2024"/>
                  </a:lnTo>
                  <a:lnTo>
                    <a:pt x="1180" y="2026"/>
                  </a:lnTo>
                  <a:lnTo>
                    <a:pt x="1189" y="2028"/>
                  </a:lnTo>
                  <a:lnTo>
                    <a:pt x="1195" y="2032"/>
                  </a:lnTo>
                  <a:lnTo>
                    <a:pt x="1202" y="2037"/>
                  </a:lnTo>
                  <a:lnTo>
                    <a:pt x="1208" y="2041"/>
                  </a:lnTo>
                  <a:lnTo>
                    <a:pt x="1214" y="2048"/>
                  </a:lnTo>
                  <a:lnTo>
                    <a:pt x="1218" y="2054"/>
                  </a:lnTo>
                  <a:lnTo>
                    <a:pt x="1223" y="2062"/>
                  </a:lnTo>
                  <a:lnTo>
                    <a:pt x="1226" y="2070"/>
                  </a:lnTo>
                  <a:lnTo>
                    <a:pt x="1229" y="2080"/>
                  </a:lnTo>
                  <a:lnTo>
                    <a:pt x="1232" y="2090"/>
                  </a:lnTo>
                  <a:lnTo>
                    <a:pt x="1233" y="2100"/>
                  </a:lnTo>
                  <a:lnTo>
                    <a:pt x="1234" y="2111"/>
                  </a:lnTo>
                  <a:lnTo>
                    <a:pt x="1235" y="2123"/>
                  </a:lnTo>
                  <a:lnTo>
                    <a:pt x="1235" y="2249"/>
                  </a:lnTo>
                  <a:lnTo>
                    <a:pt x="1180" y="2249"/>
                  </a:lnTo>
                  <a:lnTo>
                    <a:pt x="1180" y="2126"/>
                  </a:lnTo>
                  <a:lnTo>
                    <a:pt x="1180" y="2126"/>
                  </a:lnTo>
                  <a:lnTo>
                    <a:pt x="1179" y="2114"/>
                  </a:lnTo>
                  <a:lnTo>
                    <a:pt x="1178" y="2102"/>
                  </a:lnTo>
                  <a:lnTo>
                    <a:pt x="1174" y="2093"/>
                  </a:lnTo>
                  <a:lnTo>
                    <a:pt x="1170" y="2085"/>
                  </a:lnTo>
                  <a:lnTo>
                    <a:pt x="1164" y="2080"/>
                  </a:lnTo>
                  <a:lnTo>
                    <a:pt x="1158" y="2075"/>
                  </a:lnTo>
                  <a:lnTo>
                    <a:pt x="1149" y="2073"/>
                  </a:lnTo>
                  <a:lnTo>
                    <a:pt x="1139" y="2072"/>
                  </a:lnTo>
                  <a:lnTo>
                    <a:pt x="1139" y="2072"/>
                  </a:lnTo>
                  <a:lnTo>
                    <a:pt x="1130" y="2073"/>
                  </a:lnTo>
                  <a:lnTo>
                    <a:pt x="1121" y="2075"/>
                  </a:lnTo>
                  <a:lnTo>
                    <a:pt x="1114" y="2080"/>
                  </a:lnTo>
                  <a:lnTo>
                    <a:pt x="1108" y="2086"/>
                  </a:lnTo>
                  <a:lnTo>
                    <a:pt x="1104" y="2093"/>
                  </a:lnTo>
                  <a:lnTo>
                    <a:pt x="1100" y="2103"/>
                  </a:lnTo>
                  <a:lnTo>
                    <a:pt x="1098" y="2114"/>
                  </a:lnTo>
                  <a:lnTo>
                    <a:pt x="1097" y="2126"/>
                  </a:lnTo>
                  <a:lnTo>
                    <a:pt x="1097" y="2249"/>
                  </a:lnTo>
                  <a:close/>
                  <a:moveTo>
                    <a:pt x="1408" y="2042"/>
                  </a:moveTo>
                  <a:lnTo>
                    <a:pt x="1408" y="2042"/>
                  </a:lnTo>
                  <a:lnTo>
                    <a:pt x="1403" y="2038"/>
                  </a:lnTo>
                  <a:lnTo>
                    <a:pt x="1397" y="2033"/>
                  </a:lnTo>
                  <a:lnTo>
                    <a:pt x="1392" y="2030"/>
                  </a:lnTo>
                  <a:lnTo>
                    <a:pt x="1385" y="2027"/>
                  </a:lnTo>
                  <a:lnTo>
                    <a:pt x="1378" y="2025"/>
                  </a:lnTo>
                  <a:lnTo>
                    <a:pt x="1372" y="2024"/>
                  </a:lnTo>
                  <a:lnTo>
                    <a:pt x="1365" y="2022"/>
                  </a:lnTo>
                  <a:lnTo>
                    <a:pt x="1359" y="2021"/>
                  </a:lnTo>
                  <a:lnTo>
                    <a:pt x="1359" y="2021"/>
                  </a:lnTo>
                  <a:lnTo>
                    <a:pt x="1349" y="2022"/>
                  </a:lnTo>
                  <a:lnTo>
                    <a:pt x="1340" y="2024"/>
                  </a:lnTo>
                  <a:lnTo>
                    <a:pt x="1331" y="2026"/>
                  </a:lnTo>
                  <a:lnTo>
                    <a:pt x="1322" y="2030"/>
                  </a:lnTo>
                  <a:lnTo>
                    <a:pt x="1314" y="2033"/>
                  </a:lnTo>
                  <a:lnTo>
                    <a:pt x="1308" y="2039"/>
                  </a:lnTo>
                  <a:lnTo>
                    <a:pt x="1301" y="2046"/>
                  </a:lnTo>
                  <a:lnTo>
                    <a:pt x="1295" y="2052"/>
                  </a:lnTo>
                  <a:lnTo>
                    <a:pt x="1289" y="2060"/>
                  </a:lnTo>
                  <a:lnTo>
                    <a:pt x="1285" y="2069"/>
                  </a:lnTo>
                  <a:lnTo>
                    <a:pt x="1280" y="2078"/>
                  </a:lnTo>
                  <a:lnTo>
                    <a:pt x="1277" y="2089"/>
                  </a:lnTo>
                  <a:lnTo>
                    <a:pt x="1275" y="2099"/>
                  </a:lnTo>
                  <a:lnTo>
                    <a:pt x="1273" y="2111"/>
                  </a:lnTo>
                  <a:lnTo>
                    <a:pt x="1271" y="2123"/>
                  </a:lnTo>
                  <a:lnTo>
                    <a:pt x="1271" y="2135"/>
                  </a:lnTo>
                  <a:lnTo>
                    <a:pt x="1271" y="2135"/>
                  </a:lnTo>
                  <a:lnTo>
                    <a:pt x="1271" y="2149"/>
                  </a:lnTo>
                  <a:lnTo>
                    <a:pt x="1273" y="2161"/>
                  </a:lnTo>
                  <a:lnTo>
                    <a:pt x="1275" y="2174"/>
                  </a:lnTo>
                  <a:lnTo>
                    <a:pt x="1277" y="2186"/>
                  </a:lnTo>
                  <a:lnTo>
                    <a:pt x="1280" y="2196"/>
                  </a:lnTo>
                  <a:lnTo>
                    <a:pt x="1285" y="2206"/>
                  </a:lnTo>
                  <a:lnTo>
                    <a:pt x="1289" y="2214"/>
                  </a:lnTo>
                  <a:lnTo>
                    <a:pt x="1295" y="2222"/>
                  </a:lnTo>
                  <a:lnTo>
                    <a:pt x="1300" y="2230"/>
                  </a:lnTo>
                  <a:lnTo>
                    <a:pt x="1307" y="2235"/>
                  </a:lnTo>
                  <a:lnTo>
                    <a:pt x="1313" y="2241"/>
                  </a:lnTo>
                  <a:lnTo>
                    <a:pt x="1321" y="2245"/>
                  </a:lnTo>
                  <a:lnTo>
                    <a:pt x="1330" y="2249"/>
                  </a:lnTo>
                  <a:lnTo>
                    <a:pt x="1339" y="2252"/>
                  </a:lnTo>
                  <a:lnTo>
                    <a:pt x="1348" y="2253"/>
                  </a:lnTo>
                  <a:lnTo>
                    <a:pt x="1357" y="2254"/>
                  </a:lnTo>
                  <a:lnTo>
                    <a:pt x="1357" y="2254"/>
                  </a:lnTo>
                  <a:lnTo>
                    <a:pt x="1364" y="2253"/>
                  </a:lnTo>
                  <a:lnTo>
                    <a:pt x="1372" y="2252"/>
                  </a:lnTo>
                  <a:lnTo>
                    <a:pt x="1378" y="2251"/>
                  </a:lnTo>
                  <a:lnTo>
                    <a:pt x="1385" y="2249"/>
                  </a:lnTo>
                  <a:lnTo>
                    <a:pt x="1391" y="2245"/>
                  </a:lnTo>
                  <a:lnTo>
                    <a:pt x="1397" y="2242"/>
                  </a:lnTo>
                  <a:lnTo>
                    <a:pt x="1403" y="2238"/>
                  </a:lnTo>
                  <a:lnTo>
                    <a:pt x="1408" y="2232"/>
                  </a:lnTo>
                  <a:lnTo>
                    <a:pt x="1408" y="2238"/>
                  </a:lnTo>
                  <a:lnTo>
                    <a:pt x="1408" y="2238"/>
                  </a:lnTo>
                  <a:lnTo>
                    <a:pt x="1408" y="2246"/>
                  </a:lnTo>
                  <a:lnTo>
                    <a:pt x="1407" y="2256"/>
                  </a:lnTo>
                  <a:lnTo>
                    <a:pt x="1404" y="2266"/>
                  </a:lnTo>
                  <a:lnTo>
                    <a:pt x="1402" y="2271"/>
                  </a:lnTo>
                  <a:lnTo>
                    <a:pt x="1399" y="2275"/>
                  </a:lnTo>
                  <a:lnTo>
                    <a:pt x="1395" y="2279"/>
                  </a:lnTo>
                  <a:lnTo>
                    <a:pt x="1391" y="2284"/>
                  </a:lnTo>
                  <a:lnTo>
                    <a:pt x="1385" y="2287"/>
                  </a:lnTo>
                  <a:lnTo>
                    <a:pt x="1378" y="2290"/>
                  </a:lnTo>
                  <a:lnTo>
                    <a:pt x="1370" y="2293"/>
                  </a:lnTo>
                  <a:lnTo>
                    <a:pt x="1361" y="2295"/>
                  </a:lnTo>
                  <a:lnTo>
                    <a:pt x="1350" y="2296"/>
                  </a:lnTo>
                  <a:lnTo>
                    <a:pt x="1337" y="2296"/>
                  </a:lnTo>
                  <a:lnTo>
                    <a:pt x="1334" y="2296"/>
                  </a:lnTo>
                  <a:lnTo>
                    <a:pt x="1354" y="2339"/>
                  </a:lnTo>
                  <a:lnTo>
                    <a:pt x="1355" y="2339"/>
                  </a:lnTo>
                  <a:lnTo>
                    <a:pt x="1355" y="2339"/>
                  </a:lnTo>
                  <a:lnTo>
                    <a:pt x="1369" y="2339"/>
                  </a:lnTo>
                  <a:lnTo>
                    <a:pt x="1381" y="2338"/>
                  </a:lnTo>
                  <a:lnTo>
                    <a:pt x="1392" y="2335"/>
                  </a:lnTo>
                  <a:lnTo>
                    <a:pt x="1403" y="2332"/>
                  </a:lnTo>
                  <a:lnTo>
                    <a:pt x="1413" y="2328"/>
                  </a:lnTo>
                  <a:lnTo>
                    <a:pt x="1421" y="2324"/>
                  </a:lnTo>
                  <a:lnTo>
                    <a:pt x="1429" y="2318"/>
                  </a:lnTo>
                  <a:lnTo>
                    <a:pt x="1436" y="2311"/>
                  </a:lnTo>
                  <a:lnTo>
                    <a:pt x="1442" y="2304"/>
                  </a:lnTo>
                  <a:lnTo>
                    <a:pt x="1448" y="2296"/>
                  </a:lnTo>
                  <a:lnTo>
                    <a:pt x="1452" y="2286"/>
                  </a:lnTo>
                  <a:lnTo>
                    <a:pt x="1456" y="2276"/>
                  </a:lnTo>
                  <a:lnTo>
                    <a:pt x="1459" y="2266"/>
                  </a:lnTo>
                  <a:lnTo>
                    <a:pt x="1461" y="2254"/>
                  </a:lnTo>
                  <a:lnTo>
                    <a:pt x="1462" y="2242"/>
                  </a:lnTo>
                  <a:lnTo>
                    <a:pt x="1462" y="2229"/>
                  </a:lnTo>
                  <a:lnTo>
                    <a:pt x="1462" y="2027"/>
                  </a:lnTo>
                  <a:lnTo>
                    <a:pt x="1408" y="2027"/>
                  </a:lnTo>
                  <a:lnTo>
                    <a:pt x="1408" y="2042"/>
                  </a:lnTo>
                  <a:close/>
                  <a:moveTo>
                    <a:pt x="1408" y="2094"/>
                  </a:moveTo>
                  <a:lnTo>
                    <a:pt x="1408" y="2181"/>
                  </a:lnTo>
                  <a:lnTo>
                    <a:pt x="1408" y="2181"/>
                  </a:lnTo>
                  <a:lnTo>
                    <a:pt x="1401" y="2189"/>
                  </a:lnTo>
                  <a:lnTo>
                    <a:pt x="1393" y="2197"/>
                  </a:lnTo>
                  <a:lnTo>
                    <a:pt x="1387" y="2199"/>
                  </a:lnTo>
                  <a:lnTo>
                    <a:pt x="1382" y="2201"/>
                  </a:lnTo>
                  <a:lnTo>
                    <a:pt x="1376" y="2202"/>
                  </a:lnTo>
                  <a:lnTo>
                    <a:pt x="1369" y="2203"/>
                  </a:lnTo>
                  <a:lnTo>
                    <a:pt x="1369" y="2203"/>
                  </a:lnTo>
                  <a:lnTo>
                    <a:pt x="1362" y="2202"/>
                  </a:lnTo>
                  <a:lnTo>
                    <a:pt x="1354" y="2200"/>
                  </a:lnTo>
                  <a:lnTo>
                    <a:pt x="1348" y="2197"/>
                  </a:lnTo>
                  <a:lnTo>
                    <a:pt x="1341" y="2190"/>
                  </a:lnTo>
                  <a:lnTo>
                    <a:pt x="1335" y="2181"/>
                  </a:lnTo>
                  <a:lnTo>
                    <a:pt x="1331" y="2169"/>
                  </a:lnTo>
                  <a:lnTo>
                    <a:pt x="1329" y="2154"/>
                  </a:lnTo>
                  <a:lnTo>
                    <a:pt x="1328" y="2134"/>
                  </a:lnTo>
                  <a:lnTo>
                    <a:pt x="1328" y="2134"/>
                  </a:lnTo>
                  <a:lnTo>
                    <a:pt x="1329" y="2117"/>
                  </a:lnTo>
                  <a:lnTo>
                    <a:pt x="1331" y="2103"/>
                  </a:lnTo>
                  <a:lnTo>
                    <a:pt x="1335" y="2092"/>
                  </a:lnTo>
                  <a:lnTo>
                    <a:pt x="1341" y="2084"/>
                  </a:lnTo>
                  <a:lnTo>
                    <a:pt x="1348" y="2079"/>
                  </a:lnTo>
                  <a:lnTo>
                    <a:pt x="1354" y="2074"/>
                  </a:lnTo>
                  <a:lnTo>
                    <a:pt x="1362" y="2073"/>
                  </a:lnTo>
                  <a:lnTo>
                    <a:pt x="1369" y="2072"/>
                  </a:lnTo>
                  <a:lnTo>
                    <a:pt x="1369" y="2072"/>
                  </a:lnTo>
                  <a:lnTo>
                    <a:pt x="1376" y="2073"/>
                  </a:lnTo>
                  <a:lnTo>
                    <a:pt x="1383" y="2074"/>
                  </a:lnTo>
                  <a:lnTo>
                    <a:pt x="1388" y="2076"/>
                  </a:lnTo>
                  <a:lnTo>
                    <a:pt x="1394" y="2080"/>
                  </a:lnTo>
                  <a:lnTo>
                    <a:pt x="1398" y="2083"/>
                  </a:lnTo>
                  <a:lnTo>
                    <a:pt x="1402" y="2086"/>
                  </a:lnTo>
                  <a:lnTo>
                    <a:pt x="1408" y="2094"/>
                  </a:lnTo>
                  <a:lnTo>
                    <a:pt x="1408" y="2094"/>
                  </a:lnTo>
                  <a:close/>
                  <a:moveTo>
                    <a:pt x="938" y="2027"/>
                  </a:moveTo>
                  <a:lnTo>
                    <a:pt x="993" y="2027"/>
                  </a:lnTo>
                  <a:lnTo>
                    <a:pt x="993" y="2123"/>
                  </a:lnTo>
                  <a:lnTo>
                    <a:pt x="993" y="2249"/>
                  </a:lnTo>
                  <a:lnTo>
                    <a:pt x="938" y="2249"/>
                  </a:lnTo>
                  <a:lnTo>
                    <a:pt x="938" y="2027"/>
                  </a:lnTo>
                  <a:close/>
                  <a:moveTo>
                    <a:pt x="993" y="1967"/>
                  </a:moveTo>
                  <a:lnTo>
                    <a:pt x="993" y="1995"/>
                  </a:lnTo>
                  <a:lnTo>
                    <a:pt x="938" y="1995"/>
                  </a:lnTo>
                  <a:lnTo>
                    <a:pt x="938" y="1940"/>
                  </a:lnTo>
                  <a:lnTo>
                    <a:pt x="993" y="1940"/>
                  </a:lnTo>
                  <a:lnTo>
                    <a:pt x="993" y="1967"/>
                  </a:lnTo>
                  <a:close/>
                  <a:moveTo>
                    <a:pt x="2309" y="1962"/>
                  </a:moveTo>
                  <a:lnTo>
                    <a:pt x="2364" y="1934"/>
                  </a:lnTo>
                  <a:lnTo>
                    <a:pt x="2364" y="2127"/>
                  </a:lnTo>
                  <a:lnTo>
                    <a:pt x="2364" y="2249"/>
                  </a:lnTo>
                  <a:lnTo>
                    <a:pt x="2309" y="2249"/>
                  </a:lnTo>
                  <a:lnTo>
                    <a:pt x="2309" y="1962"/>
                  </a:lnTo>
                  <a:close/>
                  <a:moveTo>
                    <a:pt x="397" y="757"/>
                  </a:moveTo>
                  <a:lnTo>
                    <a:pt x="850" y="757"/>
                  </a:lnTo>
                  <a:lnTo>
                    <a:pt x="850" y="495"/>
                  </a:lnTo>
                  <a:lnTo>
                    <a:pt x="397" y="495"/>
                  </a:lnTo>
                  <a:lnTo>
                    <a:pt x="397" y="288"/>
                  </a:lnTo>
                  <a:lnTo>
                    <a:pt x="898" y="288"/>
                  </a:lnTo>
                  <a:lnTo>
                    <a:pt x="732" y="0"/>
                  </a:lnTo>
                  <a:lnTo>
                    <a:pt x="22" y="0"/>
                  </a:lnTo>
                  <a:lnTo>
                    <a:pt x="22" y="1251"/>
                  </a:lnTo>
                  <a:lnTo>
                    <a:pt x="1023" y="1251"/>
                  </a:lnTo>
                  <a:lnTo>
                    <a:pt x="1023" y="963"/>
                  </a:lnTo>
                  <a:lnTo>
                    <a:pt x="397" y="963"/>
                  </a:lnTo>
                  <a:lnTo>
                    <a:pt x="397" y="757"/>
                  </a:lnTo>
                  <a:close/>
                  <a:moveTo>
                    <a:pt x="1690" y="0"/>
                  </a:moveTo>
                  <a:lnTo>
                    <a:pt x="1477" y="409"/>
                  </a:lnTo>
                  <a:lnTo>
                    <a:pt x="1265" y="0"/>
                  </a:lnTo>
                  <a:lnTo>
                    <a:pt x="850" y="0"/>
                  </a:lnTo>
                  <a:lnTo>
                    <a:pt x="1287" y="757"/>
                  </a:lnTo>
                  <a:lnTo>
                    <a:pt x="1287" y="1251"/>
                  </a:lnTo>
                  <a:lnTo>
                    <a:pt x="1661" y="1251"/>
                  </a:lnTo>
                  <a:lnTo>
                    <a:pt x="1661" y="757"/>
                  </a:lnTo>
                  <a:lnTo>
                    <a:pt x="2099" y="0"/>
                  </a:lnTo>
                  <a:lnTo>
                    <a:pt x="16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842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Cover">
  <p:cSld name="1_Cover"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8"/>
          <p:cNvSpPr/>
          <p:nvPr/>
        </p:nvSpPr>
        <p:spPr>
          <a:xfrm>
            <a:off x="498115" y="795662"/>
            <a:ext cx="4930412" cy="3581484"/>
          </a:xfrm>
          <a:custGeom>
            <a:avLst/>
            <a:gdLst/>
            <a:ahLst/>
            <a:cxnLst/>
            <a:rect l="l" t="t" r="r" b="b"/>
            <a:pathLst>
              <a:path w="4257675" h="3092804" extrusionOk="0">
                <a:moveTo>
                  <a:pt x="4238387" y="0"/>
                </a:moveTo>
                <a:lnTo>
                  <a:pt x="4257675" y="0"/>
                </a:lnTo>
                <a:lnTo>
                  <a:pt x="4257675" y="3092804"/>
                </a:lnTo>
                <a:lnTo>
                  <a:pt x="0" y="3092804"/>
                </a:lnTo>
                <a:lnTo>
                  <a:pt x="0" y="747342"/>
                </a:lnTo>
                <a:close/>
              </a:path>
            </a:pathLst>
          </a:custGeom>
          <a:solidFill>
            <a:srgbClr val="FFE6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sp>
        <p:nvSpPr>
          <p:cNvPr id="302" name="Google Shape;302;p38"/>
          <p:cNvSpPr txBox="1">
            <a:spLocks noGrp="1"/>
          </p:cNvSpPr>
          <p:nvPr>
            <p:ph type="ctrTitle"/>
          </p:nvPr>
        </p:nvSpPr>
        <p:spPr>
          <a:xfrm>
            <a:off x="775504" y="1954221"/>
            <a:ext cx="4328932" cy="979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Inter Light"/>
              <a:buNone/>
              <a:defRPr sz="3000" b="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3" name="Google Shape;303;p38"/>
          <p:cNvSpPr txBox="1">
            <a:spLocks noGrp="1"/>
          </p:cNvSpPr>
          <p:nvPr>
            <p:ph type="subTitle" idx="1"/>
          </p:nvPr>
        </p:nvSpPr>
        <p:spPr>
          <a:xfrm>
            <a:off x="775504" y="3046158"/>
            <a:ext cx="4328932" cy="1046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40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l">
              <a:spcBef>
                <a:spcPts val="1200"/>
              </a:spcBef>
              <a:spcAft>
                <a:spcPts val="0"/>
              </a:spcAft>
              <a:buSzPts val="1120"/>
              <a:buNone/>
              <a:defRPr sz="1600" b="1">
                <a:solidFill>
                  <a:srgbClr val="404040"/>
                </a:solidFill>
              </a:defRPr>
            </a:lvl2pPr>
            <a:lvl3pPr lvl="2" algn="ctr">
              <a:spcBef>
                <a:spcPts val="320"/>
              </a:spcBef>
              <a:spcAft>
                <a:spcPts val="0"/>
              </a:spcAft>
              <a:buSzPts val="1120"/>
              <a:buNone/>
              <a:defRPr>
                <a:solidFill>
                  <a:schemeClr val="dk1"/>
                </a:solidFill>
              </a:defRPr>
            </a:lvl3pPr>
            <a:lvl4pPr lvl="3" algn="ctr">
              <a:spcBef>
                <a:spcPts val="280"/>
              </a:spcBef>
              <a:spcAft>
                <a:spcPts val="0"/>
              </a:spcAft>
              <a:buSzPts val="980"/>
              <a:buNone/>
              <a:defRPr>
                <a:solidFill>
                  <a:schemeClr val="dk1"/>
                </a:solidFill>
              </a:defRPr>
            </a:lvl4pPr>
            <a:lvl5pPr lvl="4" algn="ctr">
              <a:spcBef>
                <a:spcPts val="240"/>
              </a:spcBef>
              <a:spcAft>
                <a:spcPts val="0"/>
              </a:spcAft>
              <a:buSzPts val="840"/>
              <a:buNone/>
              <a:defRPr>
                <a:solidFill>
                  <a:schemeClr val="dk1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cxnSp>
        <p:nvCxnSpPr>
          <p:cNvPr id="304" name="Google Shape;304;p38"/>
          <p:cNvCxnSpPr/>
          <p:nvPr/>
        </p:nvCxnSpPr>
        <p:spPr>
          <a:xfrm>
            <a:off x="1333184" y="5709060"/>
            <a:ext cx="8122101" cy="0"/>
          </a:xfrm>
          <a:prstGeom prst="straightConnector1">
            <a:avLst/>
          </a:prstGeom>
          <a:noFill/>
          <a:ln w="9525" cap="flat" cmpd="sng">
            <a:solidFill>
              <a:srgbClr val="82829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05" name="Google Shape;305;p38"/>
          <p:cNvSpPr txBox="1"/>
          <p:nvPr/>
        </p:nvSpPr>
        <p:spPr>
          <a:xfrm>
            <a:off x="461984" y="5605200"/>
            <a:ext cx="1045073" cy="197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828290"/>
                </a:solidFill>
                <a:latin typeface="Inter Light"/>
                <a:ea typeface="Inter Light"/>
                <a:cs typeface="Inter Light"/>
                <a:sym typeface="Inter Light"/>
              </a:rPr>
              <a:t>Written by</a:t>
            </a:r>
            <a:endParaRPr/>
          </a:p>
        </p:txBody>
      </p:sp>
      <p:sp>
        <p:nvSpPr>
          <p:cNvPr id="306" name="Google Shape;306;p38"/>
          <p:cNvSpPr txBox="1">
            <a:spLocks noGrp="1"/>
          </p:cNvSpPr>
          <p:nvPr>
            <p:ph type="body" idx="2"/>
          </p:nvPr>
        </p:nvSpPr>
        <p:spPr>
          <a:xfrm>
            <a:off x="1333184" y="6019189"/>
            <a:ext cx="3089275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SzPts val="840"/>
              <a:buNone/>
              <a:defRPr sz="1200">
                <a:solidFill>
                  <a:schemeClr val="lt1"/>
                </a:solidFill>
              </a:defRPr>
            </a:lvl1pPr>
            <a:lvl2pPr marL="914400" lvl="1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4pPr>
            <a:lvl5pPr marL="2286000" lvl="4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7" name="Google Shape;307;p38"/>
          <p:cNvSpPr txBox="1">
            <a:spLocks noGrp="1"/>
          </p:cNvSpPr>
          <p:nvPr>
            <p:ph type="body" idx="3"/>
          </p:nvPr>
        </p:nvSpPr>
        <p:spPr>
          <a:xfrm>
            <a:off x="1333184" y="6216807"/>
            <a:ext cx="3089275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SzPts val="840"/>
              <a:buNone/>
              <a:defRPr sz="1200">
                <a:solidFill>
                  <a:schemeClr val="lt1"/>
                </a:solidFill>
              </a:defRPr>
            </a:lvl1pPr>
            <a:lvl2pPr marL="914400" lvl="1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4pPr>
            <a:lvl5pPr marL="2286000" lvl="4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8" name="Google Shape;308;p38"/>
          <p:cNvSpPr>
            <a:spLocks noGrp="1"/>
          </p:cNvSpPr>
          <p:nvPr>
            <p:ph type="pic" idx="4"/>
          </p:nvPr>
        </p:nvSpPr>
        <p:spPr>
          <a:xfrm>
            <a:off x="461983" y="5914642"/>
            <a:ext cx="576000" cy="576000"/>
          </a:xfrm>
          <a:prstGeom prst="ellipse">
            <a:avLst/>
          </a:prstGeom>
          <a:noFill/>
          <a:ln>
            <a:noFill/>
          </a:ln>
        </p:spPr>
      </p:sp>
      <p:grpSp>
        <p:nvGrpSpPr>
          <p:cNvPr id="309" name="Google Shape;309;p38"/>
          <p:cNvGrpSpPr/>
          <p:nvPr/>
        </p:nvGrpSpPr>
        <p:grpSpPr>
          <a:xfrm>
            <a:off x="10364788" y="4960938"/>
            <a:ext cx="1225550" cy="1435100"/>
            <a:chOff x="6529" y="3125"/>
            <a:chExt cx="772" cy="904"/>
          </a:xfrm>
        </p:grpSpPr>
        <p:sp>
          <p:nvSpPr>
            <p:cNvPr id="310" name="Google Shape;310;p38"/>
            <p:cNvSpPr/>
            <p:nvPr/>
          </p:nvSpPr>
          <p:spPr>
            <a:xfrm>
              <a:off x="6529" y="3125"/>
              <a:ext cx="619" cy="226"/>
            </a:xfrm>
            <a:custGeom>
              <a:avLst/>
              <a:gdLst/>
              <a:ahLst/>
              <a:cxnLst/>
              <a:rect l="l" t="t" r="r" b="b"/>
              <a:pathLst>
                <a:path w="2473" h="902" extrusionOk="0">
                  <a:moveTo>
                    <a:pt x="2473" y="0"/>
                  </a:moveTo>
                  <a:lnTo>
                    <a:pt x="0" y="902"/>
                  </a:lnTo>
                  <a:lnTo>
                    <a:pt x="2473" y="466"/>
                  </a:lnTo>
                  <a:lnTo>
                    <a:pt x="24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311" name="Google Shape;311;p38"/>
            <p:cNvSpPr/>
            <p:nvPr/>
          </p:nvSpPr>
          <p:spPr>
            <a:xfrm>
              <a:off x="6529" y="3444"/>
              <a:ext cx="772" cy="585"/>
            </a:xfrm>
            <a:custGeom>
              <a:avLst/>
              <a:gdLst/>
              <a:ahLst/>
              <a:cxnLst/>
              <a:rect l="l" t="t" r="r" b="b"/>
              <a:pathLst>
                <a:path w="3088" h="2339" extrusionOk="0">
                  <a:moveTo>
                    <a:pt x="257" y="1763"/>
                  </a:moveTo>
                  <a:lnTo>
                    <a:pt x="257" y="1763"/>
                  </a:lnTo>
                  <a:lnTo>
                    <a:pt x="257" y="1755"/>
                  </a:lnTo>
                  <a:lnTo>
                    <a:pt x="256" y="1749"/>
                  </a:lnTo>
                  <a:lnTo>
                    <a:pt x="253" y="1736"/>
                  </a:lnTo>
                  <a:lnTo>
                    <a:pt x="247" y="1725"/>
                  </a:lnTo>
                  <a:lnTo>
                    <a:pt x="241" y="1716"/>
                  </a:lnTo>
                  <a:lnTo>
                    <a:pt x="233" y="1709"/>
                  </a:lnTo>
                  <a:lnTo>
                    <a:pt x="225" y="1704"/>
                  </a:lnTo>
                  <a:lnTo>
                    <a:pt x="219" y="1699"/>
                  </a:lnTo>
                  <a:lnTo>
                    <a:pt x="212" y="1696"/>
                  </a:lnTo>
                  <a:lnTo>
                    <a:pt x="212" y="1696"/>
                  </a:lnTo>
                  <a:lnTo>
                    <a:pt x="220" y="1690"/>
                  </a:lnTo>
                  <a:lnTo>
                    <a:pt x="226" y="1685"/>
                  </a:lnTo>
                  <a:lnTo>
                    <a:pt x="232" y="1678"/>
                  </a:lnTo>
                  <a:lnTo>
                    <a:pt x="237" y="1671"/>
                  </a:lnTo>
                  <a:lnTo>
                    <a:pt x="242" y="1663"/>
                  </a:lnTo>
                  <a:lnTo>
                    <a:pt x="244" y="1654"/>
                  </a:lnTo>
                  <a:lnTo>
                    <a:pt x="246" y="1645"/>
                  </a:lnTo>
                  <a:lnTo>
                    <a:pt x="246" y="1635"/>
                  </a:lnTo>
                  <a:lnTo>
                    <a:pt x="246" y="1635"/>
                  </a:lnTo>
                  <a:lnTo>
                    <a:pt x="246" y="1626"/>
                  </a:lnTo>
                  <a:lnTo>
                    <a:pt x="245" y="1618"/>
                  </a:lnTo>
                  <a:lnTo>
                    <a:pt x="243" y="1610"/>
                  </a:lnTo>
                  <a:lnTo>
                    <a:pt x="241" y="1602"/>
                  </a:lnTo>
                  <a:lnTo>
                    <a:pt x="237" y="1594"/>
                  </a:lnTo>
                  <a:lnTo>
                    <a:pt x="233" y="1588"/>
                  </a:lnTo>
                  <a:lnTo>
                    <a:pt x="227" y="1582"/>
                  </a:lnTo>
                  <a:lnTo>
                    <a:pt x="222" y="1577"/>
                  </a:lnTo>
                  <a:lnTo>
                    <a:pt x="215" y="1572"/>
                  </a:lnTo>
                  <a:lnTo>
                    <a:pt x="209" y="1568"/>
                  </a:lnTo>
                  <a:lnTo>
                    <a:pt x="201" y="1565"/>
                  </a:lnTo>
                  <a:lnTo>
                    <a:pt x="192" y="1561"/>
                  </a:lnTo>
                  <a:lnTo>
                    <a:pt x="183" y="1559"/>
                  </a:lnTo>
                  <a:lnTo>
                    <a:pt x="173" y="1557"/>
                  </a:lnTo>
                  <a:lnTo>
                    <a:pt x="163" y="1557"/>
                  </a:lnTo>
                  <a:lnTo>
                    <a:pt x="152" y="1556"/>
                  </a:lnTo>
                  <a:lnTo>
                    <a:pt x="22" y="1556"/>
                  </a:lnTo>
                  <a:lnTo>
                    <a:pt x="22" y="1860"/>
                  </a:lnTo>
                  <a:lnTo>
                    <a:pt x="151" y="1860"/>
                  </a:lnTo>
                  <a:lnTo>
                    <a:pt x="151" y="1860"/>
                  </a:lnTo>
                  <a:lnTo>
                    <a:pt x="163" y="1860"/>
                  </a:lnTo>
                  <a:lnTo>
                    <a:pt x="174" y="1859"/>
                  </a:lnTo>
                  <a:lnTo>
                    <a:pt x="185" y="1857"/>
                  </a:lnTo>
                  <a:lnTo>
                    <a:pt x="195" y="1854"/>
                  </a:lnTo>
                  <a:lnTo>
                    <a:pt x="205" y="1850"/>
                  </a:lnTo>
                  <a:lnTo>
                    <a:pt x="214" y="1846"/>
                  </a:lnTo>
                  <a:lnTo>
                    <a:pt x="222" y="1840"/>
                  </a:lnTo>
                  <a:lnTo>
                    <a:pt x="228" y="1835"/>
                  </a:lnTo>
                  <a:lnTo>
                    <a:pt x="235" y="1828"/>
                  </a:lnTo>
                  <a:lnTo>
                    <a:pt x="241" y="1821"/>
                  </a:lnTo>
                  <a:lnTo>
                    <a:pt x="246" y="1813"/>
                  </a:lnTo>
                  <a:lnTo>
                    <a:pt x="249" y="1804"/>
                  </a:lnTo>
                  <a:lnTo>
                    <a:pt x="253" y="1795"/>
                  </a:lnTo>
                  <a:lnTo>
                    <a:pt x="255" y="1785"/>
                  </a:lnTo>
                  <a:lnTo>
                    <a:pt x="256" y="1774"/>
                  </a:lnTo>
                  <a:lnTo>
                    <a:pt x="257" y="1763"/>
                  </a:lnTo>
                  <a:lnTo>
                    <a:pt x="257" y="1763"/>
                  </a:lnTo>
                  <a:close/>
                  <a:moveTo>
                    <a:pt x="151" y="1810"/>
                  </a:moveTo>
                  <a:lnTo>
                    <a:pt x="78" y="1810"/>
                  </a:lnTo>
                  <a:lnTo>
                    <a:pt x="78" y="1722"/>
                  </a:lnTo>
                  <a:lnTo>
                    <a:pt x="151" y="1722"/>
                  </a:lnTo>
                  <a:lnTo>
                    <a:pt x="151" y="1722"/>
                  </a:lnTo>
                  <a:lnTo>
                    <a:pt x="162" y="1723"/>
                  </a:lnTo>
                  <a:lnTo>
                    <a:pt x="171" y="1725"/>
                  </a:lnTo>
                  <a:lnTo>
                    <a:pt x="179" y="1728"/>
                  </a:lnTo>
                  <a:lnTo>
                    <a:pt x="185" y="1733"/>
                  </a:lnTo>
                  <a:lnTo>
                    <a:pt x="191" y="1739"/>
                  </a:lnTo>
                  <a:lnTo>
                    <a:pt x="194" y="1747"/>
                  </a:lnTo>
                  <a:lnTo>
                    <a:pt x="196" y="1755"/>
                  </a:lnTo>
                  <a:lnTo>
                    <a:pt x="198" y="1765"/>
                  </a:lnTo>
                  <a:lnTo>
                    <a:pt x="198" y="1765"/>
                  </a:lnTo>
                  <a:lnTo>
                    <a:pt x="196" y="1775"/>
                  </a:lnTo>
                  <a:lnTo>
                    <a:pt x="194" y="1784"/>
                  </a:lnTo>
                  <a:lnTo>
                    <a:pt x="190" y="1792"/>
                  </a:lnTo>
                  <a:lnTo>
                    <a:pt x="185" y="1797"/>
                  </a:lnTo>
                  <a:lnTo>
                    <a:pt x="179" y="1803"/>
                  </a:lnTo>
                  <a:lnTo>
                    <a:pt x="171" y="1806"/>
                  </a:lnTo>
                  <a:lnTo>
                    <a:pt x="161" y="1808"/>
                  </a:lnTo>
                  <a:lnTo>
                    <a:pt x="151" y="1810"/>
                  </a:lnTo>
                  <a:lnTo>
                    <a:pt x="151" y="1810"/>
                  </a:lnTo>
                  <a:close/>
                  <a:moveTo>
                    <a:pt x="150" y="1673"/>
                  </a:moveTo>
                  <a:lnTo>
                    <a:pt x="78" y="1673"/>
                  </a:lnTo>
                  <a:lnTo>
                    <a:pt x="78" y="1608"/>
                  </a:lnTo>
                  <a:lnTo>
                    <a:pt x="148" y="1608"/>
                  </a:lnTo>
                  <a:lnTo>
                    <a:pt x="148" y="1608"/>
                  </a:lnTo>
                  <a:lnTo>
                    <a:pt x="157" y="1609"/>
                  </a:lnTo>
                  <a:lnTo>
                    <a:pt x="166" y="1610"/>
                  </a:lnTo>
                  <a:lnTo>
                    <a:pt x="172" y="1612"/>
                  </a:lnTo>
                  <a:lnTo>
                    <a:pt x="178" y="1615"/>
                  </a:lnTo>
                  <a:lnTo>
                    <a:pt x="182" y="1621"/>
                  </a:lnTo>
                  <a:lnTo>
                    <a:pt x="185" y="1626"/>
                  </a:lnTo>
                  <a:lnTo>
                    <a:pt x="187" y="1633"/>
                  </a:lnTo>
                  <a:lnTo>
                    <a:pt x="188" y="1641"/>
                  </a:lnTo>
                  <a:lnTo>
                    <a:pt x="188" y="1641"/>
                  </a:lnTo>
                  <a:lnTo>
                    <a:pt x="188" y="1646"/>
                  </a:lnTo>
                  <a:lnTo>
                    <a:pt x="187" y="1652"/>
                  </a:lnTo>
                  <a:lnTo>
                    <a:pt x="184" y="1657"/>
                  </a:lnTo>
                  <a:lnTo>
                    <a:pt x="181" y="1662"/>
                  </a:lnTo>
                  <a:lnTo>
                    <a:pt x="175" y="1666"/>
                  </a:lnTo>
                  <a:lnTo>
                    <a:pt x="169" y="1669"/>
                  </a:lnTo>
                  <a:lnTo>
                    <a:pt x="161" y="1672"/>
                  </a:lnTo>
                  <a:lnTo>
                    <a:pt x="150" y="1673"/>
                  </a:lnTo>
                  <a:lnTo>
                    <a:pt x="150" y="1673"/>
                  </a:lnTo>
                  <a:close/>
                  <a:moveTo>
                    <a:pt x="296" y="1764"/>
                  </a:moveTo>
                  <a:lnTo>
                    <a:pt x="296" y="1639"/>
                  </a:lnTo>
                  <a:lnTo>
                    <a:pt x="351" y="1639"/>
                  </a:lnTo>
                  <a:lnTo>
                    <a:pt x="351" y="1761"/>
                  </a:lnTo>
                  <a:lnTo>
                    <a:pt x="351" y="1761"/>
                  </a:lnTo>
                  <a:lnTo>
                    <a:pt x="351" y="1773"/>
                  </a:lnTo>
                  <a:lnTo>
                    <a:pt x="353" y="1785"/>
                  </a:lnTo>
                  <a:lnTo>
                    <a:pt x="356" y="1794"/>
                  </a:lnTo>
                  <a:lnTo>
                    <a:pt x="361" y="1802"/>
                  </a:lnTo>
                  <a:lnTo>
                    <a:pt x="366" y="1807"/>
                  </a:lnTo>
                  <a:lnTo>
                    <a:pt x="373" y="1812"/>
                  </a:lnTo>
                  <a:lnTo>
                    <a:pt x="382" y="1814"/>
                  </a:lnTo>
                  <a:lnTo>
                    <a:pt x="392" y="1815"/>
                  </a:lnTo>
                  <a:lnTo>
                    <a:pt x="392" y="1815"/>
                  </a:lnTo>
                  <a:lnTo>
                    <a:pt x="402" y="1814"/>
                  </a:lnTo>
                  <a:lnTo>
                    <a:pt x="409" y="1812"/>
                  </a:lnTo>
                  <a:lnTo>
                    <a:pt x="417" y="1807"/>
                  </a:lnTo>
                  <a:lnTo>
                    <a:pt x="423" y="1802"/>
                  </a:lnTo>
                  <a:lnTo>
                    <a:pt x="427" y="1794"/>
                  </a:lnTo>
                  <a:lnTo>
                    <a:pt x="430" y="1784"/>
                  </a:lnTo>
                  <a:lnTo>
                    <a:pt x="433" y="1773"/>
                  </a:lnTo>
                  <a:lnTo>
                    <a:pt x="433" y="1761"/>
                  </a:lnTo>
                  <a:lnTo>
                    <a:pt x="433" y="1639"/>
                  </a:lnTo>
                  <a:lnTo>
                    <a:pt x="488" y="1639"/>
                  </a:lnTo>
                  <a:lnTo>
                    <a:pt x="488" y="1860"/>
                  </a:lnTo>
                  <a:lnTo>
                    <a:pt x="433" y="1860"/>
                  </a:lnTo>
                  <a:lnTo>
                    <a:pt x="433" y="1843"/>
                  </a:lnTo>
                  <a:lnTo>
                    <a:pt x="433" y="1843"/>
                  </a:lnTo>
                  <a:lnTo>
                    <a:pt x="428" y="1848"/>
                  </a:lnTo>
                  <a:lnTo>
                    <a:pt x="422" y="1853"/>
                  </a:lnTo>
                  <a:lnTo>
                    <a:pt x="416" y="1857"/>
                  </a:lnTo>
                  <a:lnTo>
                    <a:pt x="409" y="1859"/>
                  </a:lnTo>
                  <a:lnTo>
                    <a:pt x="403" y="1862"/>
                  </a:lnTo>
                  <a:lnTo>
                    <a:pt x="395" y="1864"/>
                  </a:lnTo>
                  <a:lnTo>
                    <a:pt x="387" y="1865"/>
                  </a:lnTo>
                  <a:lnTo>
                    <a:pt x="380" y="1866"/>
                  </a:lnTo>
                  <a:lnTo>
                    <a:pt x="380" y="1866"/>
                  </a:lnTo>
                  <a:lnTo>
                    <a:pt x="366" y="1865"/>
                  </a:lnTo>
                  <a:lnTo>
                    <a:pt x="355" y="1862"/>
                  </a:lnTo>
                  <a:lnTo>
                    <a:pt x="345" y="1859"/>
                  </a:lnTo>
                  <a:lnTo>
                    <a:pt x="336" y="1855"/>
                  </a:lnTo>
                  <a:lnTo>
                    <a:pt x="328" y="1849"/>
                  </a:lnTo>
                  <a:lnTo>
                    <a:pt x="321" y="1844"/>
                  </a:lnTo>
                  <a:lnTo>
                    <a:pt x="316" y="1836"/>
                  </a:lnTo>
                  <a:lnTo>
                    <a:pt x="310" y="1828"/>
                  </a:lnTo>
                  <a:lnTo>
                    <a:pt x="307" y="1821"/>
                  </a:lnTo>
                  <a:lnTo>
                    <a:pt x="304" y="1813"/>
                  </a:lnTo>
                  <a:lnTo>
                    <a:pt x="299" y="1795"/>
                  </a:lnTo>
                  <a:lnTo>
                    <a:pt x="297" y="1779"/>
                  </a:lnTo>
                  <a:lnTo>
                    <a:pt x="296" y="1764"/>
                  </a:lnTo>
                  <a:lnTo>
                    <a:pt x="296" y="1764"/>
                  </a:lnTo>
                  <a:close/>
                  <a:moveTo>
                    <a:pt x="1135" y="1860"/>
                  </a:moveTo>
                  <a:lnTo>
                    <a:pt x="1079" y="1860"/>
                  </a:lnTo>
                  <a:lnTo>
                    <a:pt x="1079" y="1639"/>
                  </a:lnTo>
                  <a:lnTo>
                    <a:pt x="1135" y="1639"/>
                  </a:lnTo>
                  <a:lnTo>
                    <a:pt x="1135" y="1657"/>
                  </a:lnTo>
                  <a:lnTo>
                    <a:pt x="1135" y="1657"/>
                  </a:lnTo>
                  <a:lnTo>
                    <a:pt x="1140" y="1652"/>
                  </a:lnTo>
                  <a:lnTo>
                    <a:pt x="1146" y="1646"/>
                  </a:lnTo>
                  <a:lnTo>
                    <a:pt x="1152" y="1643"/>
                  </a:lnTo>
                  <a:lnTo>
                    <a:pt x="1159" y="1640"/>
                  </a:lnTo>
                  <a:lnTo>
                    <a:pt x="1167" y="1636"/>
                  </a:lnTo>
                  <a:lnTo>
                    <a:pt x="1173" y="1635"/>
                  </a:lnTo>
                  <a:lnTo>
                    <a:pt x="1182" y="1634"/>
                  </a:lnTo>
                  <a:lnTo>
                    <a:pt x="1190" y="1633"/>
                  </a:lnTo>
                  <a:lnTo>
                    <a:pt x="1190" y="1633"/>
                  </a:lnTo>
                  <a:lnTo>
                    <a:pt x="1200" y="1634"/>
                  </a:lnTo>
                  <a:lnTo>
                    <a:pt x="1208" y="1635"/>
                  </a:lnTo>
                  <a:lnTo>
                    <a:pt x="1217" y="1637"/>
                  </a:lnTo>
                  <a:lnTo>
                    <a:pt x="1225" y="1640"/>
                  </a:lnTo>
                  <a:lnTo>
                    <a:pt x="1233" y="1643"/>
                  </a:lnTo>
                  <a:lnTo>
                    <a:pt x="1239" y="1648"/>
                  </a:lnTo>
                  <a:lnTo>
                    <a:pt x="1245" y="1653"/>
                  </a:lnTo>
                  <a:lnTo>
                    <a:pt x="1250" y="1659"/>
                  </a:lnTo>
                  <a:lnTo>
                    <a:pt x="1256" y="1666"/>
                  </a:lnTo>
                  <a:lnTo>
                    <a:pt x="1259" y="1674"/>
                  </a:lnTo>
                  <a:lnTo>
                    <a:pt x="1264" y="1682"/>
                  </a:lnTo>
                  <a:lnTo>
                    <a:pt x="1266" y="1690"/>
                  </a:lnTo>
                  <a:lnTo>
                    <a:pt x="1268" y="1700"/>
                  </a:lnTo>
                  <a:lnTo>
                    <a:pt x="1270" y="1711"/>
                  </a:lnTo>
                  <a:lnTo>
                    <a:pt x="1271" y="1722"/>
                  </a:lnTo>
                  <a:lnTo>
                    <a:pt x="1271" y="1734"/>
                  </a:lnTo>
                  <a:lnTo>
                    <a:pt x="1271" y="1860"/>
                  </a:lnTo>
                  <a:lnTo>
                    <a:pt x="1216" y="1860"/>
                  </a:lnTo>
                  <a:lnTo>
                    <a:pt x="1216" y="1738"/>
                  </a:lnTo>
                  <a:lnTo>
                    <a:pt x="1216" y="1738"/>
                  </a:lnTo>
                  <a:lnTo>
                    <a:pt x="1216" y="1725"/>
                  </a:lnTo>
                  <a:lnTo>
                    <a:pt x="1214" y="1714"/>
                  </a:lnTo>
                  <a:lnTo>
                    <a:pt x="1211" y="1705"/>
                  </a:lnTo>
                  <a:lnTo>
                    <a:pt x="1206" y="1697"/>
                  </a:lnTo>
                  <a:lnTo>
                    <a:pt x="1201" y="1691"/>
                  </a:lnTo>
                  <a:lnTo>
                    <a:pt x="1194" y="1687"/>
                  </a:lnTo>
                  <a:lnTo>
                    <a:pt x="1186" y="1685"/>
                  </a:lnTo>
                  <a:lnTo>
                    <a:pt x="1176" y="1684"/>
                  </a:lnTo>
                  <a:lnTo>
                    <a:pt x="1176" y="1684"/>
                  </a:lnTo>
                  <a:lnTo>
                    <a:pt x="1167" y="1685"/>
                  </a:lnTo>
                  <a:lnTo>
                    <a:pt x="1158" y="1687"/>
                  </a:lnTo>
                  <a:lnTo>
                    <a:pt x="1151" y="1691"/>
                  </a:lnTo>
                  <a:lnTo>
                    <a:pt x="1146" y="1697"/>
                  </a:lnTo>
                  <a:lnTo>
                    <a:pt x="1140" y="1705"/>
                  </a:lnTo>
                  <a:lnTo>
                    <a:pt x="1137" y="1715"/>
                  </a:lnTo>
                  <a:lnTo>
                    <a:pt x="1135" y="1726"/>
                  </a:lnTo>
                  <a:lnTo>
                    <a:pt x="1135" y="1738"/>
                  </a:lnTo>
                  <a:lnTo>
                    <a:pt x="1135" y="1860"/>
                  </a:lnTo>
                  <a:close/>
                  <a:moveTo>
                    <a:pt x="593" y="1742"/>
                  </a:moveTo>
                  <a:lnTo>
                    <a:pt x="593" y="1860"/>
                  </a:lnTo>
                  <a:lnTo>
                    <a:pt x="537" y="1860"/>
                  </a:lnTo>
                  <a:lnTo>
                    <a:pt x="537" y="1639"/>
                  </a:lnTo>
                  <a:lnTo>
                    <a:pt x="593" y="1639"/>
                  </a:lnTo>
                  <a:lnTo>
                    <a:pt x="593" y="1742"/>
                  </a:lnTo>
                  <a:close/>
                  <a:moveTo>
                    <a:pt x="641" y="1573"/>
                  </a:moveTo>
                  <a:lnTo>
                    <a:pt x="696" y="1546"/>
                  </a:lnTo>
                  <a:lnTo>
                    <a:pt x="696" y="1747"/>
                  </a:lnTo>
                  <a:lnTo>
                    <a:pt x="696" y="1860"/>
                  </a:lnTo>
                  <a:lnTo>
                    <a:pt x="641" y="1860"/>
                  </a:lnTo>
                  <a:lnTo>
                    <a:pt x="641" y="1573"/>
                  </a:lnTo>
                  <a:close/>
                  <a:moveTo>
                    <a:pt x="871" y="1654"/>
                  </a:moveTo>
                  <a:lnTo>
                    <a:pt x="871" y="1654"/>
                  </a:lnTo>
                  <a:lnTo>
                    <a:pt x="866" y="1648"/>
                  </a:lnTo>
                  <a:lnTo>
                    <a:pt x="861" y="1645"/>
                  </a:lnTo>
                  <a:lnTo>
                    <a:pt x="854" y="1641"/>
                  </a:lnTo>
                  <a:lnTo>
                    <a:pt x="849" y="1639"/>
                  </a:lnTo>
                  <a:lnTo>
                    <a:pt x="842" y="1636"/>
                  </a:lnTo>
                  <a:lnTo>
                    <a:pt x="835" y="1634"/>
                  </a:lnTo>
                  <a:lnTo>
                    <a:pt x="822" y="1633"/>
                  </a:lnTo>
                  <a:lnTo>
                    <a:pt x="822" y="1633"/>
                  </a:lnTo>
                  <a:lnTo>
                    <a:pt x="812" y="1634"/>
                  </a:lnTo>
                  <a:lnTo>
                    <a:pt x="802" y="1635"/>
                  </a:lnTo>
                  <a:lnTo>
                    <a:pt x="794" y="1637"/>
                  </a:lnTo>
                  <a:lnTo>
                    <a:pt x="786" y="1641"/>
                  </a:lnTo>
                  <a:lnTo>
                    <a:pt x="778" y="1645"/>
                  </a:lnTo>
                  <a:lnTo>
                    <a:pt x="770" y="1651"/>
                  </a:lnTo>
                  <a:lnTo>
                    <a:pt x="764" y="1657"/>
                  </a:lnTo>
                  <a:lnTo>
                    <a:pt x="758" y="1664"/>
                  </a:lnTo>
                  <a:lnTo>
                    <a:pt x="753" y="1672"/>
                  </a:lnTo>
                  <a:lnTo>
                    <a:pt x="748" y="1680"/>
                  </a:lnTo>
                  <a:lnTo>
                    <a:pt x="744" y="1689"/>
                  </a:lnTo>
                  <a:lnTo>
                    <a:pt x="741" y="1699"/>
                  </a:lnTo>
                  <a:lnTo>
                    <a:pt x="738" y="1710"/>
                  </a:lnTo>
                  <a:lnTo>
                    <a:pt x="736" y="1722"/>
                  </a:lnTo>
                  <a:lnTo>
                    <a:pt x="735" y="1734"/>
                  </a:lnTo>
                  <a:lnTo>
                    <a:pt x="735" y="1747"/>
                  </a:lnTo>
                  <a:lnTo>
                    <a:pt x="735" y="1747"/>
                  </a:lnTo>
                  <a:lnTo>
                    <a:pt x="735" y="1761"/>
                  </a:lnTo>
                  <a:lnTo>
                    <a:pt x="736" y="1773"/>
                  </a:lnTo>
                  <a:lnTo>
                    <a:pt x="738" y="1785"/>
                  </a:lnTo>
                  <a:lnTo>
                    <a:pt x="741" y="1796"/>
                  </a:lnTo>
                  <a:lnTo>
                    <a:pt x="744" y="1807"/>
                  </a:lnTo>
                  <a:lnTo>
                    <a:pt x="747" y="1817"/>
                  </a:lnTo>
                  <a:lnTo>
                    <a:pt x="752" y="1826"/>
                  </a:lnTo>
                  <a:lnTo>
                    <a:pt x="757" y="1834"/>
                  </a:lnTo>
                  <a:lnTo>
                    <a:pt x="764" y="1841"/>
                  </a:lnTo>
                  <a:lnTo>
                    <a:pt x="769" y="1847"/>
                  </a:lnTo>
                  <a:lnTo>
                    <a:pt x="777" y="1853"/>
                  </a:lnTo>
                  <a:lnTo>
                    <a:pt x="785" y="1857"/>
                  </a:lnTo>
                  <a:lnTo>
                    <a:pt x="792" y="1860"/>
                  </a:lnTo>
                  <a:lnTo>
                    <a:pt x="801" y="1864"/>
                  </a:lnTo>
                  <a:lnTo>
                    <a:pt x="811" y="1865"/>
                  </a:lnTo>
                  <a:lnTo>
                    <a:pt x="821" y="1866"/>
                  </a:lnTo>
                  <a:lnTo>
                    <a:pt x="821" y="1866"/>
                  </a:lnTo>
                  <a:lnTo>
                    <a:pt x="828" y="1865"/>
                  </a:lnTo>
                  <a:lnTo>
                    <a:pt x="834" y="1864"/>
                  </a:lnTo>
                  <a:lnTo>
                    <a:pt x="841" y="1862"/>
                  </a:lnTo>
                  <a:lnTo>
                    <a:pt x="848" y="1860"/>
                  </a:lnTo>
                  <a:lnTo>
                    <a:pt x="853" y="1857"/>
                  </a:lnTo>
                  <a:lnTo>
                    <a:pt x="860" y="1854"/>
                  </a:lnTo>
                  <a:lnTo>
                    <a:pt x="865" y="1849"/>
                  </a:lnTo>
                  <a:lnTo>
                    <a:pt x="871" y="1844"/>
                  </a:lnTo>
                  <a:lnTo>
                    <a:pt x="871" y="1860"/>
                  </a:lnTo>
                  <a:lnTo>
                    <a:pt x="926" y="1860"/>
                  </a:lnTo>
                  <a:lnTo>
                    <a:pt x="926" y="1546"/>
                  </a:lnTo>
                  <a:lnTo>
                    <a:pt x="871" y="1573"/>
                  </a:lnTo>
                  <a:lnTo>
                    <a:pt x="871" y="1654"/>
                  </a:lnTo>
                  <a:close/>
                  <a:moveTo>
                    <a:pt x="832" y="1815"/>
                  </a:moveTo>
                  <a:lnTo>
                    <a:pt x="832" y="1815"/>
                  </a:lnTo>
                  <a:lnTo>
                    <a:pt x="826" y="1814"/>
                  </a:lnTo>
                  <a:lnTo>
                    <a:pt x="818" y="1812"/>
                  </a:lnTo>
                  <a:lnTo>
                    <a:pt x="811" y="1808"/>
                  </a:lnTo>
                  <a:lnTo>
                    <a:pt x="805" y="1802"/>
                  </a:lnTo>
                  <a:lnTo>
                    <a:pt x="799" y="1793"/>
                  </a:lnTo>
                  <a:lnTo>
                    <a:pt x="795" y="1781"/>
                  </a:lnTo>
                  <a:lnTo>
                    <a:pt x="791" y="1765"/>
                  </a:lnTo>
                  <a:lnTo>
                    <a:pt x="790" y="1746"/>
                  </a:lnTo>
                  <a:lnTo>
                    <a:pt x="790" y="1746"/>
                  </a:lnTo>
                  <a:lnTo>
                    <a:pt x="791" y="1728"/>
                  </a:lnTo>
                  <a:lnTo>
                    <a:pt x="795" y="1715"/>
                  </a:lnTo>
                  <a:lnTo>
                    <a:pt x="799" y="1704"/>
                  </a:lnTo>
                  <a:lnTo>
                    <a:pt x="805" y="1696"/>
                  </a:lnTo>
                  <a:lnTo>
                    <a:pt x="810" y="1689"/>
                  </a:lnTo>
                  <a:lnTo>
                    <a:pt x="818" y="1686"/>
                  </a:lnTo>
                  <a:lnTo>
                    <a:pt x="824" y="1684"/>
                  </a:lnTo>
                  <a:lnTo>
                    <a:pt x="832" y="1684"/>
                  </a:lnTo>
                  <a:lnTo>
                    <a:pt x="832" y="1684"/>
                  </a:lnTo>
                  <a:lnTo>
                    <a:pt x="839" y="1684"/>
                  </a:lnTo>
                  <a:lnTo>
                    <a:pt x="845" y="1686"/>
                  </a:lnTo>
                  <a:lnTo>
                    <a:pt x="852" y="1688"/>
                  </a:lnTo>
                  <a:lnTo>
                    <a:pt x="856" y="1691"/>
                  </a:lnTo>
                  <a:lnTo>
                    <a:pt x="861" y="1695"/>
                  </a:lnTo>
                  <a:lnTo>
                    <a:pt x="865" y="1698"/>
                  </a:lnTo>
                  <a:lnTo>
                    <a:pt x="871" y="1706"/>
                  </a:lnTo>
                  <a:lnTo>
                    <a:pt x="871" y="1793"/>
                  </a:lnTo>
                  <a:lnTo>
                    <a:pt x="871" y="1793"/>
                  </a:lnTo>
                  <a:lnTo>
                    <a:pt x="864" y="1801"/>
                  </a:lnTo>
                  <a:lnTo>
                    <a:pt x="856" y="1807"/>
                  </a:lnTo>
                  <a:lnTo>
                    <a:pt x="852" y="1811"/>
                  </a:lnTo>
                  <a:lnTo>
                    <a:pt x="845" y="1813"/>
                  </a:lnTo>
                  <a:lnTo>
                    <a:pt x="840" y="1814"/>
                  </a:lnTo>
                  <a:lnTo>
                    <a:pt x="832" y="1815"/>
                  </a:lnTo>
                  <a:lnTo>
                    <a:pt x="832" y="1815"/>
                  </a:lnTo>
                  <a:close/>
                  <a:moveTo>
                    <a:pt x="2069" y="1633"/>
                  </a:moveTo>
                  <a:lnTo>
                    <a:pt x="2069" y="1633"/>
                  </a:lnTo>
                  <a:lnTo>
                    <a:pt x="2064" y="1634"/>
                  </a:lnTo>
                  <a:lnTo>
                    <a:pt x="2057" y="1635"/>
                  </a:lnTo>
                  <a:lnTo>
                    <a:pt x="2044" y="1639"/>
                  </a:lnTo>
                  <a:lnTo>
                    <a:pt x="2032" y="1645"/>
                  </a:lnTo>
                  <a:lnTo>
                    <a:pt x="2021" y="1654"/>
                  </a:lnTo>
                  <a:lnTo>
                    <a:pt x="2021" y="1551"/>
                  </a:lnTo>
                  <a:lnTo>
                    <a:pt x="1966" y="1579"/>
                  </a:lnTo>
                  <a:lnTo>
                    <a:pt x="1966" y="1860"/>
                  </a:lnTo>
                  <a:lnTo>
                    <a:pt x="2021" y="1860"/>
                  </a:lnTo>
                  <a:lnTo>
                    <a:pt x="2021" y="1844"/>
                  </a:lnTo>
                  <a:lnTo>
                    <a:pt x="2021" y="1844"/>
                  </a:lnTo>
                  <a:lnTo>
                    <a:pt x="2025" y="1849"/>
                  </a:lnTo>
                  <a:lnTo>
                    <a:pt x="2032" y="1854"/>
                  </a:lnTo>
                  <a:lnTo>
                    <a:pt x="2037" y="1857"/>
                  </a:lnTo>
                  <a:lnTo>
                    <a:pt x="2044" y="1860"/>
                  </a:lnTo>
                  <a:lnTo>
                    <a:pt x="2049" y="1862"/>
                  </a:lnTo>
                  <a:lnTo>
                    <a:pt x="2057" y="1864"/>
                  </a:lnTo>
                  <a:lnTo>
                    <a:pt x="2064" y="1865"/>
                  </a:lnTo>
                  <a:lnTo>
                    <a:pt x="2070" y="1866"/>
                  </a:lnTo>
                  <a:lnTo>
                    <a:pt x="2070" y="1866"/>
                  </a:lnTo>
                  <a:lnTo>
                    <a:pt x="2080" y="1865"/>
                  </a:lnTo>
                  <a:lnTo>
                    <a:pt x="2090" y="1864"/>
                  </a:lnTo>
                  <a:lnTo>
                    <a:pt x="2099" y="1861"/>
                  </a:lnTo>
                  <a:lnTo>
                    <a:pt x="2108" y="1857"/>
                  </a:lnTo>
                  <a:lnTo>
                    <a:pt x="2116" y="1853"/>
                  </a:lnTo>
                  <a:lnTo>
                    <a:pt x="2122" y="1848"/>
                  </a:lnTo>
                  <a:lnTo>
                    <a:pt x="2129" y="1841"/>
                  </a:lnTo>
                  <a:lnTo>
                    <a:pt x="2134" y="1835"/>
                  </a:lnTo>
                  <a:lnTo>
                    <a:pt x="2140" y="1826"/>
                  </a:lnTo>
                  <a:lnTo>
                    <a:pt x="2144" y="1817"/>
                  </a:lnTo>
                  <a:lnTo>
                    <a:pt x="2148" y="1807"/>
                  </a:lnTo>
                  <a:lnTo>
                    <a:pt x="2151" y="1797"/>
                  </a:lnTo>
                  <a:lnTo>
                    <a:pt x="2154" y="1786"/>
                  </a:lnTo>
                  <a:lnTo>
                    <a:pt x="2155" y="1774"/>
                  </a:lnTo>
                  <a:lnTo>
                    <a:pt x="2157" y="1761"/>
                  </a:lnTo>
                  <a:lnTo>
                    <a:pt x="2158" y="1747"/>
                  </a:lnTo>
                  <a:lnTo>
                    <a:pt x="2158" y="1747"/>
                  </a:lnTo>
                  <a:lnTo>
                    <a:pt x="2157" y="1734"/>
                  </a:lnTo>
                  <a:lnTo>
                    <a:pt x="2155" y="1722"/>
                  </a:lnTo>
                  <a:lnTo>
                    <a:pt x="2153" y="1710"/>
                  </a:lnTo>
                  <a:lnTo>
                    <a:pt x="2151" y="1699"/>
                  </a:lnTo>
                  <a:lnTo>
                    <a:pt x="2148" y="1689"/>
                  </a:lnTo>
                  <a:lnTo>
                    <a:pt x="2143" y="1680"/>
                  </a:lnTo>
                  <a:lnTo>
                    <a:pt x="2139" y="1672"/>
                  </a:lnTo>
                  <a:lnTo>
                    <a:pt x="2133" y="1664"/>
                  </a:lnTo>
                  <a:lnTo>
                    <a:pt x="2128" y="1657"/>
                  </a:lnTo>
                  <a:lnTo>
                    <a:pt x="2121" y="1651"/>
                  </a:lnTo>
                  <a:lnTo>
                    <a:pt x="2113" y="1645"/>
                  </a:lnTo>
                  <a:lnTo>
                    <a:pt x="2106" y="1641"/>
                  </a:lnTo>
                  <a:lnTo>
                    <a:pt x="2098" y="1637"/>
                  </a:lnTo>
                  <a:lnTo>
                    <a:pt x="2089" y="1635"/>
                  </a:lnTo>
                  <a:lnTo>
                    <a:pt x="2079" y="1634"/>
                  </a:lnTo>
                  <a:lnTo>
                    <a:pt x="2069" y="1633"/>
                  </a:lnTo>
                  <a:lnTo>
                    <a:pt x="2069" y="1633"/>
                  </a:lnTo>
                  <a:close/>
                  <a:moveTo>
                    <a:pt x="2059" y="1684"/>
                  </a:moveTo>
                  <a:lnTo>
                    <a:pt x="2059" y="1684"/>
                  </a:lnTo>
                  <a:lnTo>
                    <a:pt x="2067" y="1685"/>
                  </a:lnTo>
                  <a:lnTo>
                    <a:pt x="2075" y="1687"/>
                  </a:lnTo>
                  <a:lnTo>
                    <a:pt x="2081" y="1691"/>
                  </a:lnTo>
                  <a:lnTo>
                    <a:pt x="2088" y="1698"/>
                  </a:lnTo>
                  <a:lnTo>
                    <a:pt x="2094" y="1706"/>
                  </a:lnTo>
                  <a:lnTo>
                    <a:pt x="2097" y="1717"/>
                  </a:lnTo>
                  <a:lnTo>
                    <a:pt x="2100" y="1730"/>
                  </a:lnTo>
                  <a:lnTo>
                    <a:pt x="2101" y="1746"/>
                  </a:lnTo>
                  <a:lnTo>
                    <a:pt x="2101" y="1746"/>
                  </a:lnTo>
                  <a:lnTo>
                    <a:pt x="2100" y="1762"/>
                  </a:lnTo>
                  <a:lnTo>
                    <a:pt x="2098" y="1776"/>
                  </a:lnTo>
                  <a:lnTo>
                    <a:pt x="2096" y="1787"/>
                  </a:lnTo>
                  <a:lnTo>
                    <a:pt x="2091" y="1797"/>
                  </a:lnTo>
                  <a:lnTo>
                    <a:pt x="2085" y="1805"/>
                  </a:lnTo>
                  <a:lnTo>
                    <a:pt x="2078" y="1811"/>
                  </a:lnTo>
                  <a:lnTo>
                    <a:pt x="2070" y="1814"/>
                  </a:lnTo>
                  <a:lnTo>
                    <a:pt x="2061" y="1815"/>
                  </a:lnTo>
                  <a:lnTo>
                    <a:pt x="2061" y="1815"/>
                  </a:lnTo>
                  <a:lnTo>
                    <a:pt x="2053" y="1814"/>
                  </a:lnTo>
                  <a:lnTo>
                    <a:pt x="2046" y="1813"/>
                  </a:lnTo>
                  <a:lnTo>
                    <a:pt x="2041" y="1810"/>
                  </a:lnTo>
                  <a:lnTo>
                    <a:pt x="2035" y="1807"/>
                  </a:lnTo>
                  <a:lnTo>
                    <a:pt x="2026" y="1800"/>
                  </a:lnTo>
                  <a:lnTo>
                    <a:pt x="2021" y="1794"/>
                  </a:lnTo>
                  <a:lnTo>
                    <a:pt x="2021" y="1706"/>
                  </a:lnTo>
                  <a:lnTo>
                    <a:pt x="2021" y="1706"/>
                  </a:lnTo>
                  <a:lnTo>
                    <a:pt x="2024" y="1701"/>
                  </a:lnTo>
                  <a:lnTo>
                    <a:pt x="2029" y="1697"/>
                  </a:lnTo>
                  <a:lnTo>
                    <a:pt x="2033" y="1693"/>
                  </a:lnTo>
                  <a:lnTo>
                    <a:pt x="2037" y="1689"/>
                  </a:lnTo>
                  <a:lnTo>
                    <a:pt x="2043" y="1687"/>
                  </a:lnTo>
                  <a:lnTo>
                    <a:pt x="2048" y="1685"/>
                  </a:lnTo>
                  <a:lnTo>
                    <a:pt x="2054" y="1684"/>
                  </a:lnTo>
                  <a:lnTo>
                    <a:pt x="2059" y="1684"/>
                  </a:lnTo>
                  <a:lnTo>
                    <a:pt x="2059" y="1684"/>
                  </a:lnTo>
                  <a:close/>
                  <a:moveTo>
                    <a:pt x="1445" y="1654"/>
                  </a:moveTo>
                  <a:lnTo>
                    <a:pt x="1445" y="1654"/>
                  </a:lnTo>
                  <a:lnTo>
                    <a:pt x="1440" y="1650"/>
                  </a:lnTo>
                  <a:lnTo>
                    <a:pt x="1435" y="1645"/>
                  </a:lnTo>
                  <a:lnTo>
                    <a:pt x="1428" y="1642"/>
                  </a:lnTo>
                  <a:lnTo>
                    <a:pt x="1423" y="1639"/>
                  </a:lnTo>
                  <a:lnTo>
                    <a:pt x="1416" y="1636"/>
                  </a:lnTo>
                  <a:lnTo>
                    <a:pt x="1409" y="1634"/>
                  </a:lnTo>
                  <a:lnTo>
                    <a:pt x="1403" y="1634"/>
                  </a:lnTo>
                  <a:lnTo>
                    <a:pt x="1396" y="1633"/>
                  </a:lnTo>
                  <a:lnTo>
                    <a:pt x="1396" y="1633"/>
                  </a:lnTo>
                  <a:lnTo>
                    <a:pt x="1386" y="1634"/>
                  </a:lnTo>
                  <a:lnTo>
                    <a:pt x="1376" y="1635"/>
                  </a:lnTo>
                  <a:lnTo>
                    <a:pt x="1367" y="1637"/>
                  </a:lnTo>
                  <a:lnTo>
                    <a:pt x="1360" y="1641"/>
                  </a:lnTo>
                  <a:lnTo>
                    <a:pt x="1352" y="1645"/>
                  </a:lnTo>
                  <a:lnTo>
                    <a:pt x="1344" y="1651"/>
                  </a:lnTo>
                  <a:lnTo>
                    <a:pt x="1338" y="1657"/>
                  </a:lnTo>
                  <a:lnTo>
                    <a:pt x="1332" y="1664"/>
                  </a:lnTo>
                  <a:lnTo>
                    <a:pt x="1327" y="1672"/>
                  </a:lnTo>
                  <a:lnTo>
                    <a:pt x="1322" y="1680"/>
                  </a:lnTo>
                  <a:lnTo>
                    <a:pt x="1318" y="1689"/>
                  </a:lnTo>
                  <a:lnTo>
                    <a:pt x="1314" y="1699"/>
                  </a:lnTo>
                  <a:lnTo>
                    <a:pt x="1312" y="1710"/>
                  </a:lnTo>
                  <a:lnTo>
                    <a:pt x="1310" y="1722"/>
                  </a:lnTo>
                  <a:lnTo>
                    <a:pt x="1309" y="1734"/>
                  </a:lnTo>
                  <a:lnTo>
                    <a:pt x="1309" y="1747"/>
                  </a:lnTo>
                  <a:lnTo>
                    <a:pt x="1309" y="1747"/>
                  </a:lnTo>
                  <a:lnTo>
                    <a:pt x="1309" y="1761"/>
                  </a:lnTo>
                  <a:lnTo>
                    <a:pt x="1310" y="1773"/>
                  </a:lnTo>
                  <a:lnTo>
                    <a:pt x="1312" y="1785"/>
                  </a:lnTo>
                  <a:lnTo>
                    <a:pt x="1314" y="1796"/>
                  </a:lnTo>
                  <a:lnTo>
                    <a:pt x="1318" y="1807"/>
                  </a:lnTo>
                  <a:lnTo>
                    <a:pt x="1321" y="1817"/>
                  </a:lnTo>
                  <a:lnTo>
                    <a:pt x="1327" y="1826"/>
                  </a:lnTo>
                  <a:lnTo>
                    <a:pt x="1331" y="1834"/>
                  </a:lnTo>
                  <a:lnTo>
                    <a:pt x="1338" y="1841"/>
                  </a:lnTo>
                  <a:lnTo>
                    <a:pt x="1343" y="1847"/>
                  </a:lnTo>
                  <a:lnTo>
                    <a:pt x="1351" y="1853"/>
                  </a:lnTo>
                  <a:lnTo>
                    <a:pt x="1359" y="1857"/>
                  </a:lnTo>
                  <a:lnTo>
                    <a:pt x="1366" y="1860"/>
                  </a:lnTo>
                  <a:lnTo>
                    <a:pt x="1375" y="1864"/>
                  </a:lnTo>
                  <a:lnTo>
                    <a:pt x="1385" y="1865"/>
                  </a:lnTo>
                  <a:lnTo>
                    <a:pt x="1395" y="1865"/>
                  </a:lnTo>
                  <a:lnTo>
                    <a:pt x="1395" y="1865"/>
                  </a:lnTo>
                  <a:lnTo>
                    <a:pt x="1402" y="1865"/>
                  </a:lnTo>
                  <a:lnTo>
                    <a:pt x="1408" y="1864"/>
                  </a:lnTo>
                  <a:lnTo>
                    <a:pt x="1415" y="1862"/>
                  </a:lnTo>
                  <a:lnTo>
                    <a:pt x="1421" y="1860"/>
                  </a:lnTo>
                  <a:lnTo>
                    <a:pt x="1428" y="1857"/>
                  </a:lnTo>
                  <a:lnTo>
                    <a:pt x="1434" y="1853"/>
                  </a:lnTo>
                  <a:lnTo>
                    <a:pt x="1439" y="1849"/>
                  </a:lnTo>
                  <a:lnTo>
                    <a:pt x="1445" y="1844"/>
                  </a:lnTo>
                  <a:lnTo>
                    <a:pt x="1445" y="1849"/>
                  </a:lnTo>
                  <a:lnTo>
                    <a:pt x="1445" y="1849"/>
                  </a:lnTo>
                  <a:lnTo>
                    <a:pt x="1445" y="1858"/>
                  </a:lnTo>
                  <a:lnTo>
                    <a:pt x="1444" y="1868"/>
                  </a:lnTo>
                  <a:lnTo>
                    <a:pt x="1441" y="1878"/>
                  </a:lnTo>
                  <a:lnTo>
                    <a:pt x="1439" y="1882"/>
                  </a:lnTo>
                  <a:lnTo>
                    <a:pt x="1436" y="1887"/>
                  </a:lnTo>
                  <a:lnTo>
                    <a:pt x="1433" y="1891"/>
                  </a:lnTo>
                  <a:lnTo>
                    <a:pt x="1428" y="1896"/>
                  </a:lnTo>
                  <a:lnTo>
                    <a:pt x="1421" y="1899"/>
                  </a:lnTo>
                  <a:lnTo>
                    <a:pt x="1415" y="1901"/>
                  </a:lnTo>
                  <a:lnTo>
                    <a:pt x="1407" y="1904"/>
                  </a:lnTo>
                  <a:lnTo>
                    <a:pt x="1397" y="1905"/>
                  </a:lnTo>
                  <a:lnTo>
                    <a:pt x="1386" y="1908"/>
                  </a:lnTo>
                  <a:lnTo>
                    <a:pt x="1374" y="1908"/>
                  </a:lnTo>
                  <a:lnTo>
                    <a:pt x="1372" y="1908"/>
                  </a:lnTo>
                  <a:lnTo>
                    <a:pt x="1391" y="1951"/>
                  </a:lnTo>
                  <a:lnTo>
                    <a:pt x="1392" y="1951"/>
                  </a:lnTo>
                  <a:lnTo>
                    <a:pt x="1392" y="1951"/>
                  </a:lnTo>
                  <a:lnTo>
                    <a:pt x="1405" y="1951"/>
                  </a:lnTo>
                  <a:lnTo>
                    <a:pt x="1417" y="1948"/>
                  </a:lnTo>
                  <a:lnTo>
                    <a:pt x="1429" y="1946"/>
                  </a:lnTo>
                  <a:lnTo>
                    <a:pt x="1439" y="1943"/>
                  </a:lnTo>
                  <a:lnTo>
                    <a:pt x="1449" y="1940"/>
                  </a:lnTo>
                  <a:lnTo>
                    <a:pt x="1458" y="1935"/>
                  </a:lnTo>
                  <a:lnTo>
                    <a:pt x="1466" y="1929"/>
                  </a:lnTo>
                  <a:lnTo>
                    <a:pt x="1473" y="1923"/>
                  </a:lnTo>
                  <a:lnTo>
                    <a:pt x="1480" y="1915"/>
                  </a:lnTo>
                  <a:lnTo>
                    <a:pt x="1484" y="1907"/>
                  </a:lnTo>
                  <a:lnTo>
                    <a:pt x="1490" y="1898"/>
                  </a:lnTo>
                  <a:lnTo>
                    <a:pt x="1493" y="1888"/>
                  </a:lnTo>
                  <a:lnTo>
                    <a:pt x="1497" y="1877"/>
                  </a:lnTo>
                  <a:lnTo>
                    <a:pt x="1499" y="1866"/>
                  </a:lnTo>
                  <a:lnTo>
                    <a:pt x="1500" y="1854"/>
                  </a:lnTo>
                  <a:lnTo>
                    <a:pt x="1500" y="1839"/>
                  </a:lnTo>
                  <a:lnTo>
                    <a:pt x="1500" y="1639"/>
                  </a:lnTo>
                  <a:lnTo>
                    <a:pt x="1445" y="1639"/>
                  </a:lnTo>
                  <a:lnTo>
                    <a:pt x="1445" y="1654"/>
                  </a:lnTo>
                  <a:close/>
                  <a:moveTo>
                    <a:pt x="1445" y="1706"/>
                  </a:moveTo>
                  <a:lnTo>
                    <a:pt x="1445" y="1793"/>
                  </a:lnTo>
                  <a:lnTo>
                    <a:pt x="1445" y="1793"/>
                  </a:lnTo>
                  <a:lnTo>
                    <a:pt x="1438" y="1801"/>
                  </a:lnTo>
                  <a:lnTo>
                    <a:pt x="1429" y="1808"/>
                  </a:lnTo>
                  <a:lnTo>
                    <a:pt x="1425" y="1811"/>
                  </a:lnTo>
                  <a:lnTo>
                    <a:pt x="1419" y="1813"/>
                  </a:lnTo>
                  <a:lnTo>
                    <a:pt x="1413" y="1814"/>
                  </a:lnTo>
                  <a:lnTo>
                    <a:pt x="1406" y="1815"/>
                  </a:lnTo>
                  <a:lnTo>
                    <a:pt x="1406" y="1815"/>
                  </a:lnTo>
                  <a:lnTo>
                    <a:pt x="1398" y="1814"/>
                  </a:lnTo>
                  <a:lnTo>
                    <a:pt x="1392" y="1812"/>
                  </a:lnTo>
                  <a:lnTo>
                    <a:pt x="1384" y="1807"/>
                  </a:lnTo>
                  <a:lnTo>
                    <a:pt x="1378" y="1802"/>
                  </a:lnTo>
                  <a:lnTo>
                    <a:pt x="1373" y="1793"/>
                  </a:lnTo>
                  <a:lnTo>
                    <a:pt x="1369" y="1781"/>
                  </a:lnTo>
                  <a:lnTo>
                    <a:pt x="1365" y="1765"/>
                  </a:lnTo>
                  <a:lnTo>
                    <a:pt x="1364" y="1746"/>
                  </a:lnTo>
                  <a:lnTo>
                    <a:pt x="1364" y="1746"/>
                  </a:lnTo>
                  <a:lnTo>
                    <a:pt x="1365" y="1728"/>
                  </a:lnTo>
                  <a:lnTo>
                    <a:pt x="1369" y="1715"/>
                  </a:lnTo>
                  <a:lnTo>
                    <a:pt x="1373" y="1704"/>
                  </a:lnTo>
                  <a:lnTo>
                    <a:pt x="1378" y="1696"/>
                  </a:lnTo>
                  <a:lnTo>
                    <a:pt x="1384" y="1689"/>
                  </a:lnTo>
                  <a:lnTo>
                    <a:pt x="1392" y="1686"/>
                  </a:lnTo>
                  <a:lnTo>
                    <a:pt x="1398" y="1684"/>
                  </a:lnTo>
                  <a:lnTo>
                    <a:pt x="1406" y="1684"/>
                  </a:lnTo>
                  <a:lnTo>
                    <a:pt x="1406" y="1684"/>
                  </a:lnTo>
                  <a:lnTo>
                    <a:pt x="1413" y="1684"/>
                  </a:lnTo>
                  <a:lnTo>
                    <a:pt x="1419" y="1686"/>
                  </a:lnTo>
                  <a:lnTo>
                    <a:pt x="1426" y="1688"/>
                  </a:lnTo>
                  <a:lnTo>
                    <a:pt x="1430" y="1690"/>
                  </a:lnTo>
                  <a:lnTo>
                    <a:pt x="1435" y="1695"/>
                  </a:lnTo>
                  <a:lnTo>
                    <a:pt x="1439" y="1698"/>
                  </a:lnTo>
                  <a:lnTo>
                    <a:pt x="1445" y="1706"/>
                  </a:lnTo>
                  <a:lnTo>
                    <a:pt x="1445" y="1706"/>
                  </a:lnTo>
                  <a:close/>
                  <a:moveTo>
                    <a:pt x="1671" y="1693"/>
                  </a:moveTo>
                  <a:lnTo>
                    <a:pt x="1671" y="1693"/>
                  </a:lnTo>
                  <a:lnTo>
                    <a:pt x="1684" y="1686"/>
                  </a:lnTo>
                  <a:lnTo>
                    <a:pt x="1697" y="1682"/>
                  </a:lnTo>
                  <a:lnTo>
                    <a:pt x="1712" y="1678"/>
                  </a:lnTo>
                  <a:lnTo>
                    <a:pt x="1727" y="1677"/>
                  </a:lnTo>
                  <a:lnTo>
                    <a:pt x="1727" y="1677"/>
                  </a:lnTo>
                  <a:lnTo>
                    <a:pt x="1737" y="1678"/>
                  </a:lnTo>
                  <a:lnTo>
                    <a:pt x="1745" y="1679"/>
                  </a:lnTo>
                  <a:lnTo>
                    <a:pt x="1751" y="1682"/>
                  </a:lnTo>
                  <a:lnTo>
                    <a:pt x="1757" y="1686"/>
                  </a:lnTo>
                  <a:lnTo>
                    <a:pt x="1761" y="1690"/>
                  </a:lnTo>
                  <a:lnTo>
                    <a:pt x="1765" y="1696"/>
                  </a:lnTo>
                  <a:lnTo>
                    <a:pt x="1767" y="1701"/>
                  </a:lnTo>
                  <a:lnTo>
                    <a:pt x="1767" y="1709"/>
                  </a:lnTo>
                  <a:lnTo>
                    <a:pt x="1767" y="1725"/>
                  </a:lnTo>
                  <a:lnTo>
                    <a:pt x="1767" y="1725"/>
                  </a:lnTo>
                  <a:lnTo>
                    <a:pt x="1757" y="1720"/>
                  </a:lnTo>
                  <a:lnTo>
                    <a:pt x="1745" y="1717"/>
                  </a:lnTo>
                  <a:lnTo>
                    <a:pt x="1733" y="1715"/>
                  </a:lnTo>
                  <a:lnTo>
                    <a:pt x="1719" y="1714"/>
                  </a:lnTo>
                  <a:lnTo>
                    <a:pt x="1719" y="1714"/>
                  </a:lnTo>
                  <a:lnTo>
                    <a:pt x="1704" y="1715"/>
                  </a:lnTo>
                  <a:lnTo>
                    <a:pt x="1689" y="1718"/>
                  </a:lnTo>
                  <a:lnTo>
                    <a:pt x="1674" y="1722"/>
                  </a:lnTo>
                  <a:lnTo>
                    <a:pt x="1667" y="1726"/>
                  </a:lnTo>
                  <a:lnTo>
                    <a:pt x="1660" y="1730"/>
                  </a:lnTo>
                  <a:lnTo>
                    <a:pt x="1654" y="1734"/>
                  </a:lnTo>
                  <a:lnTo>
                    <a:pt x="1649" y="1740"/>
                  </a:lnTo>
                  <a:lnTo>
                    <a:pt x="1643" y="1746"/>
                  </a:lnTo>
                  <a:lnTo>
                    <a:pt x="1639" y="1752"/>
                  </a:lnTo>
                  <a:lnTo>
                    <a:pt x="1636" y="1760"/>
                  </a:lnTo>
                  <a:lnTo>
                    <a:pt x="1633" y="1769"/>
                  </a:lnTo>
                  <a:lnTo>
                    <a:pt x="1632" y="1778"/>
                  </a:lnTo>
                  <a:lnTo>
                    <a:pt x="1631" y="1786"/>
                  </a:lnTo>
                  <a:lnTo>
                    <a:pt x="1631" y="1786"/>
                  </a:lnTo>
                  <a:lnTo>
                    <a:pt x="1632" y="1797"/>
                  </a:lnTo>
                  <a:lnTo>
                    <a:pt x="1633" y="1807"/>
                  </a:lnTo>
                  <a:lnTo>
                    <a:pt x="1636" y="1815"/>
                  </a:lnTo>
                  <a:lnTo>
                    <a:pt x="1639" y="1824"/>
                  </a:lnTo>
                  <a:lnTo>
                    <a:pt x="1642" y="1830"/>
                  </a:lnTo>
                  <a:lnTo>
                    <a:pt x="1648" y="1837"/>
                  </a:lnTo>
                  <a:lnTo>
                    <a:pt x="1652" y="1843"/>
                  </a:lnTo>
                  <a:lnTo>
                    <a:pt x="1659" y="1848"/>
                  </a:lnTo>
                  <a:lnTo>
                    <a:pt x="1664" y="1853"/>
                  </a:lnTo>
                  <a:lnTo>
                    <a:pt x="1671" y="1856"/>
                  </a:lnTo>
                  <a:lnTo>
                    <a:pt x="1685" y="1861"/>
                  </a:lnTo>
                  <a:lnTo>
                    <a:pt x="1700" y="1865"/>
                  </a:lnTo>
                  <a:lnTo>
                    <a:pt x="1714" y="1866"/>
                  </a:lnTo>
                  <a:lnTo>
                    <a:pt x="1714" y="1866"/>
                  </a:lnTo>
                  <a:lnTo>
                    <a:pt x="1726" y="1864"/>
                  </a:lnTo>
                  <a:lnTo>
                    <a:pt x="1734" y="1862"/>
                  </a:lnTo>
                  <a:lnTo>
                    <a:pt x="1740" y="1860"/>
                  </a:lnTo>
                  <a:lnTo>
                    <a:pt x="1748" y="1857"/>
                  </a:lnTo>
                  <a:lnTo>
                    <a:pt x="1755" y="1853"/>
                  </a:lnTo>
                  <a:lnTo>
                    <a:pt x="1761" y="1848"/>
                  </a:lnTo>
                  <a:lnTo>
                    <a:pt x="1767" y="1843"/>
                  </a:lnTo>
                  <a:lnTo>
                    <a:pt x="1767" y="1860"/>
                  </a:lnTo>
                  <a:lnTo>
                    <a:pt x="1822" y="1860"/>
                  </a:lnTo>
                  <a:lnTo>
                    <a:pt x="1822" y="1710"/>
                  </a:lnTo>
                  <a:lnTo>
                    <a:pt x="1822" y="1710"/>
                  </a:lnTo>
                  <a:lnTo>
                    <a:pt x="1822" y="1701"/>
                  </a:lnTo>
                  <a:lnTo>
                    <a:pt x="1821" y="1694"/>
                  </a:lnTo>
                  <a:lnTo>
                    <a:pt x="1819" y="1686"/>
                  </a:lnTo>
                  <a:lnTo>
                    <a:pt x="1817" y="1678"/>
                  </a:lnTo>
                  <a:lnTo>
                    <a:pt x="1812" y="1672"/>
                  </a:lnTo>
                  <a:lnTo>
                    <a:pt x="1809" y="1665"/>
                  </a:lnTo>
                  <a:lnTo>
                    <a:pt x="1803" y="1659"/>
                  </a:lnTo>
                  <a:lnTo>
                    <a:pt x="1798" y="1654"/>
                  </a:lnTo>
                  <a:lnTo>
                    <a:pt x="1792" y="1650"/>
                  </a:lnTo>
                  <a:lnTo>
                    <a:pt x="1786" y="1645"/>
                  </a:lnTo>
                  <a:lnTo>
                    <a:pt x="1778" y="1642"/>
                  </a:lnTo>
                  <a:lnTo>
                    <a:pt x="1770" y="1639"/>
                  </a:lnTo>
                  <a:lnTo>
                    <a:pt x="1761" y="1636"/>
                  </a:lnTo>
                  <a:lnTo>
                    <a:pt x="1753" y="1635"/>
                  </a:lnTo>
                  <a:lnTo>
                    <a:pt x="1743" y="1634"/>
                  </a:lnTo>
                  <a:lnTo>
                    <a:pt x="1733" y="1633"/>
                  </a:lnTo>
                  <a:lnTo>
                    <a:pt x="1733" y="1633"/>
                  </a:lnTo>
                  <a:lnTo>
                    <a:pt x="1721" y="1634"/>
                  </a:lnTo>
                  <a:lnTo>
                    <a:pt x="1711" y="1634"/>
                  </a:lnTo>
                  <a:lnTo>
                    <a:pt x="1700" y="1636"/>
                  </a:lnTo>
                  <a:lnTo>
                    <a:pt x="1689" y="1639"/>
                  </a:lnTo>
                  <a:lnTo>
                    <a:pt x="1679" y="1642"/>
                  </a:lnTo>
                  <a:lnTo>
                    <a:pt x="1669" y="1645"/>
                  </a:lnTo>
                  <a:lnTo>
                    <a:pt x="1659" y="1650"/>
                  </a:lnTo>
                  <a:lnTo>
                    <a:pt x="1649" y="1655"/>
                  </a:lnTo>
                  <a:lnTo>
                    <a:pt x="1671" y="1693"/>
                  </a:lnTo>
                  <a:close/>
                  <a:moveTo>
                    <a:pt x="1686" y="1786"/>
                  </a:moveTo>
                  <a:lnTo>
                    <a:pt x="1686" y="1786"/>
                  </a:lnTo>
                  <a:lnTo>
                    <a:pt x="1686" y="1780"/>
                  </a:lnTo>
                  <a:lnTo>
                    <a:pt x="1689" y="1773"/>
                  </a:lnTo>
                  <a:lnTo>
                    <a:pt x="1692" y="1768"/>
                  </a:lnTo>
                  <a:lnTo>
                    <a:pt x="1696" y="1763"/>
                  </a:lnTo>
                  <a:lnTo>
                    <a:pt x="1702" y="1760"/>
                  </a:lnTo>
                  <a:lnTo>
                    <a:pt x="1708" y="1758"/>
                  </a:lnTo>
                  <a:lnTo>
                    <a:pt x="1716" y="1755"/>
                  </a:lnTo>
                  <a:lnTo>
                    <a:pt x="1724" y="1755"/>
                  </a:lnTo>
                  <a:lnTo>
                    <a:pt x="1724" y="1755"/>
                  </a:lnTo>
                  <a:lnTo>
                    <a:pt x="1736" y="1755"/>
                  </a:lnTo>
                  <a:lnTo>
                    <a:pt x="1747" y="1758"/>
                  </a:lnTo>
                  <a:lnTo>
                    <a:pt x="1757" y="1761"/>
                  </a:lnTo>
                  <a:lnTo>
                    <a:pt x="1767" y="1766"/>
                  </a:lnTo>
                  <a:lnTo>
                    <a:pt x="1767" y="1796"/>
                  </a:lnTo>
                  <a:lnTo>
                    <a:pt x="1767" y="1796"/>
                  </a:lnTo>
                  <a:lnTo>
                    <a:pt x="1765" y="1801"/>
                  </a:lnTo>
                  <a:lnTo>
                    <a:pt x="1760" y="1805"/>
                  </a:lnTo>
                  <a:lnTo>
                    <a:pt x="1756" y="1810"/>
                  </a:lnTo>
                  <a:lnTo>
                    <a:pt x="1750" y="1813"/>
                  </a:lnTo>
                  <a:lnTo>
                    <a:pt x="1745" y="1816"/>
                  </a:lnTo>
                  <a:lnTo>
                    <a:pt x="1738" y="1818"/>
                  </a:lnTo>
                  <a:lnTo>
                    <a:pt x="1732" y="1819"/>
                  </a:lnTo>
                  <a:lnTo>
                    <a:pt x="1724" y="1821"/>
                  </a:lnTo>
                  <a:lnTo>
                    <a:pt x="1724" y="1821"/>
                  </a:lnTo>
                  <a:lnTo>
                    <a:pt x="1716" y="1819"/>
                  </a:lnTo>
                  <a:lnTo>
                    <a:pt x="1708" y="1817"/>
                  </a:lnTo>
                  <a:lnTo>
                    <a:pt x="1702" y="1815"/>
                  </a:lnTo>
                  <a:lnTo>
                    <a:pt x="1696" y="1811"/>
                  </a:lnTo>
                  <a:lnTo>
                    <a:pt x="1692" y="1806"/>
                  </a:lnTo>
                  <a:lnTo>
                    <a:pt x="1689" y="1801"/>
                  </a:lnTo>
                  <a:lnTo>
                    <a:pt x="1687" y="1794"/>
                  </a:lnTo>
                  <a:lnTo>
                    <a:pt x="1686" y="1786"/>
                  </a:lnTo>
                  <a:lnTo>
                    <a:pt x="1686" y="1786"/>
                  </a:lnTo>
                  <a:close/>
                  <a:moveTo>
                    <a:pt x="2333" y="1796"/>
                  </a:moveTo>
                  <a:lnTo>
                    <a:pt x="2333" y="1796"/>
                  </a:lnTo>
                  <a:lnTo>
                    <a:pt x="2325" y="1803"/>
                  </a:lnTo>
                  <a:lnTo>
                    <a:pt x="2315" y="1808"/>
                  </a:lnTo>
                  <a:lnTo>
                    <a:pt x="2310" y="1811"/>
                  </a:lnTo>
                  <a:lnTo>
                    <a:pt x="2303" y="1813"/>
                  </a:lnTo>
                  <a:lnTo>
                    <a:pt x="2297" y="1814"/>
                  </a:lnTo>
                  <a:lnTo>
                    <a:pt x="2290" y="1815"/>
                  </a:lnTo>
                  <a:lnTo>
                    <a:pt x="2290" y="1815"/>
                  </a:lnTo>
                  <a:lnTo>
                    <a:pt x="2285" y="1814"/>
                  </a:lnTo>
                  <a:lnTo>
                    <a:pt x="2278" y="1814"/>
                  </a:lnTo>
                  <a:lnTo>
                    <a:pt x="2270" y="1812"/>
                  </a:lnTo>
                  <a:lnTo>
                    <a:pt x="2261" y="1807"/>
                  </a:lnTo>
                  <a:lnTo>
                    <a:pt x="2254" y="1802"/>
                  </a:lnTo>
                  <a:lnTo>
                    <a:pt x="2250" y="1797"/>
                  </a:lnTo>
                  <a:lnTo>
                    <a:pt x="2247" y="1793"/>
                  </a:lnTo>
                  <a:lnTo>
                    <a:pt x="2245" y="1787"/>
                  </a:lnTo>
                  <a:lnTo>
                    <a:pt x="2243" y="1781"/>
                  </a:lnTo>
                  <a:lnTo>
                    <a:pt x="2242" y="1774"/>
                  </a:lnTo>
                  <a:lnTo>
                    <a:pt x="2240" y="1766"/>
                  </a:lnTo>
                  <a:lnTo>
                    <a:pt x="2376" y="1766"/>
                  </a:lnTo>
                  <a:lnTo>
                    <a:pt x="2376" y="1766"/>
                  </a:lnTo>
                  <a:lnTo>
                    <a:pt x="2377" y="1750"/>
                  </a:lnTo>
                  <a:lnTo>
                    <a:pt x="2377" y="1750"/>
                  </a:lnTo>
                  <a:lnTo>
                    <a:pt x="2377" y="1737"/>
                  </a:lnTo>
                  <a:lnTo>
                    <a:pt x="2375" y="1725"/>
                  </a:lnTo>
                  <a:lnTo>
                    <a:pt x="2374" y="1712"/>
                  </a:lnTo>
                  <a:lnTo>
                    <a:pt x="2371" y="1701"/>
                  </a:lnTo>
                  <a:lnTo>
                    <a:pt x="2367" y="1691"/>
                  </a:lnTo>
                  <a:lnTo>
                    <a:pt x="2363" y="1682"/>
                  </a:lnTo>
                  <a:lnTo>
                    <a:pt x="2357" y="1673"/>
                  </a:lnTo>
                  <a:lnTo>
                    <a:pt x="2352" y="1665"/>
                  </a:lnTo>
                  <a:lnTo>
                    <a:pt x="2345" y="1657"/>
                  </a:lnTo>
                  <a:lnTo>
                    <a:pt x="2339" y="1652"/>
                  </a:lnTo>
                  <a:lnTo>
                    <a:pt x="2331" y="1646"/>
                  </a:lnTo>
                  <a:lnTo>
                    <a:pt x="2322" y="1642"/>
                  </a:lnTo>
                  <a:lnTo>
                    <a:pt x="2313" y="1639"/>
                  </a:lnTo>
                  <a:lnTo>
                    <a:pt x="2304" y="1635"/>
                  </a:lnTo>
                  <a:lnTo>
                    <a:pt x="2294" y="1634"/>
                  </a:lnTo>
                  <a:lnTo>
                    <a:pt x="2283" y="1633"/>
                  </a:lnTo>
                  <a:lnTo>
                    <a:pt x="2283" y="1633"/>
                  </a:lnTo>
                  <a:lnTo>
                    <a:pt x="2274" y="1634"/>
                  </a:lnTo>
                  <a:lnTo>
                    <a:pt x="2264" y="1635"/>
                  </a:lnTo>
                  <a:lnTo>
                    <a:pt x="2254" y="1639"/>
                  </a:lnTo>
                  <a:lnTo>
                    <a:pt x="2244" y="1642"/>
                  </a:lnTo>
                  <a:lnTo>
                    <a:pt x="2235" y="1646"/>
                  </a:lnTo>
                  <a:lnTo>
                    <a:pt x="2227" y="1653"/>
                  </a:lnTo>
                  <a:lnTo>
                    <a:pt x="2219" y="1658"/>
                  </a:lnTo>
                  <a:lnTo>
                    <a:pt x="2213" y="1666"/>
                  </a:lnTo>
                  <a:lnTo>
                    <a:pt x="2206" y="1674"/>
                  </a:lnTo>
                  <a:lnTo>
                    <a:pt x="2201" y="1683"/>
                  </a:lnTo>
                  <a:lnTo>
                    <a:pt x="2196" y="1693"/>
                  </a:lnTo>
                  <a:lnTo>
                    <a:pt x="2192" y="1703"/>
                  </a:lnTo>
                  <a:lnTo>
                    <a:pt x="2189" y="1714"/>
                  </a:lnTo>
                  <a:lnTo>
                    <a:pt x="2186" y="1726"/>
                  </a:lnTo>
                  <a:lnTo>
                    <a:pt x="2185" y="1737"/>
                  </a:lnTo>
                  <a:lnTo>
                    <a:pt x="2184" y="1750"/>
                  </a:lnTo>
                  <a:lnTo>
                    <a:pt x="2184" y="1750"/>
                  </a:lnTo>
                  <a:lnTo>
                    <a:pt x="2185" y="1762"/>
                  </a:lnTo>
                  <a:lnTo>
                    <a:pt x="2186" y="1774"/>
                  </a:lnTo>
                  <a:lnTo>
                    <a:pt x="2189" y="1786"/>
                  </a:lnTo>
                  <a:lnTo>
                    <a:pt x="2192" y="1797"/>
                  </a:lnTo>
                  <a:lnTo>
                    <a:pt x="2196" y="1807"/>
                  </a:lnTo>
                  <a:lnTo>
                    <a:pt x="2201" y="1817"/>
                  </a:lnTo>
                  <a:lnTo>
                    <a:pt x="2206" y="1826"/>
                  </a:lnTo>
                  <a:lnTo>
                    <a:pt x="2213" y="1834"/>
                  </a:lnTo>
                  <a:lnTo>
                    <a:pt x="2221" y="1840"/>
                  </a:lnTo>
                  <a:lnTo>
                    <a:pt x="2228" y="1847"/>
                  </a:lnTo>
                  <a:lnTo>
                    <a:pt x="2237" y="1853"/>
                  </a:lnTo>
                  <a:lnTo>
                    <a:pt x="2246" y="1857"/>
                  </a:lnTo>
                  <a:lnTo>
                    <a:pt x="2256" y="1860"/>
                  </a:lnTo>
                  <a:lnTo>
                    <a:pt x="2267" y="1864"/>
                  </a:lnTo>
                  <a:lnTo>
                    <a:pt x="2278" y="1865"/>
                  </a:lnTo>
                  <a:lnTo>
                    <a:pt x="2290" y="1866"/>
                  </a:lnTo>
                  <a:lnTo>
                    <a:pt x="2290" y="1866"/>
                  </a:lnTo>
                  <a:lnTo>
                    <a:pt x="2301" y="1865"/>
                  </a:lnTo>
                  <a:lnTo>
                    <a:pt x="2311" y="1864"/>
                  </a:lnTo>
                  <a:lnTo>
                    <a:pt x="2322" y="1860"/>
                  </a:lnTo>
                  <a:lnTo>
                    <a:pt x="2332" y="1857"/>
                  </a:lnTo>
                  <a:lnTo>
                    <a:pt x="2342" y="1851"/>
                  </a:lnTo>
                  <a:lnTo>
                    <a:pt x="2351" y="1846"/>
                  </a:lnTo>
                  <a:lnTo>
                    <a:pt x="2360" y="1838"/>
                  </a:lnTo>
                  <a:lnTo>
                    <a:pt x="2368" y="1830"/>
                  </a:lnTo>
                  <a:lnTo>
                    <a:pt x="2333" y="1796"/>
                  </a:lnTo>
                  <a:close/>
                  <a:moveTo>
                    <a:pt x="2242" y="1726"/>
                  </a:moveTo>
                  <a:lnTo>
                    <a:pt x="2242" y="1726"/>
                  </a:lnTo>
                  <a:lnTo>
                    <a:pt x="2243" y="1716"/>
                  </a:lnTo>
                  <a:lnTo>
                    <a:pt x="2245" y="1707"/>
                  </a:lnTo>
                  <a:lnTo>
                    <a:pt x="2248" y="1699"/>
                  </a:lnTo>
                  <a:lnTo>
                    <a:pt x="2254" y="1693"/>
                  </a:lnTo>
                  <a:lnTo>
                    <a:pt x="2259" y="1687"/>
                  </a:lnTo>
                  <a:lnTo>
                    <a:pt x="2266" y="1684"/>
                  </a:lnTo>
                  <a:lnTo>
                    <a:pt x="2274" y="1680"/>
                  </a:lnTo>
                  <a:lnTo>
                    <a:pt x="2282" y="1680"/>
                  </a:lnTo>
                  <a:lnTo>
                    <a:pt x="2282" y="1680"/>
                  </a:lnTo>
                  <a:lnTo>
                    <a:pt x="2292" y="1682"/>
                  </a:lnTo>
                  <a:lnTo>
                    <a:pt x="2301" y="1684"/>
                  </a:lnTo>
                  <a:lnTo>
                    <a:pt x="2308" y="1688"/>
                  </a:lnTo>
                  <a:lnTo>
                    <a:pt x="2313" y="1695"/>
                  </a:lnTo>
                  <a:lnTo>
                    <a:pt x="2318" y="1701"/>
                  </a:lnTo>
                  <a:lnTo>
                    <a:pt x="2321" y="1709"/>
                  </a:lnTo>
                  <a:lnTo>
                    <a:pt x="2323" y="1718"/>
                  </a:lnTo>
                  <a:lnTo>
                    <a:pt x="2324" y="1726"/>
                  </a:lnTo>
                  <a:lnTo>
                    <a:pt x="2242" y="1726"/>
                  </a:lnTo>
                  <a:close/>
                  <a:moveTo>
                    <a:pt x="2864" y="1796"/>
                  </a:moveTo>
                  <a:lnTo>
                    <a:pt x="2864" y="1796"/>
                  </a:lnTo>
                  <a:lnTo>
                    <a:pt x="2855" y="1803"/>
                  </a:lnTo>
                  <a:lnTo>
                    <a:pt x="2846" y="1808"/>
                  </a:lnTo>
                  <a:lnTo>
                    <a:pt x="2840" y="1811"/>
                  </a:lnTo>
                  <a:lnTo>
                    <a:pt x="2834" y="1813"/>
                  </a:lnTo>
                  <a:lnTo>
                    <a:pt x="2828" y="1814"/>
                  </a:lnTo>
                  <a:lnTo>
                    <a:pt x="2820" y="1815"/>
                  </a:lnTo>
                  <a:lnTo>
                    <a:pt x="2820" y="1815"/>
                  </a:lnTo>
                  <a:lnTo>
                    <a:pt x="2814" y="1814"/>
                  </a:lnTo>
                  <a:lnTo>
                    <a:pt x="2808" y="1814"/>
                  </a:lnTo>
                  <a:lnTo>
                    <a:pt x="2800" y="1812"/>
                  </a:lnTo>
                  <a:lnTo>
                    <a:pt x="2792" y="1807"/>
                  </a:lnTo>
                  <a:lnTo>
                    <a:pt x="2784" y="1802"/>
                  </a:lnTo>
                  <a:lnTo>
                    <a:pt x="2781" y="1797"/>
                  </a:lnTo>
                  <a:lnTo>
                    <a:pt x="2778" y="1793"/>
                  </a:lnTo>
                  <a:lnTo>
                    <a:pt x="2776" y="1787"/>
                  </a:lnTo>
                  <a:lnTo>
                    <a:pt x="2773" y="1781"/>
                  </a:lnTo>
                  <a:lnTo>
                    <a:pt x="2771" y="1774"/>
                  </a:lnTo>
                  <a:lnTo>
                    <a:pt x="2770" y="1766"/>
                  </a:lnTo>
                  <a:lnTo>
                    <a:pt x="2907" y="1766"/>
                  </a:lnTo>
                  <a:lnTo>
                    <a:pt x="2907" y="1766"/>
                  </a:lnTo>
                  <a:lnTo>
                    <a:pt x="2908" y="1750"/>
                  </a:lnTo>
                  <a:lnTo>
                    <a:pt x="2908" y="1750"/>
                  </a:lnTo>
                  <a:lnTo>
                    <a:pt x="2907" y="1737"/>
                  </a:lnTo>
                  <a:lnTo>
                    <a:pt x="2906" y="1725"/>
                  </a:lnTo>
                  <a:lnTo>
                    <a:pt x="2904" y="1712"/>
                  </a:lnTo>
                  <a:lnTo>
                    <a:pt x="2901" y="1701"/>
                  </a:lnTo>
                  <a:lnTo>
                    <a:pt x="2897" y="1691"/>
                  </a:lnTo>
                  <a:lnTo>
                    <a:pt x="2893" y="1682"/>
                  </a:lnTo>
                  <a:lnTo>
                    <a:pt x="2888" y="1673"/>
                  </a:lnTo>
                  <a:lnTo>
                    <a:pt x="2883" y="1665"/>
                  </a:lnTo>
                  <a:lnTo>
                    <a:pt x="2876" y="1657"/>
                  </a:lnTo>
                  <a:lnTo>
                    <a:pt x="2868" y="1652"/>
                  </a:lnTo>
                  <a:lnTo>
                    <a:pt x="2861" y="1646"/>
                  </a:lnTo>
                  <a:lnTo>
                    <a:pt x="2853" y="1642"/>
                  </a:lnTo>
                  <a:lnTo>
                    <a:pt x="2844" y="1639"/>
                  </a:lnTo>
                  <a:lnTo>
                    <a:pt x="2834" y="1635"/>
                  </a:lnTo>
                  <a:lnTo>
                    <a:pt x="2824" y="1634"/>
                  </a:lnTo>
                  <a:lnTo>
                    <a:pt x="2814" y="1633"/>
                  </a:lnTo>
                  <a:lnTo>
                    <a:pt x="2814" y="1633"/>
                  </a:lnTo>
                  <a:lnTo>
                    <a:pt x="2803" y="1634"/>
                  </a:lnTo>
                  <a:lnTo>
                    <a:pt x="2793" y="1635"/>
                  </a:lnTo>
                  <a:lnTo>
                    <a:pt x="2783" y="1639"/>
                  </a:lnTo>
                  <a:lnTo>
                    <a:pt x="2775" y="1642"/>
                  </a:lnTo>
                  <a:lnTo>
                    <a:pt x="2766" y="1646"/>
                  </a:lnTo>
                  <a:lnTo>
                    <a:pt x="2757" y="1653"/>
                  </a:lnTo>
                  <a:lnTo>
                    <a:pt x="2750" y="1658"/>
                  </a:lnTo>
                  <a:lnTo>
                    <a:pt x="2743" y="1666"/>
                  </a:lnTo>
                  <a:lnTo>
                    <a:pt x="2736" y="1674"/>
                  </a:lnTo>
                  <a:lnTo>
                    <a:pt x="2730" y="1683"/>
                  </a:lnTo>
                  <a:lnTo>
                    <a:pt x="2726" y="1693"/>
                  </a:lnTo>
                  <a:lnTo>
                    <a:pt x="2722" y="1703"/>
                  </a:lnTo>
                  <a:lnTo>
                    <a:pt x="2719" y="1714"/>
                  </a:lnTo>
                  <a:lnTo>
                    <a:pt x="2716" y="1726"/>
                  </a:lnTo>
                  <a:lnTo>
                    <a:pt x="2715" y="1737"/>
                  </a:lnTo>
                  <a:lnTo>
                    <a:pt x="2715" y="1750"/>
                  </a:lnTo>
                  <a:lnTo>
                    <a:pt x="2715" y="1750"/>
                  </a:lnTo>
                  <a:lnTo>
                    <a:pt x="2715" y="1762"/>
                  </a:lnTo>
                  <a:lnTo>
                    <a:pt x="2716" y="1774"/>
                  </a:lnTo>
                  <a:lnTo>
                    <a:pt x="2718" y="1786"/>
                  </a:lnTo>
                  <a:lnTo>
                    <a:pt x="2722" y="1797"/>
                  </a:lnTo>
                  <a:lnTo>
                    <a:pt x="2726" y="1807"/>
                  </a:lnTo>
                  <a:lnTo>
                    <a:pt x="2732" y="1817"/>
                  </a:lnTo>
                  <a:lnTo>
                    <a:pt x="2737" y="1826"/>
                  </a:lnTo>
                  <a:lnTo>
                    <a:pt x="2744" y="1834"/>
                  </a:lnTo>
                  <a:lnTo>
                    <a:pt x="2750" y="1840"/>
                  </a:lnTo>
                  <a:lnTo>
                    <a:pt x="2758" y="1847"/>
                  </a:lnTo>
                  <a:lnTo>
                    <a:pt x="2767" y="1853"/>
                  </a:lnTo>
                  <a:lnTo>
                    <a:pt x="2777" y="1857"/>
                  </a:lnTo>
                  <a:lnTo>
                    <a:pt x="2787" y="1860"/>
                  </a:lnTo>
                  <a:lnTo>
                    <a:pt x="2797" y="1864"/>
                  </a:lnTo>
                  <a:lnTo>
                    <a:pt x="2809" y="1865"/>
                  </a:lnTo>
                  <a:lnTo>
                    <a:pt x="2820" y="1866"/>
                  </a:lnTo>
                  <a:lnTo>
                    <a:pt x="2820" y="1866"/>
                  </a:lnTo>
                  <a:lnTo>
                    <a:pt x="2831" y="1865"/>
                  </a:lnTo>
                  <a:lnTo>
                    <a:pt x="2842" y="1864"/>
                  </a:lnTo>
                  <a:lnTo>
                    <a:pt x="2852" y="1860"/>
                  </a:lnTo>
                  <a:lnTo>
                    <a:pt x="2862" y="1857"/>
                  </a:lnTo>
                  <a:lnTo>
                    <a:pt x="2872" y="1851"/>
                  </a:lnTo>
                  <a:lnTo>
                    <a:pt x="2882" y="1846"/>
                  </a:lnTo>
                  <a:lnTo>
                    <a:pt x="2890" y="1838"/>
                  </a:lnTo>
                  <a:lnTo>
                    <a:pt x="2898" y="1830"/>
                  </a:lnTo>
                  <a:lnTo>
                    <a:pt x="2864" y="1796"/>
                  </a:lnTo>
                  <a:close/>
                  <a:moveTo>
                    <a:pt x="2771" y="1726"/>
                  </a:moveTo>
                  <a:lnTo>
                    <a:pt x="2771" y="1726"/>
                  </a:lnTo>
                  <a:lnTo>
                    <a:pt x="2772" y="1716"/>
                  </a:lnTo>
                  <a:lnTo>
                    <a:pt x="2776" y="1707"/>
                  </a:lnTo>
                  <a:lnTo>
                    <a:pt x="2779" y="1699"/>
                  </a:lnTo>
                  <a:lnTo>
                    <a:pt x="2783" y="1693"/>
                  </a:lnTo>
                  <a:lnTo>
                    <a:pt x="2790" y="1687"/>
                  </a:lnTo>
                  <a:lnTo>
                    <a:pt x="2797" y="1684"/>
                  </a:lnTo>
                  <a:lnTo>
                    <a:pt x="2804" y="1680"/>
                  </a:lnTo>
                  <a:lnTo>
                    <a:pt x="2813" y="1680"/>
                  </a:lnTo>
                  <a:lnTo>
                    <a:pt x="2813" y="1680"/>
                  </a:lnTo>
                  <a:lnTo>
                    <a:pt x="2823" y="1682"/>
                  </a:lnTo>
                  <a:lnTo>
                    <a:pt x="2831" y="1684"/>
                  </a:lnTo>
                  <a:lnTo>
                    <a:pt x="2839" y="1688"/>
                  </a:lnTo>
                  <a:lnTo>
                    <a:pt x="2844" y="1695"/>
                  </a:lnTo>
                  <a:lnTo>
                    <a:pt x="2849" y="1701"/>
                  </a:lnTo>
                  <a:lnTo>
                    <a:pt x="2852" y="1709"/>
                  </a:lnTo>
                  <a:lnTo>
                    <a:pt x="2854" y="1718"/>
                  </a:lnTo>
                  <a:lnTo>
                    <a:pt x="2855" y="1726"/>
                  </a:lnTo>
                  <a:lnTo>
                    <a:pt x="2771" y="1726"/>
                  </a:lnTo>
                  <a:close/>
                  <a:moveTo>
                    <a:pt x="2639" y="1783"/>
                  </a:moveTo>
                  <a:lnTo>
                    <a:pt x="2639" y="1783"/>
                  </a:lnTo>
                  <a:lnTo>
                    <a:pt x="2639" y="1791"/>
                  </a:lnTo>
                  <a:lnTo>
                    <a:pt x="2640" y="1796"/>
                  </a:lnTo>
                  <a:lnTo>
                    <a:pt x="2642" y="1802"/>
                  </a:lnTo>
                  <a:lnTo>
                    <a:pt x="2644" y="1806"/>
                  </a:lnTo>
                  <a:lnTo>
                    <a:pt x="2648" y="1810"/>
                  </a:lnTo>
                  <a:lnTo>
                    <a:pt x="2652" y="1812"/>
                  </a:lnTo>
                  <a:lnTo>
                    <a:pt x="2656" y="1813"/>
                  </a:lnTo>
                  <a:lnTo>
                    <a:pt x="2663" y="1813"/>
                  </a:lnTo>
                  <a:lnTo>
                    <a:pt x="2663" y="1813"/>
                  </a:lnTo>
                  <a:lnTo>
                    <a:pt x="2671" y="1813"/>
                  </a:lnTo>
                  <a:lnTo>
                    <a:pt x="2680" y="1811"/>
                  </a:lnTo>
                  <a:lnTo>
                    <a:pt x="2688" y="1807"/>
                  </a:lnTo>
                  <a:lnTo>
                    <a:pt x="2696" y="1803"/>
                  </a:lnTo>
                  <a:lnTo>
                    <a:pt x="2690" y="1855"/>
                  </a:lnTo>
                  <a:lnTo>
                    <a:pt x="2690" y="1855"/>
                  </a:lnTo>
                  <a:lnTo>
                    <a:pt x="2680" y="1859"/>
                  </a:lnTo>
                  <a:lnTo>
                    <a:pt x="2668" y="1862"/>
                  </a:lnTo>
                  <a:lnTo>
                    <a:pt x="2655" y="1865"/>
                  </a:lnTo>
                  <a:lnTo>
                    <a:pt x="2643" y="1866"/>
                  </a:lnTo>
                  <a:lnTo>
                    <a:pt x="2643" y="1866"/>
                  </a:lnTo>
                  <a:lnTo>
                    <a:pt x="2636" y="1865"/>
                  </a:lnTo>
                  <a:lnTo>
                    <a:pt x="2628" y="1864"/>
                  </a:lnTo>
                  <a:lnTo>
                    <a:pt x="2621" y="1861"/>
                  </a:lnTo>
                  <a:lnTo>
                    <a:pt x="2616" y="1859"/>
                  </a:lnTo>
                  <a:lnTo>
                    <a:pt x="2610" y="1856"/>
                  </a:lnTo>
                  <a:lnTo>
                    <a:pt x="2605" y="1853"/>
                  </a:lnTo>
                  <a:lnTo>
                    <a:pt x="2601" y="1848"/>
                  </a:lnTo>
                  <a:lnTo>
                    <a:pt x="2597" y="1843"/>
                  </a:lnTo>
                  <a:lnTo>
                    <a:pt x="2591" y="1833"/>
                  </a:lnTo>
                  <a:lnTo>
                    <a:pt x="2587" y="1821"/>
                  </a:lnTo>
                  <a:lnTo>
                    <a:pt x="2585" y="1810"/>
                  </a:lnTo>
                  <a:lnTo>
                    <a:pt x="2584" y="1797"/>
                  </a:lnTo>
                  <a:lnTo>
                    <a:pt x="2584" y="1689"/>
                  </a:lnTo>
                  <a:lnTo>
                    <a:pt x="2549" y="1689"/>
                  </a:lnTo>
                  <a:lnTo>
                    <a:pt x="2549" y="1639"/>
                  </a:lnTo>
                  <a:lnTo>
                    <a:pt x="2584" y="1639"/>
                  </a:lnTo>
                  <a:lnTo>
                    <a:pt x="2584" y="1581"/>
                  </a:lnTo>
                  <a:lnTo>
                    <a:pt x="2639" y="1554"/>
                  </a:lnTo>
                  <a:lnTo>
                    <a:pt x="2639" y="1639"/>
                  </a:lnTo>
                  <a:lnTo>
                    <a:pt x="2688" y="1639"/>
                  </a:lnTo>
                  <a:lnTo>
                    <a:pt x="2688" y="1689"/>
                  </a:lnTo>
                  <a:lnTo>
                    <a:pt x="2639" y="1689"/>
                  </a:lnTo>
                  <a:lnTo>
                    <a:pt x="2639" y="1783"/>
                  </a:lnTo>
                  <a:close/>
                  <a:moveTo>
                    <a:pt x="2532" y="1855"/>
                  </a:moveTo>
                  <a:lnTo>
                    <a:pt x="2532" y="1855"/>
                  </a:lnTo>
                  <a:lnTo>
                    <a:pt x="2522" y="1859"/>
                  </a:lnTo>
                  <a:lnTo>
                    <a:pt x="2511" y="1862"/>
                  </a:lnTo>
                  <a:lnTo>
                    <a:pt x="2499" y="1865"/>
                  </a:lnTo>
                  <a:lnTo>
                    <a:pt x="2487" y="1866"/>
                  </a:lnTo>
                  <a:lnTo>
                    <a:pt x="2487" y="1866"/>
                  </a:lnTo>
                  <a:lnTo>
                    <a:pt x="2478" y="1865"/>
                  </a:lnTo>
                  <a:lnTo>
                    <a:pt x="2471" y="1864"/>
                  </a:lnTo>
                  <a:lnTo>
                    <a:pt x="2464" y="1861"/>
                  </a:lnTo>
                  <a:lnTo>
                    <a:pt x="2458" y="1859"/>
                  </a:lnTo>
                  <a:lnTo>
                    <a:pt x="2453" y="1856"/>
                  </a:lnTo>
                  <a:lnTo>
                    <a:pt x="2448" y="1853"/>
                  </a:lnTo>
                  <a:lnTo>
                    <a:pt x="2443" y="1848"/>
                  </a:lnTo>
                  <a:lnTo>
                    <a:pt x="2440" y="1843"/>
                  </a:lnTo>
                  <a:lnTo>
                    <a:pt x="2434" y="1833"/>
                  </a:lnTo>
                  <a:lnTo>
                    <a:pt x="2430" y="1821"/>
                  </a:lnTo>
                  <a:lnTo>
                    <a:pt x="2427" y="1810"/>
                  </a:lnTo>
                  <a:lnTo>
                    <a:pt x="2427" y="1797"/>
                  </a:lnTo>
                  <a:lnTo>
                    <a:pt x="2427" y="1689"/>
                  </a:lnTo>
                  <a:lnTo>
                    <a:pt x="2393" y="1689"/>
                  </a:lnTo>
                  <a:lnTo>
                    <a:pt x="2393" y="1639"/>
                  </a:lnTo>
                  <a:lnTo>
                    <a:pt x="2427" y="1639"/>
                  </a:lnTo>
                  <a:lnTo>
                    <a:pt x="2427" y="1581"/>
                  </a:lnTo>
                  <a:lnTo>
                    <a:pt x="2482" y="1554"/>
                  </a:lnTo>
                  <a:lnTo>
                    <a:pt x="2482" y="1639"/>
                  </a:lnTo>
                  <a:lnTo>
                    <a:pt x="2528" y="1639"/>
                  </a:lnTo>
                  <a:lnTo>
                    <a:pt x="2528" y="1689"/>
                  </a:lnTo>
                  <a:lnTo>
                    <a:pt x="2482" y="1689"/>
                  </a:lnTo>
                  <a:lnTo>
                    <a:pt x="2482" y="1783"/>
                  </a:lnTo>
                  <a:lnTo>
                    <a:pt x="2482" y="1783"/>
                  </a:lnTo>
                  <a:lnTo>
                    <a:pt x="2482" y="1791"/>
                  </a:lnTo>
                  <a:lnTo>
                    <a:pt x="2483" y="1796"/>
                  </a:lnTo>
                  <a:lnTo>
                    <a:pt x="2485" y="1802"/>
                  </a:lnTo>
                  <a:lnTo>
                    <a:pt x="2488" y="1806"/>
                  </a:lnTo>
                  <a:lnTo>
                    <a:pt x="2491" y="1810"/>
                  </a:lnTo>
                  <a:lnTo>
                    <a:pt x="2495" y="1812"/>
                  </a:lnTo>
                  <a:lnTo>
                    <a:pt x="2500" y="1813"/>
                  </a:lnTo>
                  <a:lnTo>
                    <a:pt x="2505" y="1813"/>
                  </a:lnTo>
                  <a:lnTo>
                    <a:pt x="2505" y="1813"/>
                  </a:lnTo>
                  <a:lnTo>
                    <a:pt x="2514" y="1813"/>
                  </a:lnTo>
                  <a:lnTo>
                    <a:pt x="2523" y="1811"/>
                  </a:lnTo>
                  <a:lnTo>
                    <a:pt x="2531" y="1807"/>
                  </a:lnTo>
                  <a:lnTo>
                    <a:pt x="2538" y="1803"/>
                  </a:lnTo>
                  <a:lnTo>
                    <a:pt x="2532" y="1855"/>
                  </a:lnTo>
                  <a:close/>
                  <a:moveTo>
                    <a:pt x="3074" y="1700"/>
                  </a:moveTo>
                  <a:lnTo>
                    <a:pt x="3074" y="1700"/>
                  </a:lnTo>
                  <a:lnTo>
                    <a:pt x="3066" y="1695"/>
                  </a:lnTo>
                  <a:lnTo>
                    <a:pt x="3057" y="1691"/>
                  </a:lnTo>
                  <a:lnTo>
                    <a:pt x="3047" y="1689"/>
                  </a:lnTo>
                  <a:lnTo>
                    <a:pt x="3037" y="1688"/>
                  </a:lnTo>
                  <a:lnTo>
                    <a:pt x="3037" y="1688"/>
                  </a:lnTo>
                  <a:lnTo>
                    <a:pt x="3028" y="1689"/>
                  </a:lnTo>
                  <a:lnTo>
                    <a:pt x="3020" y="1691"/>
                  </a:lnTo>
                  <a:lnTo>
                    <a:pt x="3013" y="1696"/>
                  </a:lnTo>
                  <a:lnTo>
                    <a:pt x="3007" y="1701"/>
                  </a:lnTo>
                  <a:lnTo>
                    <a:pt x="3003" y="1708"/>
                  </a:lnTo>
                  <a:lnTo>
                    <a:pt x="3001" y="1717"/>
                  </a:lnTo>
                  <a:lnTo>
                    <a:pt x="2999" y="1728"/>
                  </a:lnTo>
                  <a:lnTo>
                    <a:pt x="2998" y="1740"/>
                  </a:lnTo>
                  <a:lnTo>
                    <a:pt x="2998" y="1860"/>
                  </a:lnTo>
                  <a:lnTo>
                    <a:pt x="2943" y="1860"/>
                  </a:lnTo>
                  <a:lnTo>
                    <a:pt x="2943" y="1639"/>
                  </a:lnTo>
                  <a:lnTo>
                    <a:pt x="2998" y="1639"/>
                  </a:lnTo>
                  <a:lnTo>
                    <a:pt x="2998" y="1657"/>
                  </a:lnTo>
                  <a:lnTo>
                    <a:pt x="2998" y="1657"/>
                  </a:lnTo>
                  <a:lnTo>
                    <a:pt x="3003" y="1652"/>
                  </a:lnTo>
                  <a:lnTo>
                    <a:pt x="3009" y="1646"/>
                  </a:lnTo>
                  <a:lnTo>
                    <a:pt x="3014" y="1643"/>
                  </a:lnTo>
                  <a:lnTo>
                    <a:pt x="3021" y="1640"/>
                  </a:lnTo>
                  <a:lnTo>
                    <a:pt x="3026" y="1636"/>
                  </a:lnTo>
                  <a:lnTo>
                    <a:pt x="3033" y="1635"/>
                  </a:lnTo>
                  <a:lnTo>
                    <a:pt x="3039" y="1634"/>
                  </a:lnTo>
                  <a:lnTo>
                    <a:pt x="3047" y="1633"/>
                  </a:lnTo>
                  <a:lnTo>
                    <a:pt x="3047" y="1633"/>
                  </a:lnTo>
                  <a:lnTo>
                    <a:pt x="3058" y="1634"/>
                  </a:lnTo>
                  <a:lnTo>
                    <a:pt x="3069" y="1637"/>
                  </a:lnTo>
                  <a:lnTo>
                    <a:pt x="3079" y="1641"/>
                  </a:lnTo>
                  <a:lnTo>
                    <a:pt x="3088" y="1646"/>
                  </a:lnTo>
                  <a:lnTo>
                    <a:pt x="3074" y="1700"/>
                  </a:lnTo>
                  <a:close/>
                  <a:moveTo>
                    <a:pt x="593" y="1579"/>
                  </a:moveTo>
                  <a:lnTo>
                    <a:pt x="593" y="1607"/>
                  </a:lnTo>
                  <a:lnTo>
                    <a:pt x="537" y="1607"/>
                  </a:lnTo>
                  <a:lnTo>
                    <a:pt x="537" y="1551"/>
                  </a:lnTo>
                  <a:lnTo>
                    <a:pt x="593" y="1551"/>
                  </a:lnTo>
                  <a:lnTo>
                    <a:pt x="593" y="1579"/>
                  </a:lnTo>
                  <a:close/>
                  <a:moveTo>
                    <a:pt x="975" y="1639"/>
                  </a:moveTo>
                  <a:lnTo>
                    <a:pt x="1030" y="1639"/>
                  </a:lnTo>
                  <a:lnTo>
                    <a:pt x="1030" y="1738"/>
                  </a:lnTo>
                  <a:lnTo>
                    <a:pt x="1030" y="1860"/>
                  </a:lnTo>
                  <a:lnTo>
                    <a:pt x="975" y="1860"/>
                  </a:lnTo>
                  <a:lnTo>
                    <a:pt x="975" y="1639"/>
                  </a:lnTo>
                  <a:close/>
                  <a:moveTo>
                    <a:pt x="1030" y="1579"/>
                  </a:moveTo>
                  <a:lnTo>
                    <a:pt x="1030" y="1607"/>
                  </a:lnTo>
                  <a:lnTo>
                    <a:pt x="975" y="1607"/>
                  </a:lnTo>
                  <a:lnTo>
                    <a:pt x="975" y="1551"/>
                  </a:lnTo>
                  <a:lnTo>
                    <a:pt x="1030" y="1551"/>
                  </a:lnTo>
                  <a:lnTo>
                    <a:pt x="1030" y="1579"/>
                  </a:lnTo>
                  <a:close/>
                  <a:moveTo>
                    <a:pt x="2539" y="2042"/>
                  </a:moveTo>
                  <a:lnTo>
                    <a:pt x="2539" y="2042"/>
                  </a:lnTo>
                  <a:lnTo>
                    <a:pt x="2534" y="2038"/>
                  </a:lnTo>
                  <a:lnTo>
                    <a:pt x="2528" y="2033"/>
                  </a:lnTo>
                  <a:lnTo>
                    <a:pt x="2523" y="2030"/>
                  </a:lnTo>
                  <a:lnTo>
                    <a:pt x="2516" y="2027"/>
                  </a:lnTo>
                  <a:lnTo>
                    <a:pt x="2511" y="2025"/>
                  </a:lnTo>
                  <a:lnTo>
                    <a:pt x="2504" y="2024"/>
                  </a:lnTo>
                  <a:lnTo>
                    <a:pt x="2490" y="2021"/>
                  </a:lnTo>
                  <a:lnTo>
                    <a:pt x="2490" y="2021"/>
                  </a:lnTo>
                  <a:lnTo>
                    <a:pt x="2480" y="2022"/>
                  </a:lnTo>
                  <a:lnTo>
                    <a:pt x="2471" y="2024"/>
                  </a:lnTo>
                  <a:lnTo>
                    <a:pt x="2462" y="2027"/>
                  </a:lnTo>
                  <a:lnTo>
                    <a:pt x="2453" y="2030"/>
                  </a:lnTo>
                  <a:lnTo>
                    <a:pt x="2446" y="2035"/>
                  </a:lnTo>
                  <a:lnTo>
                    <a:pt x="2439" y="2039"/>
                  </a:lnTo>
                  <a:lnTo>
                    <a:pt x="2432" y="2046"/>
                  </a:lnTo>
                  <a:lnTo>
                    <a:pt x="2426" y="2052"/>
                  </a:lnTo>
                  <a:lnTo>
                    <a:pt x="2421" y="2060"/>
                  </a:lnTo>
                  <a:lnTo>
                    <a:pt x="2416" y="2069"/>
                  </a:lnTo>
                  <a:lnTo>
                    <a:pt x="2413" y="2078"/>
                  </a:lnTo>
                  <a:lnTo>
                    <a:pt x="2409" y="2089"/>
                  </a:lnTo>
                  <a:lnTo>
                    <a:pt x="2406" y="2099"/>
                  </a:lnTo>
                  <a:lnTo>
                    <a:pt x="2405" y="2111"/>
                  </a:lnTo>
                  <a:lnTo>
                    <a:pt x="2404" y="2123"/>
                  </a:lnTo>
                  <a:lnTo>
                    <a:pt x="2403" y="2136"/>
                  </a:lnTo>
                  <a:lnTo>
                    <a:pt x="2403" y="2136"/>
                  </a:lnTo>
                  <a:lnTo>
                    <a:pt x="2404" y="2149"/>
                  </a:lnTo>
                  <a:lnTo>
                    <a:pt x="2405" y="2161"/>
                  </a:lnTo>
                  <a:lnTo>
                    <a:pt x="2406" y="2174"/>
                  </a:lnTo>
                  <a:lnTo>
                    <a:pt x="2409" y="2186"/>
                  </a:lnTo>
                  <a:lnTo>
                    <a:pt x="2411" y="2196"/>
                  </a:lnTo>
                  <a:lnTo>
                    <a:pt x="2416" y="2206"/>
                  </a:lnTo>
                  <a:lnTo>
                    <a:pt x="2420" y="2214"/>
                  </a:lnTo>
                  <a:lnTo>
                    <a:pt x="2426" y="2222"/>
                  </a:lnTo>
                  <a:lnTo>
                    <a:pt x="2431" y="2230"/>
                  </a:lnTo>
                  <a:lnTo>
                    <a:pt x="2438" y="2235"/>
                  </a:lnTo>
                  <a:lnTo>
                    <a:pt x="2445" y="2241"/>
                  </a:lnTo>
                  <a:lnTo>
                    <a:pt x="2452" y="2245"/>
                  </a:lnTo>
                  <a:lnTo>
                    <a:pt x="2461" y="2250"/>
                  </a:lnTo>
                  <a:lnTo>
                    <a:pt x="2470" y="2252"/>
                  </a:lnTo>
                  <a:lnTo>
                    <a:pt x="2479" y="2253"/>
                  </a:lnTo>
                  <a:lnTo>
                    <a:pt x="2489" y="2254"/>
                  </a:lnTo>
                  <a:lnTo>
                    <a:pt x="2489" y="2254"/>
                  </a:lnTo>
                  <a:lnTo>
                    <a:pt x="2495" y="2253"/>
                  </a:lnTo>
                  <a:lnTo>
                    <a:pt x="2503" y="2252"/>
                  </a:lnTo>
                  <a:lnTo>
                    <a:pt x="2510" y="2251"/>
                  </a:lnTo>
                  <a:lnTo>
                    <a:pt x="2515" y="2249"/>
                  </a:lnTo>
                  <a:lnTo>
                    <a:pt x="2522" y="2245"/>
                  </a:lnTo>
                  <a:lnTo>
                    <a:pt x="2528" y="2242"/>
                  </a:lnTo>
                  <a:lnTo>
                    <a:pt x="2534" y="2238"/>
                  </a:lnTo>
                  <a:lnTo>
                    <a:pt x="2539" y="2232"/>
                  </a:lnTo>
                  <a:lnTo>
                    <a:pt x="2539" y="2249"/>
                  </a:lnTo>
                  <a:lnTo>
                    <a:pt x="2595" y="2249"/>
                  </a:lnTo>
                  <a:lnTo>
                    <a:pt x="2595" y="1934"/>
                  </a:lnTo>
                  <a:lnTo>
                    <a:pt x="2539" y="1962"/>
                  </a:lnTo>
                  <a:lnTo>
                    <a:pt x="2539" y="2042"/>
                  </a:lnTo>
                  <a:close/>
                  <a:moveTo>
                    <a:pt x="2501" y="2203"/>
                  </a:moveTo>
                  <a:lnTo>
                    <a:pt x="2501" y="2203"/>
                  </a:lnTo>
                  <a:lnTo>
                    <a:pt x="2493" y="2202"/>
                  </a:lnTo>
                  <a:lnTo>
                    <a:pt x="2487" y="2200"/>
                  </a:lnTo>
                  <a:lnTo>
                    <a:pt x="2479" y="2197"/>
                  </a:lnTo>
                  <a:lnTo>
                    <a:pt x="2472" y="2190"/>
                  </a:lnTo>
                  <a:lnTo>
                    <a:pt x="2467" y="2181"/>
                  </a:lnTo>
                  <a:lnTo>
                    <a:pt x="2462" y="2169"/>
                  </a:lnTo>
                  <a:lnTo>
                    <a:pt x="2460" y="2154"/>
                  </a:lnTo>
                  <a:lnTo>
                    <a:pt x="2459" y="2134"/>
                  </a:lnTo>
                  <a:lnTo>
                    <a:pt x="2459" y="2134"/>
                  </a:lnTo>
                  <a:lnTo>
                    <a:pt x="2460" y="2117"/>
                  </a:lnTo>
                  <a:lnTo>
                    <a:pt x="2462" y="2103"/>
                  </a:lnTo>
                  <a:lnTo>
                    <a:pt x="2467" y="2092"/>
                  </a:lnTo>
                  <a:lnTo>
                    <a:pt x="2472" y="2084"/>
                  </a:lnTo>
                  <a:lnTo>
                    <a:pt x="2479" y="2079"/>
                  </a:lnTo>
                  <a:lnTo>
                    <a:pt x="2485" y="2074"/>
                  </a:lnTo>
                  <a:lnTo>
                    <a:pt x="2493" y="2073"/>
                  </a:lnTo>
                  <a:lnTo>
                    <a:pt x="2500" y="2072"/>
                  </a:lnTo>
                  <a:lnTo>
                    <a:pt x="2500" y="2072"/>
                  </a:lnTo>
                  <a:lnTo>
                    <a:pt x="2507" y="2073"/>
                  </a:lnTo>
                  <a:lnTo>
                    <a:pt x="2514" y="2074"/>
                  </a:lnTo>
                  <a:lnTo>
                    <a:pt x="2520" y="2076"/>
                  </a:lnTo>
                  <a:lnTo>
                    <a:pt x="2525" y="2080"/>
                  </a:lnTo>
                  <a:lnTo>
                    <a:pt x="2530" y="2083"/>
                  </a:lnTo>
                  <a:lnTo>
                    <a:pt x="2534" y="2086"/>
                  </a:lnTo>
                  <a:lnTo>
                    <a:pt x="2539" y="2094"/>
                  </a:lnTo>
                  <a:lnTo>
                    <a:pt x="2539" y="2181"/>
                  </a:lnTo>
                  <a:lnTo>
                    <a:pt x="2539" y="2181"/>
                  </a:lnTo>
                  <a:lnTo>
                    <a:pt x="2533" y="2189"/>
                  </a:lnTo>
                  <a:lnTo>
                    <a:pt x="2525" y="2196"/>
                  </a:lnTo>
                  <a:lnTo>
                    <a:pt x="2520" y="2199"/>
                  </a:lnTo>
                  <a:lnTo>
                    <a:pt x="2514" y="2201"/>
                  </a:lnTo>
                  <a:lnTo>
                    <a:pt x="2507" y="2202"/>
                  </a:lnTo>
                  <a:lnTo>
                    <a:pt x="2501" y="2203"/>
                  </a:lnTo>
                  <a:lnTo>
                    <a:pt x="2501" y="2203"/>
                  </a:lnTo>
                  <a:close/>
                  <a:moveTo>
                    <a:pt x="672" y="2089"/>
                  </a:moveTo>
                  <a:lnTo>
                    <a:pt x="672" y="2089"/>
                  </a:lnTo>
                  <a:lnTo>
                    <a:pt x="664" y="2084"/>
                  </a:lnTo>
                  <a:lnTo>
                    <a:pt x="656" y="2080"/>
                  </a:lnTo>
                  <a:lnTo>
                    <a:pt x="646" y="2078"/>
                  </a:lnTo>
                  <a:lnTo>
                    <a:pt x="636" y="2076"/>
                  </a:lnTo>
                  <a:lnTo>
                    <a:pt x="636" y="2076"/>
                  </a:lnTo>
                  <a:lnTo>
                    <a:pt x="627" y="2078"/>
                  </a:lnTo>
                  <a:lnTo>
                    <a:pt x="618" y="2080"/>
                  </a:lnTo>
                  <a:lnTo>
                    <a:pt x="611" y="2084"/>
                  </a:lnTo>
                  <a:lnTo>
                    <a:pt x="606" y="2090"/>
                  </a:lnTo>
                  <a:lnTo>
                    <a:pt x="601" y="2096"/>
                  </a:lnTo>
                  <a:lnTo>
                    <a:pt x="599" y="2105"/>
                  </a:lnTo>
                  <a:lnTo>
                    <a:pt x="597" y="2116"/>
                  </a:lnTo>
                  <a:lnTo>
                    <a:pt x="596" y="2128"/>
                  </a:lnTo>
                  <a:lnTo>
                    <a:pt x="596" y="2249"/>
                  </a:lnTo>
                  <a:lnTo>
                    <a:pt x="542" y="2249"/>
                  </a:lnTo>
                  <a:lnTo>
                    <a:pt x="542" y="2027"/>
                  </a:lnTo>
                  <a:lnTo>
                    <a:pt x="596" y="2027"/>
                  </a:lnTo>
                  <a:lnTo>
                    <a:pt x="596" y="2046"/>
                  </a:lnTo>
                  <a:lnTo>
                    <a:pt x="596" y="2046"/>
                  </a:lnTo>
                  <a:lnTo>
                    <a:pt x="601" y="2040"/>
                  </a:lnTo>
                  <a:lnTo>
                    <a:pt x="607" y="2035"/>
                  </a:lnTo>
                  <a:lnTo>
                    <a:pt x="613" y="2031"/>
                  </a:lnTo>
                  <a:lnTo>
                    <a:pt x="619" y="2028"/>
                  </a:lnTo>
                  <a:lnTo>
                    <a:pt x="625" y="2025"/>
                  </a:lnTo>
                  <a:lnTo>
                    <a:pt x="631" y="2024"/>
                  </a:lnTo>
                  <a:lnTo>
                    <a:pt x="639" y="2022"/>
                  </a:lnTo>
                  <a:lnTo>
                    <a:pt x="646" y="2021"/>
                  </a:lnTo>
                  <a:lnTo>
                    <a:pt x="646" y="2021"/>
                  </a:lnTo>
                  <a:lnTo>
                    <a:pt x="657" y="2022"/>
                  </a:lnTo>
                  <a:lnTo>
                    <a:pt x="668" y="2026"/>
                  </a:lnTo>
                  <a:lnTo>
                    <a:pt x="679" y="2030"/>
                  </a:lnTo>
                  <a:lnTo>
                    <a:pt x="688" y="2036"/>
                  </a:lnTo>
                  <a:lnTo>
                    <a:pt x="672" y="2089"/>
                  </a:lnTo>
                  <a:close/>
                  <a:moveTo>
                    <a:pt x="241" y="2027"/>
                  </a:moveTo>
                  <a:lnTo>
                    <a:pt x="295" y="2027"/>
                  </a:lnTo>
                  <a:lnTo>
                    <a:pt x="232" y="2249"/>
                  </a:lnTo>
                  <a:lnTo>
                    <a:pt x="184" y="2249"/>
                  </a:lnTo>
                  <a:lnTo>
                    <a:pt x="160" y="2157"/>
                  </a:lnTo>
                  <a:lnTo>
                    <a:pt x="160" y="2157"/>
                  </a:lnTo>
                  <a:lnTo>
                    <a:pt x="148" y="2108"/>
                  </a:lnTo>
                  <a:lnTo>
                    <a:pt x="148" y="2108"/>
                  </a:lnTo>
                  <a:lnTo>
                    <a:pt x="142" y="2132"/>
                  </a:lnTo>
                  <a:lnTo>
                    <a:pt x="136" y="2158"/>
                  </a:lnTo>
                  <a:lnTo>
                    <a:pt x="110" y="2249"/>
                  </a:lnTo>
                  <a:lnTo>
                    <a:pt x="63" y="2249"/>
                  </a:lnTo>
                  <a:lnTo>
                    <a:pt x="63" y="2247"/>
                  </a:lnTo>
                  <a:lnTo>
                    <a:pt x="0" y="2027"/>
                  </a:lnTo>
                  <a:lnTo>
                    <a:pt x="57" y="2027"/>
                  </a:lnTo>
                  <a:lnTo>
                    <a:pt x="77" y="2110"/>
                  </a:lnTo>
                  <a:lnTo>
                    <a:pt x="77" y="2110"/>
                  </a:lnTo>
                  <a:lnTo>
                    <a:pt x="83" y="2136"/>
                  </a:lnTo>
                  <a:lnTo>
                    <a:pt x="88" y="2164"/>
                  </a:lnTo>
                  <a:lnTo>
                    <a:pt x="88" y="2164"/>
                  </a:lnTo>
                  <a:lnTo>
                    <a:pt x="95" y="2136"/>
                  </a:lnTo>
                  <a:lnTo>
                    <a:pt x="102" y="2108"/>
                  </a:lnTo>
                  <a:lnTo>
                    <a:pt x="125" y="2027"/>
                  </a:lnTo>
                  <a:lnTo>
                    <a:pt x="172" y="2027"/>
                  </a:lnTo>
                  <a:lnTo>
                    <a:pt x="195" y="2108"/>
                  </a:lnTo>
                  <a:lnTo>
                    <a:pt x="195" y="2108"/>
                  </a:lnTo>
                  <a:lnTo>
                    <a:pt x="202" y="2135"/>
                  </a:lnTo>
                  <a:lnTo>
                    <a:pt x="209" y="2165"/>
                  </a:lnTo>
                  <a:lnTo>
                    <a:pt x="209" y="2165"/>
                  </a:lnTo>
                  <a:lnTo>
                    <a:pt x="213" y="2139"/>
                  </a:lnTo>
                  <a:lnTo>
                    <a:pt x="220" y="2108"/>
                  </a:lnTo>
                  <a:lnTo>
                    <a:pt x="241" y="2027"/>
                  </a:lnTo>
                  <a:close/>
                  <a:moveTo>
                    <a:pt x="406" y="2021"/>
                  </a:moveTo>
                  <a:lnTo>
                    <a:pt x="406" y="2021"/>
                  </a:lnTo>
                  <a:lnTo>
                    <a:pt x="396" y="2022"/>
                  </a:lnTo>
                  <a:lnTo>
                    <a:pt x="385" y="2024"/>
                  </a:lnTo>
                  <a:lnTo>
                    <a:pt x="375" y="2027"/>
                  </a:lnTo>
                  <a:lnTo>
                    <a:pt x="366" y="2030"/>
                  </a:lnTo>
                  <a:lnTo>
                    <a:pt x="358" y="2035"/>
                  </a:lnTo>
                  <a:lnTo>
                    <a:pt x="349" y="2040"/>
                  </a:lnTo>
                  <a:lnTo>
                    <a:pt x="341" y="2047"/>
                  </a:lnTo>
                  <a:lnTo>
                    <a:pt x="334" y="2054"/>
                  </a:lnTo>
                  <a:lnTo>
                    <a:pt x="328" y="2062"/>
                  </a:lnTo>
                  <a:lnTo>
                    <a:pt x="322" y="2071"/>
                  </a:lnTo>
                  <a:lnTo>
                    <a:pt x="317" y="2081"/>
                  </a:lnTo>
                  <a:lnTo>
                    <a:pt x="313" y="2091"/>
                  </a:lnTo>
                  <a:lnTo>
                    <a:pt x="310" y="2102"/>
                  </a:lnTo>
                  <a:lnTo>
                    <a:pt x="308" y="2113"/>
                  </a:lnTo>
                  <a:lnTo>
                    <a:pt x="306" y="2125"/>
                  </a:lnTo>
                  <a:lnTo>
                    <a:pt x="306" y="2138"/>
                  </a:lnTo>
                  <a:lnTo>
                    <a:pt x="306" y="2138"/>
                  </a:lnTo>
                  <a:lnTo>
                    <a:pt x="306" y="2150"/>
                  </a:lnTo>
                  <a:lnTo>
                    <a:pt x="308" y="2163"/>
                  </a:lnTo>
                  <a:lnTo>
                    <a:pt x="310" y="2174"/>
                  </a:lnTo>
                  <a:lnTo>
                    <a:pt x="313" y="2185"/>
                  </a:lnTo>
                  <a:lnTo>
                    <a:pt x="317" y="2194"/>
                  </a:lnTo>
                  <a:lnTo>
                    <a:pt x="322" y="2204"/>
                  </a:lnTo>
                  <a:lnTo>
                    <a:pt x="328" y="2213"/>
                  </a:lnTo>
                  <a:lnTo>
                    <a:pt x="334" y="2221"/>
                  </a:lnTo>
                  <a:lnTo>
                    <a:pt x="341" y="2229"/>
                  </a:lnTo>
                  <a:lnTo>
                    <a:pt x="349" y="2235"/>
                  </a:lnTo>
                  <a:lnTo>
                    <a:pt x="358" y="2241"/>
                  </a:lnTo>
                  <a:lnTo>
                    <a:pt x="366" y="2245"/>
                  </a:lnTo>
                  <a:lnTo>
                    <a:pt x="375" y="2249"/>
                  </a:lnTo>
                  <a:lnTo>
                    <a:pt x="385" y="2252"/>
                  </a:lnTo>
                  <a:lnTo>
                    <a:pt x="396" y="2253"/>
                  </a:lnTo>
                  <a:lnTo>
                    <a:pt x="406" y="2254"/>
                  </a:lnTo>
                  <a:lnTo>
                    <a:pt x="406" y="2254"/>
                  </a:lnTo>
                  <a:lnTo>
                    <a:pt x="417" y="2253"/>
                  </a:lnTo>
                  <a:lnTo>
                    <a:pt x="428" y="2252"/>
                  </a:lnTo>
                  <a:lnTo>
                    <a:pt x="438" y="2249"/>
                  </a:lnTo>
                  <a:lnTo>
                    <a:pt x="447" y="2245"/>
                  </a:lnTo>
                  <a:lnTo>
                    <a:pt x="456" y="2241"/>
                  </a:lnTo>
                  <a:lnTo>
                    <a:pt x="465" y="2235"/>
                  </a:lnTo>
                  <a:lnTo>
                    <a:pt x="472" y="2229"/>
                  </a:lnTo>
                  <a:lnTo>
                    <a:pt x="479" y="2221"/>
                  </a:lnTo>
                  <a:lnTo>
                    <a:pt x="486" y="2213"/>
                  </a:lnTo>
                  <a:lnTo>
                    <a:pt x="491" y="2204"/>
                  </a:lnTo>
                  <a:lnTo>
                    <a:pt x="496" y="2194"/>
                  </a:lnTo>
                  <a:lnTo>
                    <a:pt x="500" y="2185"/>
                  </a:lnTo>
                  <a:lnTo>
                    <a:pt x="503" y="2174"/>
                  </a:lnTo>
                  <a:lnTo>
                    <a:pt x="505" y="2163"/>
                  </a:lnTo>
                  <a:lnTo>
                    <a:pt x="508" y="2150"/>
                  </a:lnTo>
                  <a:lnTo>
                    <a:pt x="508" y="2138"/>
                  </a:lnTo>
                  <a:lnTo>
                    <a:pt x="508" y="2138"/>
                  </a:lnTo>
                  <a:lnTo>
                    <a:pt x="508" y="2125"/>
                  </a:lnTo>
                  <a:lnTo>
                    <a:pt x="505" y="2113"/>
                  </a:lnTo>
                  <a:lnTo>
                    <a:pt x="503" y="2102"/>
                  </a:lnTo>
                  <a:lnTo>
                    <a:pt x="500" y="2091"/>
                  </a:lnTo>
                  <a:lnTo>
                    <a:pt x="496" y="2081"/>
                  </a:lnTo>
                  <a:lnTo>
                    <a:pt x="491" y="2071"/>
                  </a:lnTo>
                  <a:lnTo>
                    <a:pt x="486" y="2062"/>
                  </a:lnTo>
                  <a:lnTo>
                    <a:pt x="479" y="2054"/>
                  </a:lnTo>
                  <a:lnTo>
                    <a:pt x="472" y="2047"/>
                  </a:lnTo>
                  <a:lnTo>
                    <a:pt x="465" y="2040"/>
                  </a:lnTo>
                  <a:lnTo>
                    <a:pt x="456" y="2035"/>
                  </a:lnTo>
                  <a:lnTo>
                    <a:pt x="447" y="2030"/>
                  </a:lnTo>
                  <a:lnTo>
                    <a:pt x="438" y="2027"/>
                  </a:lnTo>
                  <a:lnTo>
                    <a:pt x="428" y="2024"/>
                  </a:lnTo>
                  <a:lnTo>
                    <a:pt x="417" y="2022"/>
                  </a:lnTo>
                  <a:lnTo>
                    <a:pt x="406" y="2021"/>
                  </a:lnTo>
                  <a:lnTo>
                    <a:pt x="406" y="2021"/>
                  </a:lnTo>
                  <a:close/>
                  <a:moveTo>
                    <a:pt x="406" y="2202"/>
                  </a:moveTo>
                  <a:lnTo>
                    <a:pt x="406" y="2202"/>
                  </a:lnTo>
                  <a:lnTo>
                    <a:pt x="396" y="2201"/>
                  </a:lnTo>
                  <a:lnTo>
                    <a:pt x="387" y="2198"/>
                  </a:lnTo>
                  <a:lnTo>
                    <a:pt x="381" y="2192"/>
                  </a:lnTo>
                  <a:lnTo>
                    <a:pt x="374" y="2185"/>
                  </a:lnTo>
                  <a:lnTo>
                    <a:pt x="369" y="2176"/>
                  </a:lnTo>
                  <a:lnTo>
                    <a:pt x="364" y="2165"/>
                  </a:lnTo>
                  <a:lnTo>
                    <a:pt x="362" y="2151"/>
                  </a:lnTo>
                  <a:lnTo>
                    <a:pt x="362" y="2138"/>
                  </a:lnTo>
                  <a:lnTo>
                    <a:pt x="362" y="2138"/>
                  </a:lnTo>
                  <a:lnTo>
                    <a:pt x="362" y="2124"/>
                  </a:lnTo>
                  <a:lnTo>
                    <a:pt x="364" y="2111"/>
                  </a:lnTo>
                  <a:lnTo>
                    <a:pt x="369" y="2101"/>
                  </a:lnTo>
                  <a:lnTo>
                    <a:pt x="374" y="2091"/>
                  </a:lnTo>
                  <a:lnTo>
                    <a:pt x="381" y="2083"/>
                  </a:lnTo>
                  <a:lnTo>
                    <a:pt x="387" y="2078"/>
                  </a:lnTo>
                  <a:lnTo>
                    <a:pt x="396" y="2074"/>
                  </a:lnTo>
                  <a:lnTo>
                    <a:pt x="406" y="2073"/>
                  </a:lnTo>
                  <a:lnTo>
                    <a:pt x="406" y="2073"/>
                  </a:lnTo>
                  <a:lnTo>
                    <a:pt x="416" y="2074"/>
                  </a:lnTo>
                  <a:lnTo>
                    <a:pt x="425" y="2078"/>
                  </a:lnTo>
                  <a:lnTo>
                    <a:pt x="433" y="2083"/>
                  </a:lnTo>
                  <a:lnTo>
                    <a:pt x="439" y="2091"/>
                  </a:lnTo>
                  <a:lnTo>
                    <a:pt x="445" y="2101"/>
                  </a:lnTo>
                  <a:lnTo>
                    <a:pt x="448" y="2111"/>
                  </a:lnTo>
                  <a:lnTo>
                    <a:pt x="450" y="2124"/>
                  </a:lnTo>
                  <a:lnTo>
                    <a:pt x="451" y="2138"/>
                  </a:lnTo>
                  <a:lnTo>
                    <a:pt x="451" y="2138"/>
                  </a:lnTo>
                  <a:lnTo>
                    <a:pt x="450" y="2151"/>
                  </a:lnTo>
                  <a:lnTo>
                    <a:pt x="448" y="2165"/>
                  </a:lnTo>
                  <a:lnTo>
                    <a:pt x="445" y="2176"/>
                  </a:lnTo>
                  <a:lnTo>
                    <a:pt x="439" y="2185"/>
                  </a:lnTo>
                  <a:lnTo>
                    <a:pt x="433" y="2192"/>
                  </a:lnTo>
                  <a:lnTo>
                    <a:pt x="425" y="2198"/>
                  </a:lnTo>
                  <a:lnTo>
                    <a:pt x="416" y="2201"/>
                  </a:lnTo>
                  <a:lnTo>
                    <a:pt x="406" y="2202"/>
                  </a:lnTo>
                  <a:lnTo>
                    <a:pt x="406" y="2202"/>
                  </a:lnTo>
                  <a:close/>
                  <a:moveTo>
                    <a:pt x="2269" y="2089"/>
                  </a:moveTo>
                  <a:lnTo>
                    <a:pt x="2269" y="2089"/>
                  </a:lnTo>
                  <a:lnTo>
                    <a:pt x="2260" y="2084"/>
                  </a:lnTo>
                  <a:lnTo>
                    <a:pt x="2251" y="2080"/>
                  </a:lnTo>
                  <a:lnTo>
                    <a:pt x="2242" y="2078"/>
                  </a:lnTo>
                  <a:lnTo>
                    <a:pt x="2233" y="2076"/>
                  </a:lnTo>
                  <a:lnTo>
                    <a:pt x="2233" y="2076"/>
                  </a:lnTo>
                  <a:lnTo>
                    <a:pt x="2223" y="2078"/>
                  </a:lnTo>
                  <a:lnTo>
                    <a:pt x="2215" y="2080"/>
                  </a:lnTo>
                  <a:lnTo>
                    <a:pt x="2208" y="2084"/>
                  </a:lnTo>
                  <a:lnTo>
                    <a:pt x="2203" y="2090"/>
                  </a:lnTo>
                  <a:lnTo>
                    <a:pt x="2198" y="2096"/>
                  </a:lnTo>
                  <a:lnTo>
                    <a:pt x="2195" y="2105"/>
                  </a:lnTo>
                  <a:lnTo>
                    <a:pt x="2193" y="2116"/>
                  </a:lnTo>
                  <a:lnTo>
                    <a:pt x="2193" y="2128"/>
                  </a:lnTo>
                  <a:lnTo>
                    <a:pt x="2193" y="2249"/>
                  </a:lnTo>
                  <a:lnTo>
                    <a:pt x="2138" y="2249"/>
                  </a:lnTo>
                  <a:lnTo>
                    <a:pt x="2138" y="2027"/>
                  </a:lnTo>
                  <a:lnTo>
                    <a:pt x="2193" y="2027"/>
                  </a:lnTo>
                  <a:lnTo>
                    <a:pt x="2193" y="2046"/>
                  </a:lnTo>
                  <a:lnTo>
                    <a:pt x="2193" y="2046"/>
                  </a:lnTo>
                  <a:lnTo>
                    <a:pt x="2197" y="2040"/>
                  </a:lnTo>
                  <a:lnTo>
                    <a:pt x="2203" y="2035"/>
                  </a:lnTo>
                  <a:lnTo>
                    <a:pt x="2208" y="2031"/>
                  </a:lnTo>
                  <a:lnTo>
                    <a:pt x="2215" y="2028"/>
                  </a:lnTo>
                  <a:lnTo>
                    <a:pt x="2222" y="2025"/>
                  </a:lnTo>
                  <a:lnTo>
                    <a:pt x="2228" y="2024"/>
                  </a:lnTo>
                  <a:lnTo>
                    <a:pt x="2235" y="2022"/>
                  </a:lnTo>
                  <a:lnTo>
                    <a:pt x="2242" y="2021"/>
                  </a:lnTo>
                  <a:lnTo>
                    <a:pt x="2242" y="2021"/>
                  </a:lnTo>
                  <a:lnTo>
                    <a:pt x="2253" y="2022"/>
                  </a:lnTo>
                  <a:lnTo>
                    <a:pt x="2264" y="2026"/>
                  </a:lnTo>
                  <a:lnTo>
                    <a:pt x="2275" y="2030"/>
                  </a:lnTo>
                  <a:lnTo>
                    <a:pt x="2283" y="2036"/>
                  </a:lnTo>
                  <a:lnTo>
                    <a:pt x="2269" y="2089"/>
                  </a:lnTo>
                  <a:close/>
                  <a:moveTo>
                    <a:pt x="1836" y="2027"/>
                  </a:moveTo>
                  <a:lnTo>
                    <a:pt x="1891" y="2027"/>
                  </a:lnTo>
                  <a:lnTo>
                    <a:pt x="1828" y="2249"/>
                  </a:lnTo>
                  <a:lnTo>
                    <a:pt x="1780" y="2249"/>
                  </a:lnTo>
                  <a:lnTo>
                    <a:pt x="1756" y="2157"/>
                  </a:lnTo>
                  <a:lnTo>
                    <a:pt x="1756" y="2157"/>
                  </a:lnTo>
                  <a:lnTo>
                    <a:pt x="1744" y="2108"/>
                  </a:lnTo>
                  <a:lnTo>
                    <a:pt x="1744" y="2108"/>
                  </a:lnTo>
                  <a:lnTo>
                    <a:pt x="1738" y="2132"/>
                  </a:lnTo>
                  <a:lnTo>
                    <a:pt x="1732" y="2158"/>
                  </a:lnTo>
                  <a:lnTo>
                    <a:pt x="1707" y="2249"/>
                  </a:lnTo>
                  <a:lnTo>
                    <a:pt x="1660" y="2249"/>
                  </a:lnTo>
                  <a:lnTo>
                    <a:pt x="1659" y="2247"/>
                  </a:lnTo>
                  <a:lnTo>
                    <a:pt x="1597" y="2027"/>
                  </a:lnTo>
                  <a:lnTo>
                    <a:pt x="1653" y="2027"/>
                  </a:lnTo>
                  <a:lnTo>
                    <a:pt x="1674" y="2110"/>
                  </a:lnTo>
                  <a:lnTo>
                    <a:pt x="1674" y="2110"/>
                  </a:lnTo>
                  <a:lnTo>
                    <a:pt x="1680" y="2136"/>
                  </a:lnTo>
                  <a:lnTo>
                    <a:pt x="1685" y="2164"/>
                  </a:lnTo>
                  <a:lnTo>
                    <a:pt x="1685" y="2164"/>
                  </a:lnTo>
                  <a:lnTo>
                    <a:pt x="1691" y="2136"/>
                  </a:lnTo>
                  <a:lnTo>
                    <a:pt x="1699" y="2108"/>
                  </a:lnTo>
                  <a:lnTo>
                    <a:pt x="1722" y="2027"/>
                  </a:lnTo>
                  <a:lnTo>
                    <a:pt x="1768" y="2027"/>
                  </a:lnTo>
                  <a:lnTo>
                    <a:pt x="1791" y="2108"/>
                  </a:lnTo>
                  <a:lnTo>
                    <a:pt x="1791" y="2108"/>
                  </a:lnTo>
                  <a:lnTo>
                    <a:pt x="1798" y="2135"/>
                  </a:lnTo>
                  <a:lnTo>
                    <a:pt x="1804" y="2165"/>
                  </a:lnTo>
                  <a:lnTo>
                    <a:pt x="1804" y="2165"/>
                  </a:lnTo>
                  <a:lnTo>
                    <a:pt x="1810" y="2139"/>
                  </a:lnTo>
                  <a:lnTo>
                    <a:pt x="1817" y="2108"/>
                  </a:lnTo>
                  <a:lnTo>
                    <a:pt x="1836" y="2027"/>
                  </a:lnTo>
                  <a:close/>
                  <a:moveTo>
                    <a:pt x="2002" y="2021"/>
                  </a:moveTo>
                  <a:lnTo>
                    <a:pt x="2002" y="2021"/>
                  </a:lnTo>
                  <a:lnTo>
                    <a:pt x="1992" y="2022"/>
                  </a:lnTo>
                  <a:lnTo>
                    <a:pt x="1981" y="2024"/>
                  </a:lnTo>
                  <a:lnTo>
                    <a:pt x="1971" y="2027"/>
                  </a:lnTo>
                  <a:lnTo>
                    <a:pt x="1962" y="2030"/>
                  </a:lnTo>
                  <a:lnTo>
                    <a:pt x="1953" y="2035"/>
                  </a:lnTo>
                  <a:lnTo>
                    <a:pt x="1945" y="2041"/>
                  </a:lnTo>
                  <a:lnTo>
                    <a:pt x="1937" y="2047"/>
                  </a:lnTo>
                  <a:lnTo>
                    <a:pt x="1930" y="2054"/>
                  </a:lnTo>
                  <a:lnTo>
                    <a:pt x="1924" y="2062"/>
                  </a:lnTo>
                  <a:lnTo>
                    <a:pt x="1918" y="2071"/>
                  </a:lnTo>
                  <a:lnTo>
                    <a:pt x="1913" y="2081"/>
                  </a:lnTo>
                  <a:lnTo>
                    <a:pt x="1909" y="2091"/>
                  </a:lnTo>
                  <a:lnTo>
                    <a:pt x="1906" y="2102"/>
                  </a:lnTo>
                  <a:lnTo>
                    <a:pt x="1903" y="2114"/>
                  </a:lnTo>
                  <a:lnTo>
                    <a:pt x="1902" y="2125"/>
                  </a:lnTo>
                  <a:lnTo>
                    <a:pt x="1902" y="2138"/>
                  </a:lnTo>
                  <a:lnTo>
                    <a:pt x="1902" y="2138"/>
                  </a:lnTo>
                  <a:lnTo>
                    <a:pt x="1902" y="2150"/>
                  </a:lnTo>
                  <a:lnTo>
                    <a:pt x="1903" y="2163"/>
                  </a:lnTo>
                  <a:lnTo>
                    <a:pt x="1906" y="2174"/>
                  </a:lnTo>
                  <a:lnTo>
                    <a:pt x="1909" y="2185"/>
                  </a:lnTo>
                  <a:lnTo>
                    <a:pt x="1913" y="2194"/>
                  </a:lnTo>
                  <a:lnTo>
                    <a:pt x="1918" y="2204"/>
                  </a:lnTo>
                  <a:lnTo>
                    <a:pt x="1924" y="2213"/>
                  </a:lnTo>
                  <a:lnTo>
                    <a:pt x="1930" y="2221"/>
                  </a:lnTo>
                  <a:lnTo>
                    <a:pt x="1937" y="2229"/>
                  </a:lnTo>
                  <a:lnTo>
                    <a:pt x="1945" y="2235"/>
                  </a:lnTo>
                  <a:lnTo>
                    <a:pt x="1953" y="2241"/>
                  </a:lnTo>
                  <a:lnTo>
                    <a:pt x="1962" y="2245"/>
                  </a:lnTo>
                  <a:lnTo>
                    <a:pt x="1971" y="2249"/>
                  </a:lnTo>
                  <a:lnTo>
                    <a:pt x="1981" y="2252"/>
                  </a:lnTo>
                  <a:lnTo>
                    <a:pt x="1992" y="2253"/>
                  </a:lnTo>
                  <a:lnTo>
                    <a:pt x="2002" y="2254"/>
                  </a:lnTo>
                  <a:lnTo>
                    <a:pt x="2002" y="2254"/>
                  </a:lnTo>
                  <a:lnTo>
                    <a:pt x="2013" y="2253"/>
                  </a:lnTo>
                  <a:lnTo>
                    <a:pt x="2024" y="2252"/>
                  </a:lnTo>
                  <a:lnTo>
                    <a:pt x="2034" y="2249"/>
                  </a:lnTo>
                  <a:lnTo>
                    <a:pt x="2043" y="2245"/>
                  </a:lnTo>
                  <a:lnTo>
                    <a:pt x="2052" y="2241"/>
                  </a:lnTo>
                  <a:lnTo>
                    <a:pt x="2061" y="2235"/>
                  </a:lnTo>
                  <a:lnTo>
                    <a:pt x="2068" y="2229"/>
                  </a:lnTo>
                  <a:lnTo>
                    <a:pt x="2075" y="2221"/>
                  </a:lnTo>
                  <a:lnTo>
                    <a:pt x="2081" y="2213"/>
                  </a:lnTo>
                  <a:lnTo>
                    <a:pt x="2087" y="2204"/>
                  </a:lnTo>
                  <a:lnTo>
                    <a:pt x="2091" y="2194"/>
                  </a:lnTo>
                  <a:lnTo>
                    <a:pt x="2096" y="2185"/>
                  </a:lnTo>
                  <a:lnTo>
                    <a:pt x="2099" y="2174"/>
                  </a:lnTo>
                  <a:lnTo>
                    <a:pt x="2101" y="2163"/>
                  </a:lnTo>
                  <a:lnTo>
                    <a:pt x="2104" y="2150"/>
                  </a:lnTo>
                  <a:lnTo>
                    <a:pt x="2104" y="2138"/>
                  </a:lnTo>
                  <a:lnTo>
                    <a:pt x="2104" y="2138"/>
                  </a:lnTo>
                  <a:lnTo>
                    <a:pt x="2104" y="2125"/>
                  </a:lnTo>
                  <a:lnTo>
                    <a:pt x="2101" y="2114"/>
                  </a:lnTo>
                  <a:lnTo>
                    <a:pt x="2099" y="2102"/>
                  </a:lnTo>
                  <a:lnTo>
                    <a:pt x="2096" y="2091"/>
                  </a:lnTo>
                  <a:lnTo>
                    <a:pt x="2091" y="2081"/>
                  </a:lnTo>
                  <a:lnTo>
                    <a:pt x="2087" y="2071"/>
                  </a:lnTo>
                  <a:lnTo>
                    <a:pt x="2081" y="2062"/>
                  </a:lnTo>
                  <a:lnTo>
                    <a:pt x="2075" y="2054"/>
                  </a:lnTo>
                  <a:lnTo>
                    <a:pt x="2068" y="2047"/>
                  </a:lnTo>
                  <a:lnTo>
                    <a:pt x="2061" y="2041"/>
                  </a:lnTo>
                  <a:lnTo>
                    <a:pt x="2052" y="2035"/>
                  </a:lnTo>
                  <a:lnTo>
                    <a:pt x="2043" y="2030"/>
                  </a:lnTo>
                  <a:lnTo>
                    <a:pt x="2034" y="2027"/>
                  </a:lnTo>
                  <a:lnTo>
                    <a:pt x="2024" y="2024"/>
                  </a:lnTo>
                  <a:lnTo>
                    <a:pt x="2013" y="2022"/>
                  </a:lnTo>
                  <a:lnTo>
                    <a:pt x="2002" y="2021"/>
                  </a:lnTo>
                  <a:lnTo>
                    <a:pt x="2002" y="2021"/>
                  </a:lnTo>
                  <a:close/>
                  <a:moveTo>
                    <a:pt x="2002" y="2202"/>
                  </a:moveTo>
                  <a:lnTo>
                    <a:pt x="2002" y="2202"/>
                  </a:lnTo>
                  <a:lnTo>
                    <a:pt x="1992" y="2201"/>
                  </a:lnTo>
                  <a:lnTo>
                    <a:pt x="1984" y="2198"/>
                  </a:lnTo>
                  <a:lnTo>
                    <a:pt x="1977" y="2192"/>
                  </a:lnTo>
                  <a:lnTo>
                    <a:pt x="1970" y="2185"/>
                  </a:lnTo>
                  <a:lnTo>
                    <a:pt x="1964" y="2176"/>
                  </a:lnTo>
                  <a:lnTo>
                    <a:pt x="1960" y="2165"/>
                  </a:lnTo>
                  <a:lnTo>
                    <a:pt x="1958" y="2151"/>
                  </a:lnTo>
                  <a:lnTo>
                    <a:pt x="1958" y="2138"/>
                  </a:lnTo>
                  <a:lnTo>
                    <a:pt x="1958" y="2138"/>
                  </a:lnTo>
                  <a:lnTo>
                    <a:pt x="1958" y="2124"/>
                  </a:lnTo>
                  <a:lnTo>
                    <a:pt x="1960" y="2112"/>
                  </a:lnTo>
                  <a:lnTo>
                    <a:pt x="1964" y="2101"/>
                  </a:lnTo>
                  <a:lnTo>
                    <a:pt x="1970" y="2091"/>
                  </a:lnTo>
                  <a:lnTo>
                    <a:pt x="1977" y="2083"/>
                  </a:lnTo>
                  <a:lnTo>
                    <a:pt x="1984" y="2078"/>
                  </a:lnTo>
                  <a:lnTo>
                    <a:pt x="1992" y="2074"/>
                  </a:lnTo>
                  <a:lnTo>
                    <a:pt x="2002" y="2073"/>
                  </a:lnTo>
                  <a:lnTo>
                    <a:pt x="2002" y="2073"/>
                  </a:lnTo>
                  <a:lnTo>
                    <a:pt x="2012" y="2074"/>
                  </a:lnTo>
                  <a:lnTo>
                    <a:pt x="2021" y="2078"/>
                  </a:lnTo>
                  <a:lnTo>
                    <a:pt x="2029" y="2083"/>
                  </a:lnTo>
                  <a:lnTo>
                    <a:pt x="2035" y="2091"/>
                  </a:lnTo>
                  <a:lnTo>
                    <a:pt x="2041" y="2101"/>
                  </a:lnTo>
                  <a:lnTo>
                    <a:pt x="2044" y="2112"/>
                  </a:lnTo>
                  <a:lnTo>
                    <a:pt x="2046" y="2124"/>
                  </a:lnTo>
                  <a:lnTo>
                    <a:pt x="2047" y="2138"/>
                  </a:lnTo>
                  <a:lnTo>
                    <a:pt x="2047" y="2138"/>
                  </a:lnTo>
                  <a:lnTo>
                    <a:pt x="2046" y="2151"/>
                  </a:lnTo>
                  <a:lnTo>
                    <a:pt x="2044" y="2165"/>
                  </a:lnTo>
                  <a:lnTo>
                    <a:pt x="2041" y="2176"/>
                  </a:lnTo>
                  <a:lnTo>
                    <a:pt x="2035" y="2185"/>
                  </a:lnTo>
                  <a:lnTo>
                    <a:pt x="2029" y="2192"/>
                  </a:lnTo>
                  <a:lnTo>
                    <a:pt x="2021" y="2198"/>
                  </a:lnTo>
                  <a:lnTo>
                    <a:pt x="2012" y="2201"/>
                  </a:lnTo>
                  <a:lnTo>
                    <a:pt x="2002" y="2202"/>
                  </a:lnTo>
                  <a:lnTo>
                    <a:pt x="2002" y="2202"/>
                  </a:lnTo>
                  <a:close/>
                  <a:moveTo>
                    <a:pt x="837" y="2100"/>
                  </a:moveTo>
                  <a:lnTo>
                    <a:pt x="904" y="2249"/>
                  </a:lnTo>
                  <a:lnTo>
                    <a:pt x="843" y="2249"/>
                  </a:lnTo>
                  <a:lnTo>
                    <a:pt x="797" y="2146"/>
                  </a:lnTo>
                  <a:lnTo>
                    <a:pt x="767" y="2182"/>
                  </a:lnTo>
                  <a:lnTo>
                    <a:pt x="767" y="2249"/>
                  </a:lnTo>
                  <a:lnTo>
                    <a:pt x="713" y="2249"/>
                  </a:lnTo>
                  <a:lnTo>
                    <a:pt x="713" y="1962"/>
                  </a:lnTo>
                  <a:lnTo>
                    <a:pt x="767" y="1934"/>
                  </a:lnTo>
                  <a:lnTo>
                    <a:pt x="767" y="2112"/>
                  </a:lnTo>
                  <a:lnTo>
                    <a:pt x="767" y="2112"/>
                  </a:lnTo>
                  <a:lnTo>
                    <a:pt x="788" y="2083"/>
                  </a:lnTo>
                  <a:lnTo>
                    <a:pt x="832" y="2027"/>
                  </a:lnTo>
                  <a:lnTo>
                    <a:pt x="896" y="2027"/>
                  </a:lnTo>
                  <a:lnTo>
                    <a:pt x="837" y="2100"/>
                  </a:lnTo>
                  <a:close/>
                  <a:moveTo>
                    <a:pt x="1097" y="2249"/>
                  </a:moveTo>
                  <a:lnTo>
                    <a:pt x="1042" y="2249"/>
                  </a:lnTo>
                  <a:lnTo>
                    <a:pt x="1042" y="2027"/>
                  </a:lnTo>
                  <a:lnTo>
                    <a:pt x="1097" y="2027"/>
                  </a:lnTo>
                  <a:lnTo>
                    <a:pt x="1097" y="2046"/>
                  </a:lnTo>
                  <a:lnTo>
                    <a:pt x="1097" y="2046"/>
                  </a:lnTo>
                  <a:lnTo>
                    <a:pt x="1103" y="2040"/>
                  </a:lnTo>
                  <a:lnTo>
                    <a:pt x="1108" y="2036"/>
                  </a:lnTo>
                  <a:lnTo>
                    <a:pt x="1115" y="2031"/>
                  </a:lnTo>
                  <a:lnTo>
                    <a:pt x="1121" y="2028"/>
                  </a:lnTo>
                  <a:lnTo>
                    <a:pt x="1129" y="2026"/>
                  </a:lnTo>
                  <a:lnTo>
                    <a:pt x="1137" y="2024"/>
                  </a:lnTo>
                  <a:lnTo>
                    <a:pt x="1144" y="2022"/>
                  </a:lnTo>
                  <a:lnTo>
                    <a:pt x="1153" y="2021"/>
                  </a:lnTo>
                  <a:lnTo>
                    <a:pt x="1153" y="2021"/>
                  </a:lnTo>
                  <a:lnTo>
                    <a:pt x="1163" y="2022"/>
                  </a:lnTo>
                  <a:lnTo>
                    <a:pt x="1172" y="2024"/>
                  </a:lnTo>
                  <a:lnTo>
                    <a:pt x="1180" y="2026"/>
                  </a:lnTo>
                  <a:lnTo>
                    <a:pt x="1189" y="2028"/>
                  </a:lnTo>
                  <a:lnTo>
                    <a:pt x="1195" y="2032"/>
                  </a:lnTo>
                  <a:lnTo>
                    <a:pt x="1202" y="2037"/>
                  </a:lnTo>
                  <a:lnTo>
                    <a:pt x="1208" y="2041"/>
                  </a:lnTo>
                  <a:lnTo>
                    <a:pt x="1214" y="2048"/>
                  </a:lnTo>
                  <a:lnTo>
                    <a:pt x="1218" y="2054"/>
                  </a:lnTo>
                  <a:lnTo>
                    <a:pt x="1223" y="2062"/>
                  </a:lnTo>
                  <a:lnTo>
                    <a:pt x="1226" y="2070"/>
                  </a:lnTo>
                  <a:lnTo>
                    <a:pt x="1229" y="2080"/>
                  </a:lnTo>
                  <a:lnTo>
                    <a:pt x="1232" y="2090"/>
                  </a:lnTo>
                  <a:lnTo>
                    <a:pt x="1233" y="2100"/>
                  </a:lnTo>
                  <a:lnTo>
                    <a:pt x="1234" y="2111"/>
                  </a:lnTo>
                  <a:lnTo>
                    <a:pt x="1235" y="2123"/>
                  </a:lnTo>
                  <a:lnTo>
                    <a:pt x="1235" y="2249"/>
                  </a:lnTo>
                  <a:lnTo>
                    <a:pt x="1180" y="2249"/>
                  </a:lnTo>
                  <a:lnTo>
                    <a:pt x="1180" y="2126"/>
                  </a:lnTo>
                  <a:lnTo>
                    <a:pt x="1180" y="2126"/>
                  </a:lnTo>
                  <a:lnTo>
                    <a:pt x="1179" y="2114"/>
                  </a:lnTo>
                  <a:lnTo>
                    <a:pt x="1178" y="2102"/>
                  </a:lnTo>
                  <a:lnTo>
                    <a:pt x="1174" y="2093"/>
                  </a:lnTo>
                  <a:lnTo>
                    <a:pt x="1170" y="2085"/>
                  </a:lnTo>
                  <a:lnTo>
                    <a:pt x="1164" y="2080"/>
                  </a:lnTo>
                  <a:lnTo>
                    <a:pt x="1158" y="2075"/>
                  </a:lnTo>
                  <a:lnTo>
                    <a:pt x="1149" y="2073"/>
                  </a:lnTo>
                  <a:lnTo>
                    <a:pt x="1139" y="2072"/>
                  </a:lnTo>
                  <a:lnTo>
                    <a:pt x="1139" y="2072"/>
                  </a:lnTo>
                  <a:lnTo>
                    <a:pt x="1130" y="2073"/>
                  </a:lnTo>
                  <a:lnTo>
                    <a:pt x="1121" y="2075"/>
                  </a:lnTo>
                  <a:lnTo>
                    <a:pt x="1114" y="2080"/>
                  </a:lnTo>
                  <a:lnTo>
                    <a:pt x="1108" y="2086"/>
                  </a:lnTo>
                  <a:lnTo>
                    <a:pt x="1104" y="2093"/>
                  </a:lnTo>
                  <a:lnTo>
                    <a:pt x="1100" y="2103"/>
                  </a:lnTo>
                  <a:lnTo>
                    <a:pt x="1098" y="2114"/>
                  </a:lnTo>
                  <a:lnTo>
                    <a:pt x="1097" y="2126"/>
                  </a:lnTo>
                  <a:lnTo>
                    <a:pt x="1097" y="2249"/>
                  </a:lnTo>
                  <a:close/>
                  <a:moveTo>
                    <a:pt x="1408" y="2042"/>
                  </a:moveTo>
                  <a:lnTo>
                    <a:pt x="1408" y="2042"/>
                  </a:lnTo>
                  <a:lnTo>
                    <a:pt x="1403" y="2038"/>
                  </a:lnTo>
                  <a:lnTo>
                    <a:pt x="1397" y="2033"/>
                  </a:lnTo>
                  <a:lnTo>
                    <a:pt x="1392" y="2030"/>
                  </a:lnTo>
                  <a:lnTo>
                    <a:pt x="1385" y="2027"/>
                  </a:lnTo>
                  <a:lnTo>
                    <a:pt x="1378" y="2025"/>
                  </a:lnTo>
                  <a:lnTo>
                    <a:pt x="1372" y="2024"/>
                  </a:lnTo>
                  <a:lnTo>
                    <a:pt x="1365" y="2022"/>
                  </a:lnTo>
                  <a:lnTo>
                    <a:pt x="1359" y="2021"/>
                  </a:lnTo>
                  <a:lnTo>
                    <a:pt x="1359" y="2021"/>
                  </a:lnTo>
                  <a:lnTo>
                    <a:pt x="1349" y="2022"/>
                  </a:lnTo>
                  <a:lnTo>
                    <a:pt x="1340" y="2024"/>
                  </a:lnTo>
                  <a:lnTo>
                    <a:pt x="1331" y="2026"/>
                  </a:lnTo>
                  <a:lnTo>
                    <a:pt x="1322" y="2030"/>
                  </a:lnTo>
                  <a:lnTo>
                    <a:pt x="1314" y="2033"/>
                  </a:lnTo>
                  <a:lnTo>
                    <a:pt x="1308" y="2039"/>
                  </a:lnTo>
                  <a:lnTo>
                    <a:pt x="1301" y="2046"/>
                  </a:lnTo>
                  <a:lnTo>
                    <a:pt x="1295" y="2052"/>
                  </a:lnTo>
                  <a:lnTo>
                    <a:pt x="1289" y="2060"/>
                  </a:lnTo>
                  <a:lnTo>
                    <a:pt x="1285" y="2069"/>
                  </a:lnTo>
                  <a:lnTo>
                    <a:pt x="1280" y="2078"/>
                  </a:lnTo>
                  <a:lnTo>
                    <a:pt x="1277" y="2089"/>
                  </a:lnTo>
                  <a:lnTo>
                    <a:pt x="1275" y="2099"/>
                  </a:lnTo>
                  <a:lnTo>
                    <a:pt x="1273" y="2111"/>
                  </a:lnTo>
                  <a:lnTo>
                    <a:pt x="1271" y="2123"/>
                  </a:lnTo>
                  <a:lnTo>
                    <a:pt x="1271" y="2135"/>
                  </a:lnTo>
                  <a:lnTo>
                    <a:pt x="1271" y="2135"/>
                  </a:lnTo>
                  <a:lnTo>
                    <a:pt x="1271" y="2149"/>
                  </a:lnTo>
                  <a:lnTo>
                    <a:pt x="1273" y="2161"/>
                  </a:lnTo>
                  <a:lnTo>
                    <a:pt x="1275" y="2174"/>
                  </a:lnTo>
                  <a:lnTo>
                    <a:pt x="1277" y="2186"/>
                  </a:lnTo>
                  <a:lnTo>
                    <a:pt x="1280" y="2196"/>
                  </a:lnTo>
                  <a:lnTo>
                    <a:pt x="1285" y="2206"/>
                  </a:lnTo>
                  <a:lnTo>
                    <a:pt x="1289" y="2214"/>
                  </a:lnTo>
                  <a:lnTo>
                    <a:pt x="1295" y="2222"/>
                  </a:lnTo>
                  <a:lnTo>
                    <a:pt x="1300" y="2230"/>
                  </a:lnTo>
                  <a:lnTo>
                    <a:pt x="1307" y="2235"/>
                  </a:lnTo>
                  <a:lnTo>
                    <a:pt x="1313" y="2241"/>
                  </a:lnTo>
                  <a:lnTo>
                    <a:pt x="1321" y="2245"/>
                  </a:lnTo>
                  <a:lnTo>
                    <a:pt x="1330" y="2249"/>
                  </a:lnTo>
                  <a:lnTo>
                    <a:pt x="1339" y="2252"/>
                  </a:lnTo>
                  <a:lnTo>
                    <a:pt x="1348" y="2253"/>
                  </a:lnTo>
                  <a:lnTo>
                    <a:pt x="1357" y="2254"/>
                  </a:lnTo>
                  <a:lnTo>
                    <a:pt x="1357" y="2254"/>
                  </a:lnTo>
                  <a:lnTo>
                    <a:pt x="1364" y="2253"/>
                  </a:lnTo>
                  <a:lnTo>
                    <a:pt x="1372" y="2252"/>
                  </a:lnTo>
                  <a:lnTo>
                    <a:pt x="1378" y="2251"/>
                  </a:lnTo>
                  <a:lnTo>
                    <a:pt x="1385" y="2249"/>
                  </a:lnTo>
                  <a:lnTo>
                    <a:pt x="1391" y="2245"/>
                  </a:lnTo>
                  <a:lnTo>
                    <a:pt x="1397" y="2242"/>
                  </a:lnTo>
                  <a:lnTo>
                    <a:pt x="1403" y="2238"/>
                  </a:lnTo>
                  <a:lnTo>
                    <a:pt x="1408" y="2232"/>
                  </a:lnTo>
                  <a:lnTo>
                    <a:pt x="1408" y="2238"/>
                  </a:lnTo>
                  <a:lnTo>
                    <a:pt x="1408" y="2238"/>
                  </a:lnTo>
                  <a:lnTo>
                    <a:pt x="1408" y="2246"/>
                  </a:lnTo>
                  <a:lnTo>
                    <a:pt x="1407" y="2256"/>
                  </a:lnTo>
                  <a:lnTo>
                    <a:pt x="1404" y="2266"/>
                  </a:lnTo>
                  <a:lnTo>
                    <a:pt x="1402" y="2271"/>
                  </a:lnTo>
                  <a:lnTo>
                    <a:pt x="1399" y="2275"/>
                  </a:lnTo>
                  <a:lnTo>
                    <a:pt x="1395" y="2279"/>
                  </a:lnTo>
                  <a:lnTo>
                    <a:pt x="1391" y="2284"/>
                  </a:lnTo>
                  <a:lnTo>
                    <a:pt x="1385" y="2287"/>
                  </a:lnTo>
                  <a:lnTo>
                    <a:pt x="1378" y="2290"/>
                  </a:lnTo>
                  <a:lnTo>
                    <a:pt x="1370" y="2293"/>
                  </a:lnTo>
                  <a:lnTo>
                    <a:pt x="1361" y="2295"/>
                  </a:lnTo>
                  <a:lnTo>
                    <a:pt x="1350" y="2296"/>
                  </a:lnTo>
                  <a:lnTo>
                    <a:pt x="1337" y="2296"/>
                  </a:lnTo>
                  <a:lnTo>
                    <a:pt x="1334" y="2296"/>
                  </a:lnTo>
                  <a:lnTo>
                    <a:pt x="1354" y="2339"/>
                  </a:lnTo>
                  <a:lnTo>
                    <a:pt x="1355" y="2339"/>
                  </a:lnTo>
                  <a:lnTo>
                    <a:pt x="1355" y="2339"/>
                  </a:lnTo>
                  <a:lnTo>
                    <a:pt x="1369" y="2339"/>
                  </a:lnTo>
                  <a:lnTo>
                    <a:pt x="1381" y="2338"/>
                  </a:lnTo>
                  <a:lnTo>
                    <a:pt x="1392" y="2335"/>
                  </a:lnTo>
                  <a:lnTo>
                    <a:pt x="1403" y="2332"/>
                  </a:lnTo>
                  <a:lnTo>
                    <a:pt x="1413" y="2328"/>
                  </a:lnTo>
                  <a:lnTo>
                    <a:pt x="1421" y="2324"/>
                  </a:lnTo>
                  <a:lnTo>
                    <a:pt x="1429" y="2318"/>
                  </a:lnTo>
                  <a:lnTo>
                    <a:pt x="1436" y="2311"/>
                  </a:lnTo>
                  <a:lnTo>
                    <a:pt x="1442" y="2304"/>
                  </a:lnTo>
                  <a:lnTo>
                    <a:pt x="1448" y="2296"/>
                  </a:lnTo>
                  <a:lnTo>
                    <a:pt x="1452" y="2286"/>
                  </a:lnTo>
                  <a:lnTo>
                    <a:pt x="1456" y="2276"/>
                  </a:lnTo>
                  <a:lnTo>
                    <a:pt x="1459" y="2266"/>
                  </a:lnTo>
                  <a:lnTo>
                    <a:pt x="1461" y="2254"/>
                  </a:lnTo>
                  <a:lnTo>
                    <a:pt x="1462" y="2242"/>
                  </a:lnTo>
                  <a:lnTo>
                    <a:pt x="1462" y="2229"/>
                  </a:lnTo>
                  <a:lnTo>
                    <a:pt x="1462" y="2027"/>
                  </a:lnTo>
                  <a:lnTo>
                    <a:pt x="1408" y="2027"/>
                  </a:lnTo>
                  <a:lnTo>
                    <a:pt x="1408" y="2042"/>
                  </a:lnTo>
                  <a:close/>
                  <a:moveTo>
                    <a:pt x="1408" y="2094"/>
                  </a:moveTo>
                  <a:lnTo>
                    <a:pt x="1408" y="2181"/>
                  </a:lnTo>
                  <a:lnTo>
                    <a:pt x="1408" y="2181"/>
                  </a:lnTo>
                  <a:lnTo>
                    <a:pt x="1401" y="2189"/>
                  </a:lnTo>
                  <a:lnTo>
                    <a:pt x="1393" y="2197"/>
                  </a:lnTo>
                  <a:lnTo>
                    <a:pt x="1387" y="2199"/>
                  </a:lnTo>
                  <a:lnTo>
                    <a:pt x="1382" y="2201"/>
                  </a:lnTo>
                  <a:lnTo>
                    <a:pt x="1376" y="2202"/>
                  </a:lnTo>
                  <a:lnTo>
                    <a:pt x="1369" y="2203"/>
                  </a:lnTo>
                  <a:lnTo>
                    <a:pt x="1369" y="2203"/>
                  </a:lnTo>
                  <a:lnTo>
                    <a:pt x="1362" y="2202"/>
                  </a:lnTo>
                  <a:lnTo>
                    <a:pt x="1354" y="2200"/>
                  </a:lnTo>
                  <a:lnTo>
                    <a:pt x="1348" y="2197"/>
                  </a:lnTo>
                  <a:lnTo>
                    <a:pt x="1341" y="2190"/>
                  </a:lnTo>
                  <a:lnTo>
                    <a:pt x="1335" y="2181"/>
                  </a:lnTo>
                  <a:lnTo>
                    <a:pt x="1331" y="2169"/>
                  </a:lnTo>
                  <a:lnTo>
                    <a:pt x="1329" y="2154"/>
                  </a:lnTo>
                  <a:lnTo>
                    <a:pt x="1328" y="2134"/>
                  </a:lnTo>
                  <a:lnTo>
                    <a:pt x="1328" y="2134"/>
                  </a:lnTo>
                  <a:lnTo>
                    <a:pt x="1329" y="2117"/>
                  </a:lnTo>
                  <a:lnTo>
                    <a:pt x="1331" y="2103"/>
                  </a:lnTo>
                  <a:lnTo>
                    <a:pt x="1335" y="2092"/>
                  </a:lnTo>
                  <a:lnTo>
                    <a:pt x="1341" y="2084"/>
                  </a:lnTo>
                  <a:lnTo>
                    <a:pt x="1348" y="2079"/>
                  </a:lnTo>
                  <a:lnTo>
                    <a:pt x="1354" y="2074"/>
                  </a:lnTo>
                  <a:lnTo>
                    <a:pt x="1362" y="2073"/>
                  </a:lnTo>
                  <a:lnTo>
                    <a:pt x="1369" y="2072"/>
                  </a:lnTo>
                  <a:lnTo>
                    <a:pt x="1369" y="2072"/>
                  </a:lnTo>
                  <a:lnTo>
                    <a:pt x="1376" y="2073"/>
                  </a:lnTo>
                  <a:lnTo>
                    <a:pt x="1383" y="2074"/>
                  </a:lnTo>
                  <a:lnTo>
                    <a:pt x="1388" y="2076"/>
                  </a:lnTo>
                  <a:lnTo>
                    <a:pt x="1394" y="2080"/>
                  </a:lnTo>
                  <a:lnTo>
                    <a:pt x="1398" y="2083"/>
                  </a:lnTo>
                  <a:lnTo>
                    <a:pt x="1402" y="2086"/>
                  </a:lnTo>
                  <a:lnTo>
                    <a:pt x="1408" y="2094"/>
                  </a:lnTo>
                  <a:lnTo>
                    <a:pt x="1408" y="2094"/>
                  </a:lnTo>
                  <a:close/>
                  <a:moveTo>
                    <a:pt x="938" y="2027"/>
                  </a:moveTo>
                  <a:lnTo>
                    <a:pt x="993" y="2027"/>
                  </a:lnTo>
                  <a:lnTo>
                    <a:pt x="993" y="2123"/>
                  </a:lnTo>
                  <a:lnTo>
                    <a:pt x="993" y="2249"/>
                  </a:lnTo>
                  <a:lnTo>
                    <a:pt x="938" y="2249"/>
                  </a:lnTo>
                  <a:lnTo>
                    <a:pt x="938" y="2027"/>
                  </a:lnTo>
                  <a:close/>
                  <a:moveTo>
                    <a:pt x="993" y="1967"/>
                  </a:moveTo>
                  <a:lnTo>
                    <a:pt x="993" y="1995"/>
                  </a:lnTo>
                  <a:lnTo>
                    <a:pt x="938" y="1995"/>
                  </a:lnTo>
                  <a:lnTo>
                    <a:pt x="938" y="1940"/>
                  </a:lnTo>
                  <a:lnTo>
                    <a:pt x="993" y="1940"/>
                  </a:lnTo>
                  <a:lnTo>
                    <a:pt x="993" y="1967"/>
                  </a:lnTo>
                  <a:close/>
                  <a:moveTo>
                    <a:pt x="2309" y="1962"/>
                  </a:moveTo>
                  <a:lnTo>
                    <a:pt x="2364" y="1934"/>
                  </a:lnTo>
                  <a:lnTo>
                    <a:pt x="2364" y="2127"/>
                  </a:lnTo>
                  <a:lnTo>
                    <a:pt x="2364" y="2249"/>
                  </a:lnTo>
                  <a:lnTo>
                    <a:pt x="2309" y="2249"/>
                  </a:lnTo>
                  <a:lnTo>
                    <a:pt x="2309" y="1962"/>
                  </a:lnTo>
                  <a:close/>
                  <a:moveTo>
                    <a:pt x="397" y="757"/>
                  </a:moveTo>
                  <a:lnTo>
                    <a:pt x="850" y="757"/>
                  </a:lnTo>
                  <a:lnTo>
                    <a:pt x="850" y="495"/>
                  </a:lnTo>
                  <a:lnTo>
                    <a:pt x="397" y="495"/>
                  </a:lnTo>
                  <a:lnTo>
                    <a:pt x="397" y="288"/>
                  </a:lnTo>
                  <a:lnTo>
                    <a:pt x="898" y="288"/>
                  </a:lnTo>
                  <a:lnTo>
                    <a:pt x="732" y="0"/>
                  </a:lnTo>
                  <a:lnTo>
                    <a:pt x="22" y="0"/>
                  </a:lnTo>
                  <a:lnTo>
                    <a:pt x="22" y="1251"/>
                  </a:lnTo>
                  <a:lnTo>
                    <a:pt x="1023" y="1251"/>
                  </a:lnTo>
                  <a:lnTo>
                    <a:pt x="1023" y="963"/>
                  </a:lnTo>
                  <a:lnTo>
                    <a:pt x="397" y="963"/>
                  </a:lnTo>
                  <a:lnTo>
                    <a:pt x="397" y="757"/>
                  </a:lnTo>
                  <a:close/>
                  <a:moveTo>
                    <a:pt x="1690" y="0"/>
                  </a:moveTo>
                  <a:lnTo>
                    <a:pt x="1477" y="409"/>
                  </a:lnTo>
                  <a:lnTo>
                    <a:pt x="1265" y="0"/>
                  </a:lnTo>
                  <a:lnTo>
                    <a:pt x="850" y="0"/>
                  </a:lnTo>
                  <a:lnTo>
                    <a:pt x="1287" y="757"/>
                  </a:lnTo>
                  <a:lnTo>
                    <a:pt x="1287" y="1251"/>
                  </a:lnTo>
                  <a:lnTo>
                    <a:pt x="1661" y="1251"/>
                  </a:lnTo>
                  <a:lnTo>
                    <a:pt x="1661" y="757"/>
                  </a:lnTo>
                  <a:lnTo>
                    <a:pt x="2099" y="0"/>
                  </a:lnTo>
                  <a:lnTo>
                    <a:pt x="16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842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Cover alternate">
  <p:cSld name="1_Cover alternate"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9"/>
          <p:cNvSpPr/>
          <p:nvPr/>
        </p:nvSpPr>
        <p:spPr>
          <a:xfrm>
            <a:off x="498115" y="795662"/>
            <a:ext cx="4930412" cy="3581484"/>
          </a:xfrm>
          <a:custGeom>
            <a:avLst/>
            <a:gdLst/>
            <a:ahLst/>
            <a:cxnLst/>
            <a:rect l="l" t="t" r="r" b="b"/>
            <a:pathLst>
              <a:path w="4257675" h="3092804" extrusionOk="0">
                <a:moveTo>
                  <a:pt x="4238387" y="0"/>
                </a:moveTo>
                <a:lnTo>
                  <a:pt x="4257675" y="0"/>
                </a:lnTo>
                <a:lnTo>
                  <a:pt x="4257675" y="3092804"/>
                </a:lnTo>
                <a:lnTo>
                  <a:pt x="0" y="3092804"/>
                </a:lnTo>
                <a:lnTo>
                  <a:pt x="0" y="747342"/>
                </a:lnTo>
                <a:close/>
              </a:path>
            </a:pathLst>
          </a:custGeom>
          <a:solidFill>
            <a:srgbClr val="FFE6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sp>
        <p:nvSpPr>
          <p:cNvPr id="314" name="Google Shape;314;p39"/>
          <p:cNvSpPr txBox="1">
            <a:spLocks noGrp="1"/>
          </p:cNvSpPr>
          <p:nvPr>
            <p:ph type="ctrTitle"/>
          </p:nvPr>
        </p:nvSpPr>
        <p:spPr>
          <a:xfrm>
            <a:off x="775504" y="1954221"/>
            <a:ext cx="4328932" cy="979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Inter Light"/>
              <a:buNone/>
              <a:defRPr sz="3000" b="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5" name="Google Shape;315;p39"/>
          <p:cNvSpPr txBox="1">
            <a:spLocks noGrp="1"/>
          </p:cNvSpPr>
          <p:nvPr>
            <p:ph type="subTitle" idx="1"/>
          </p:nvPr>
        </p:nvSpPr>
        <p:spPr>
          <a:xfrm>
            <a:off x="775504" y="3046158"/>
            <a:ext cx="4328932" cy="1046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40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l">
              <a:spcBef>
                <a:spcPts val="1200"/>
              </a:spcBef>
              <a:spcAft>
                <a:spcPts val="0"/>
              </a:spcAft>
              <a:buSzPts val="1120"/>
              <a:buNone/>
              <a:defRPr sz="1600" b="1">
                <a:solidFill>
                  <a:srgbClr val="404040"/>
                </a:solidFill>
              </a:defRPr>
            </a:lvl2pPr>
            <a:lvl3pPr lvl="2" algn="ctr">
              <a:spcBef>
                <a:spcPts val="320"/>
              </a:spcBef>
              <a:spcAft>
                <a:spcPts val="0"/>
              </a:spcAft>
              <a:buSzPts val="1120"/>
              <a:buNone/>
              <a:defRPr>
                <a:solidFill>
                  <a:schemeClr val="dk1"/>
                </a:solidFill>
              </a:defRPr>
            </a:lvl3pPr>
            <a:lvl4pPr lvl="3" algn="ctr">
              <a:spcBef>
                <a:spcPts val="280"/>
              </a:spcBef>
              <a:spcAft>
                <a:spcPts val="0"/>
              </a:spcAft>
              <a:buSzPts val="980"/>
              <a:buNone/>
              <a:defRPr>
                <a:solidFill>
                  <a:schemeClr val="dk1"/>
                </a:solidFill>
              </a:defRPr>
            </a:lvl4pPr>
            <a:lvl5pPr lvl="4" algn="ctr">
              <a:spcBef>
                <a:spcPts val="240"/>
              </a:spcBef>
              <a:spcAft>
                <a:spcPts val="0"/>
              </a:spcAft>
              <a:buSzPts val="840"/>
              <a:buNone/>
              <a:defRPr>
                <a:solidFill>
                  <a:schemeClr val="dk1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cxnSp>
        <p:nvCxnSpPr>
          <p:cNvPr id="316" name="Google Shape;316;p39"/>
          <p:cNvCxnSpPr/>
          <p:nvPr/>
        </p:nvCxnSpPr>
        <p:spPr>
          <a:xfrm>
            <a:off x="1333184" y="5709060"/>
            <a:ext cx="8122101" cy="0"/>
          </a:xfrm>
          <a:prstGeom prst="straightConnector1">
            <a:avLst/>
          </a:prstGeom>
          <a:noFill/>
          <a:ln w="9525" cap="flat" cmpd="sng">
            <a:solidFill>
              <a:srgbClr val="82829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17" name="Google Shape;317;p39"/>
          <p:cNvSpPr txBox="1"/>
          <p:nvPr/>
        </p:nvSpPr>
        <p:spPr>
          <a:xfrm>
            <a:off x="461984" y="5605200"/>
            <a:ext cx="1045073" cy="197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828290"/>
                </a:solidFill>
                <a:latin typeface="Inter Light"/>
                <a:ea typeface="Inter Light"/>
                <a:cs typeface="Inter Light"/>
                <a:sym typeface="Inter Light"/>
              </a:rPr>
              <a:t>Written by</a:t>
            </a:r>
            <a:endParaRPr/>
          </a:p>
        </p:txBody>
      </p:sp>
      <p:sp>
        <p:nvSpPr>
          <p:cNvPr id="318" name="Google Shape;318;p39"/>
          <p:cNvSpPr txBox="1">
            <a:spLocks noGrp="1"/>
          </p:cNvSpPr>
          <p:nvPr>
            <p:ph type="body" idx="2"/>
          </p:nvPr>
        </p:nvSpPr>
        <p:spPr>
          <a:xfrm>
            <a:off x="461984" y="6019189"/>
            <a:ext cx="3089275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SzPts val="840"/>
              <a:buNone/>
              <a:defRPr sz="1200">
                <a:solidFill>
                  <a:schemeClr val="lt1"/>
                </a:solidFill>
              </a:defRPr>
            </a:lvl1pPr>
            <a:lvl2pPr marL="914400" lvl="1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4pPr>
            <a:lvl5pPr marL="2286000" lvl="4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9" name="Google Shape;319;p39"/>
          <p:cNvSpPr txBox="1">
            <a:spLocks noGrp="1"/>
          </p:cNvSpPr>
          <p:nvPr>
            <p:ph type="body" idx="3"/>
          </p:nvPr>
        </p:nvSpPr>
        <p:spPr>
          <a:xfrm>
            <a:off x="461984" y="6216807"/>
            <a:ext cx="3089275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SzPts val="840"/>
              <a:buNone/>
              <a:defRPr sz="1200">
                <a:solidFill>
                  <a:schemeClr val="lt1"/>
                </a:solidFill>
              </a:defRPr>
            </a:lvl1pPr>
            <a:lvl2pPr marL="914400" lvl="1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4pPr>
            <a:lvl5pPr marL="2286000" lvl="4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320" name="Google Shape;320;p39"/>
          <p:cNvGrpSpPr/>
          <p:nvPr/>
        </p:nvGrpSpPr>
        <p:grpSpPr>
          <a:xfrm>
            <a:off x="10364788" y="4960938"/>
            <a:ext cx="1225550" cy="1435100"/>
            <a:chOff x="6529" y="3125"/>
            <a:chExt cx="772" cy="904"/>
          </a:xfrm>
        </p:grpSpPr>
        <p:sp>
          <p:nvSpPr>
            <p:cNvPr id="321" name="Google Shape;321;p39"/>
            <p:cNvSpPr/>
            <p:nvPr/>
          </p:nvSpPr>
          <p:spPr>
            <a:xfrm>
              <a:off x="6529" y="3125"/>
              <a:ext cx="619" cy="226"/>
            </a:xfrm>
            <a:custGeom>
              <a:avLst/>
              <a:gdLst/>
              <a:ahLst/>
              <a:cxnLst/>
              <a:rect l="l" t="t" r="r" b="b"/>
              <a:pathLst>
                <a:path w="2473" h="902" extrusionOk="0">
                  <a:moveTo>
                    <a:pt x="2473" y="0"/>
                  </a:moveTo>
                  <a:lnTo>
                    <a:pt x="0" y="902"/>
                  </a:lnTo>
                  <a:lnTo>
                    <a:pt x="2473" y="466"/>
                  </a:lnTo>
                  <a:lnTo>
                    <a:pt x="24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322" name="Google Shape;322;p39"/>
            <p:cNvSpPr/>
            <p:nvPr/>
          </p:nvSpPr>
          <p:spPr>
            <a:xfrm>
              <a:off x="6529" y="3444"/>
              <a:ext cx="772" cy="585"/>
            </a:xfrm>
            <a:custGeom>
              <a:avLst/>
              <a:gdLst/>
              <a:ahLst/>
              <a:cxnLst/>
              <a:rect l="l" t="t" r="r" b="b"/>
              <a:pathLst>
                <a:path w="3088" h="2339" extrusionOk="0">
                  <a:moveTo>
                    <a:pt x="257" y="1763"/>
                  </a:moveTo>
                  <a:lnTo>
                    <a:pt x="257" y="1763"/>
                  </a:lnTo>
                  <a:lnTo>
                    <a:pt x="257" y="1755"/>
                  </a:lnTo>
                  <a:lnTo>
                    <a:pt x="256" y="1749"/>
                  </a:lnTo>
                  <a:lnTo>
                    <a:pt x="253" y="1736"/>
                  </a:lnTo>
                  <a:lnTo>
                    <a:pt x="247" y="1725"/>
                  </a:lnTo>
                  <a:lnTo>
                    <a:pt x="241" y="1716"/>
                  </a:lnTo>
                  <a:lnTo>
                    <a:pt x="233" y="1709"/>
                  </a:lnTo>
                  <a:lnTo>
                    <a:pt x="225" y="1704"/>
                  </a:lnTo>
                  <a:lnTo>
                    <a:pt x="219" y="1699"/>
                  </a:lnTo>
                  <a:lnTo>
                    <a:pt x="212" y="1696"/>
                  </a:lnTo>
                  <a:lnTo>
                    <a:pt x="212" y="1696"/>
                  </a:lnTo>
                  <a:lnTo>
                    <a:pt x="220" y="1690"/>
                  </a:lnTo>
                  <a:lnTo>
                    <a:pt x="226" y="1685"/>
                  </a:lnTo>
                  <a:lnTo>
                    <a:pt x="232" y="1678"/>
                  </a:lnTo>
                  <a:lnTo>
                    <a:pt x="237" y="1671"/>
                  </a:lnTo>
                  <a:lnTo>
                    <a:pt x="242" y="1663"/>
                  </a:lnTo>
                  <a:lnTo>
                    <a:pt x="244" y="1654"/>
                  </a:lnTo>
                  <a:lnTo>
                    <a:pt x="246" y="1645"/>
                  </a:lnTo>
                  <a:lnTo>
                    <a:pt x="246" y="1635"/>
                  </a:lnTo>
                  <a:lnTo>
                    <a:pt x="246" y="1635"/>
                  </a:lnTo>
                  <a:lnTo>
                    <a:pt x="246" y="1626"/>
                  </a:lnTo>
                  <a:lnTo>
                    <a:pt x="245" y="1618"/>
                  </a:lnTo>
                  <a:lnTo>
                    <a:pt x="243" y="1610"/>
                  </a:lnTo>
                  <a:lnTo>
                    <a:pt x="241" y="1602"/>
                  </a:lnTo>
                  <a:lnTo>
                    <a:pt x="237" y="1594"/>
                  </a:lnTo>
                  <a:lnTo>
                    <a:pt x="233" y="1588"/>
                  </a:lnTo>
                  <a:lnTo>
                    <a:pt x="227" y="1582"/>
                  </a:lnTo>
                  <a:lnTo>
                    <a:pt x="222" y="1577"/>
                  </a:lnTo>
                  <a:lnTo>
                    <a:pt x="215" y="1572"/>
                  </a:lnTo>
                  <a:lnTo>
                    <a:pt x="209" y="1568"/>
                  </a:lnTo>
                  <a:lnTo>
                    <a:pt x="201" y="1565"/>
                  </a:lnTo>
                  <a:lnTo>
                    <a:pt x="192" y="1561"/>
                  </a:lnTo>
                  <a:lnTo>
                    <a:pt x="183" y="1559"/>
                  </a:lnTo>
                  <a:lnTo>
                    <a:pt x="173" y="1557"/>
                  </a:lnTo>
                  <a:lnTo>
                    <a:pt x="163" y="1557"/>
                  </a:lnTo>
                  <a:lnTo>
                    <a:pt x="152" y="1556"/>
                  </a:lnTo>
                  <a:lnTo>
                    <a:pt x="22" y="1556"/>
                  </a:lnTo>
                  <a:lnTo>
                    <a:pt x="22" y="1860"/>
                  </a:lnTo>
                  <a:lnTo>
                    <a:pt x="151" y="1860"/>
                  </a:lnTo>
                  <a:lnTo>
                    <a:pt x="151" y="1860"/>
                  </a:lnTo>
                  <a:lnTo>
                    <a:pt x="163" y="1860"/>
                  </a:lnTo>
                  <a:lnTo>
                    <a:pt x="174" y="1859"/>
                  </a:lnTo>
                  <a:lnTo>
                    <a:pt x="185" y="1857"/>
                  </a:lnTo>
                  <a:lnTo>
                    <a:pt x="195" y="1854"/>
                  </a:lnTo>
                  <a:lnTo>
                    <a:pt x="205" y="1850"/>
                  </a:lnTo>
                  <a:lnTo>
                    <a:pt x="214" y="1846"/>
                  </a:lnTo>
                  <a:lnTo>
                    <a:pt x="222" y="1840"/>
                  </a:lnTo>
                  <a:lnTo>
                    <a:pt x="228" y="1835"/>
                  </a:lnTo>
                  <a:lnTo>
                    <a:pt x="235" y="1828"/>
                  </a:lnTo>
                  <a:lnTo>
                    <a:pt x="241" y="1821"/>
                  </a:lnTo>
                  <a:lnTo>
                    <a:pt x="246" y="1813"/>
                  </a:lnTo>
                  <a:lnTo>
                    <a:pt x="249" y="1804"/>
                  </a:lnTo>
                  <a:lnTo>
                    <a:pt x="253" y="1795"/>
                  </a:lnTo>
                  <a:lnTo>
                    <a:pt x="255" y="1785"/>
                  </a:lnTo>
                  <a:lnTo>
                    <a:pt x="256" y="1774"/>
                  </a:lnTo>
                  <a:lnTo>
                    <a:pt x="257" y="1763"/>
                  </a:lnTo>
                  <a:lnTo>
                    <a:pt x="257" y="1763"/>
                  </a:lnTo>
                  <a:close/>
                  <a:moveTo>
                    <a:pt x="151" y="1810"/>
                  </a:moveTo>
                  <a:lnTo>
                    <a:pt x="78" y="1810"/>
                  </a:lnTo>
                  <a:lnTo>
                    <a:pt x="78" y="1722"/>
                  </a:lnTo>
                  <a:lnTo>
                    <a:pt x="151" y="1722"/>
                  </a:lnTo>
                  <a:lnTo>
                    <a:pt x="151" y="1722"/>
                  </a:lnTo>
                  <a:lnTo>
                    <a:pt x="162" y="1723"/>
                  </a:lnTo>
                  <a:lnTo>
                    <a:pt x="171" y="1725"/>
                  </a:lnTo>
                  <a:lnTo>
                    <a:pt x="179" y="1728"/>
                  </a:lnTo>
                  <a:lnTo>
                    <a:pt x="185" y="1733"/>
                  </a:lnTo>
                  <a:lnTo>
                    <a:pt x="191" y="1739"/>
                  </a:lnTo>
                  <a:lnTo>
                    <a:pt x="194" y="1747"/>
                  </a:lnTo>
                  <a:lnTo>
                    <a:pt x="196" y="1755"/>
                  </a:lnTo>
                  <a:lnTo>
                    <a:pt x="198" y="1765"/>
                  </a:lnTo>
                  <a:lnTo>
                    <a:pt x="198" y="1765"/>
                  </a:lnTo>
                  <a:lnTo>
                    <a:pt x="196" y="1775"/>
                  </a:lnTo>
                  <a:lnTo>
                    <a:pt x="194" y="1784"/>
                  </a:lnTo>
                  <a:lnTo>
                    <a:pt x="190" y="1792"/>
                  </a:lnTo>
                  <a:lnTo>
                    <a:pt x="185" y="1797"/>
                  </a:lnTo>
                  <a:lnTo>
                    <a:pt x="179" y="1803"/>
                  </a:lnTo>
                  <a:lnTo>
                    <a:pt x="171" y="1806"/>
                  </a:lnTo>
                  <a:lnTo>
                    <a:pt x="161" y="1808"/>
                  </a:lnTo>
                  <a:lnTo>
                    <a:pt x="151" y="1810"/>
                  </a:lnTo>
                  <a:lnTo>
                    <a:pt x="151" y="1810"/>
                  </a:lnTo>
                  <a:close/>
                  <a:moveTo>
                    <a:pt x="150" y="1673"/>
                  </a:moveTo>
                  <a:lnTo>
                    <a:pt x="78" y="1673"/>
                  </a:lnTo>
                  <a:lnTo>
                    <a:pt x="78" y="1608"/>
                  </a:lnTo>
                  <a:lnTo>
                    <a:pt x="148" y="1608"/>
                  </a:lnTo>
                  <a:lnTo>
                    <a:pt x="148" y="1608"/>
                  </a:lnTo>
                  <a:lnTo>
                    <a:pt x="157" y="1609"/>
                  </a:lnTo>
                  <a:lnTo>
                    <a:pt x="166" y="1610"/>
                  </a:lnTo>
                  <a:lnTo>
                    <a:pt x="172" y="1612"/>
                  </a:lnTo>
                  <a:lnTo>
                    <a:pt x="178" y="1615"/>
                  </a:lnTo>
                  <a:lnTo>
                    <a:pt x="182" y="1621"/>
                  </a:lnTo>
                  <a:lnTo>
                    <a:pt x="185" y="1626"/>
                  </a:lnTo>
                  <a:lnTo>
                    <a:pt x="187" y="1633"/>
                  </a:lnTo>
                  <a:lnTo>
                    <a:pt x="188" y="1641"/>
                  </a:lnTo>
                  <a:lnTo>
                    <a:pt x="188" y="1641"/>
                  </a:lnTo>
                  <a:lnTo>
                    <a:pt x="188" y="1646"/>
                  </a:lnTo>
                  <a:lnTo>
                    <a:pt x="187" y="1652"/>
                  </a:lnTo>
                  <a:lnTo>
                    <a:pt x="184" y="1657"/>
                  </a:lnTo>
                  <a:lnTo>
                    <a:pt x="181" y="1662"/>
                  </a:lnTo>
                  <a:lnTo>
                    <a:pt x="175" y="1666"/>
                  </a:lnTo>
                  <a:lnTo>
                    <a:pt x="169" y="1669"/>
                  </a:lnTo>
                  <a:lnTo>
                    <a:pt x="161" y="1672"/>
                  </a:lnTo>
                  <a:lnTo>
                    <a:pt x="150" y="1673"/>
                  </a:lnTo>
                  <a:lnTo>
                    <a:pt x="150" y="1673"/>
                  </a:lnTo>
                  <a:close/>
                  <a:moveTo>
                    <a:pt x="296" y="1764"/>
                  </a:moveTo>
                  <a:lnTo>
                    <a:pt x="296" y="1639"/>
                  </a:lnTo>
                  <a:lnTo>
                    <a:pt x="351" y="1639"/>
                  </a:lnTo>
                  <a:lnTo>
                    <a:pt x="351" y="1761"/>
                  </a:lnTo>
                  <a:lnTo>
                    <a:pt x="351" y="1761"/>
                  </a:lnTo>
                  <a:lnTo>
                    <a:pt x="351" y="1773"/>
                  </a:lnTo>
                  <a:lnTo>
                    <a:pt x="353" y="1785"/>
                  </a:lnTo>
                  <a:lnTo>
                    <a:pt x="356" y="1794"/>
                  </a:lnTo>
                  <a:lnTo>
                    <a:pt x="361" y="1802"/>
                  </a:lnTo>
                  <a:lnTo>
                    <a:pt x="366" y="1807"/>
                  </a:lnTo>
                  <a:lnTo>
                    <a:pt x="373" y="1812"/>
                  </a:lnTo>
                  <a:lnTo>
                    <a:pt x="382" y="1814"/>
                  </a:lnTo>
                  <a:lnTo>
                    <a:pt x="392" y="1815"/>
                  </a:lnTo>
                  <a:lnTo>
                    <a:pt x="392" y="1815"/>
                  </a:lnTo>
                  <a:lnTo>
                    <a:pt x="402" y="1814"/>
                  </a:lnTo>
                  <a:lnTo>
                    <a:pt x="409" y="1812"/>
                  </a:lnTo>
                  <a:lnTo>
                    <a:pt x="417" y="1807"/>
                  </a:lnTo>
                  <a:lnTo>
                    <a:pt x="423" y="1802"/>
                  </a:lnTo>
                  <a:lnTo>
                    <a:pt x="427" y="1794"/>
                  </a:lnTo>
                  <a:lnTo>
                    <a:pt x="430" y="1784"/>
                  </a:lnTo>
                  <a:lnTo>
                    <a:pt x="433" y="1773"/>
                  </a:lnTo>
                  <a:lnTo>
                    <a:pt x="433" y="1761"/>
                  </a:lnTo>
                  <a:lnTo>
                    <a:pt x="433" y="1639"/>
                  </a:lnTo>
                  <a:lnTo>
                    <a:pt x="488" y="1639"/>
                  </a:lnTo>
                  <a:lnTo>
                    <a:pt x="488" y="1860"/>
                  </a:lnTo>
                  <a:lnTo>
                    <a:pt x="433" y="1860"/>
                  </a:lnTo>
                  <a:lnTo>
                    <a:pt x="433" y="1843"/>
                  </a:lnTo>
                  <a:lnTo>
                    <a:pt x="433" y="1843"/>
                  </a:lnTo>
                  <a:lnTo>
                    <a:pt x="428" y="1848"/>
                  </a:lnTo>
                  <a:lnTo>
                    <a:pt x="422" y="1853"/>
                  </a:lnTo>
                  <a:lnTo>
                    <a:pt x="416" y="1857"/>
                  </a:lnTo>
                  <a:lnTo>
                    <a:pt x="409" y="1859"/>
                  </a:lnTo>
                  <a:lnTo>
                    <a:pt x="403" y="1862"/>
                  </a:lnTo>
                  <a:lnTo>
                    <a:pt x="395" y="1864"/>
                  </a:lnTo>
                  <a:lnTo>
                    <a:pt x="387" y="1865"/>
                  </a:lnTo>
                  <a:lnTo>
                    <a:pt x="380" y="1866"/>
                  </a:lnTo>
                  <a:lnTo>
                    <a:pt x="380" y="1866"/>
                  </a:lnTo>
                  <a:lnTo>
                    <a:pt x="366" y="1865"/>
                  </a:lnTo>
                  <a:lnTo>
                    <a:pt x="355" y="1862"/>
                  </a:lnTo>
                  <a:lnTo>
                    <a:pt x="345" y="1859"/>
                  </a:lnTo>
                  <a:lnTo>
                    <a:pt x="336" y="1855"/>
                  </a:lnTo>
                  <a:lnTo>
                    <a:pt x="328" y="1849"/>
                  </a:lnTo>
                  <a:lnTo>
                    <a:pt x="321" y="1844"/>
                  </a:lnTo>
                  <a:lnTo>
                    <a:pt x="316" y="1836"/>
                  </a:lnTo>
                  <a:lnTo>
                    <a:pt x="310" y="1828"/>
                  </a:lnTo>
                  <a:lnTo>
                    <a:pt x="307" y="1821"/>
                  </a:lnTo>
                  <a:lnTo>
                    <a:pt x="304" y="1813"/>
                  </a:lnTo>
                  <a:lnTo>
                    <a:pt x="299" y="1795"/>
                  </a:lnTo>
                  <a:lnTo>
                    <a:pt x="297" y="1779"/>
                  </a:lnTo>
                  <a:lnTo>
                    <a:pt x="296" y="1764"/>
                  </a:lnTo>
                  <a:lnTo>
                    <a:pt x="296" y="1764"/>
                  </a:lnTo>
                  <a:close/>
                  <a:moveTo>
                    <a:pt x="1135" y="1860"/>
                  </a:moveTo>
                  <a:lnTo>
                    <a:pt x="1079" y="1860"/>
                  </a:lnTo>
                  <a:lnTo>
                    <a:pt x="1079" y="1639"/>
                  </a:lnTo>
                  <a:lnTo>
                    <a:pt x="1135" y="1639"/>
                  </a:lnTo>
                  <a:lnTo>
                    <a:pt x="1135" y="1657"/>
                  </a:lnTo>
                  <a:lnTo>
                    <a:pt x="1135" y="1657"/>
                  </a:lnTo>
                  <a:lnTo>
                    <a:pt x="1140" y="1652"/>
                  </a:lnTo>
                  <a:lnTo>
                    <a:pt x="1146" y="1646"/>
                  </a:lnTo>
                  <a:lnTo>
                    <a:pt x="1152" y="1643"/>
                  </a:lnTo>
                  <a:lnTo>
                    <a:pt x="1159" y="1640"/>
                  </a:lnTo>
                  <a:lnTo>
                    <a:pt x="1167" y="1636"/>
                  </a:lnTo>
                  <a:lnTo>
                    <a:pt x="1173" y="1635"/>
                  </a:lnTo>
                  <a:lnTo>
                    <a:pt x="1182" y="1634"/>
                  </a:lnTo>
                  <a:lnTo>
                    <a:pt x="1190" y="1633"/>
                  </a:lnTo>
                  <a:lnTo>
                    <a:pt x="1190" y="1633"/>
                  </a:lnTo>
                  <a:lnTo>
                    <a:pt x="1200" y="1634"/>
                  </a:lnTo>
                  <a:lnTo>
                    <a:pt x="1208" y="1635"/>
                  </a:lnTo>
                  <a:lnTo>
                    <a:pt x="1217" y="1637"/>
                  </a:lnTo>
                  <a:lnTo>
                    <a:pt x="1225" y="1640"/>
                  </a:lnTo>
                  <a:lnTo>
                    <a:pt x="1233" y="1643"/>
                  </a:lnTo>
                  <a:lnTo>
                    <a:pt x="1239" y="1648"/>
                  </a:lnTo>
                  <a:lnTo>
                    <a:pt x="1245" y="1653"/>
                  </a:lnTo>
                  <a:lnTo>
                    <a:pt x="1250" y="1659"/>
                  </a:lnTo>
                  <a:lnTo>
                    <a:pt x="1256" y="1666"/>
                  </a:lnTo>
                  <a:lnTo>
                    <a:pt x="1259" y="1674"/>
                  </a:lnTo>
                  <a:lnTo>
                    <a:pt x="1264" y="1682"/>
                  </a:lnTo>
                  <a:lnTo>
                    <a:pt x="1266" y="1690"/>
                  </a:lnTo>
                  <a:lnTo>
                    <a:pt x="1268" y="1700"/>
                  </a:lnTo>
                  <a:lnTo>
                    <a:pt x="1270" y="1711"/>
                  </a:lnTo>
                  <a:lnTo>
                    <a:pt x="1271" y="1722"/>
                  </a:lnTo>
                  <a:lnTo>
                    <a:pt x="1271" y="1734"/>
                  </a:lnTo>
                  <a:lnTo>
                    <a:pt x="1271" y="1860"/>
                  </a:lnTo>
                  <a:lnTo>
                    <a:pt x="1216" y="1860"/>
                  </a:lnTo>
                  <a:lnTo>
                    <a:pt x="1216" y="1738"/>
                  </a:lnTo>
                  <a:lnTo>
                    <a:pt x="1216" y="1738"/>
                  </a:lnTo>
                  <a:lnTo>
                    <a:pt x="1216" y="1725"/>
                  </a:lnTo>
                  <a:lnTo>
                    <a:pt x="1214" y="1714"/>
                  </a:lnTo>
                  <a:lnTo>
                    <a:pt x="1211" y="1705"/>
                  </a:lnTo>
                  <a:lnTo>
                    <a:pt x="1206" y="1697"/>
                  </a:lnTo>
                  <a:lnTo>
                    <a:pt x="1201" y="1691"/>
                  </a:lnTo>
                  <a:lnTo>
                    <a:pt x="1194" y="1687"/>
                  </a:lnTo>
                  <a:lnTo>
                    <a:pt x="1186" y="1685"/>
                  </a:lnTo>
                  <a:lnTo>
                    <a:pt x="1176" y="1684"/>
                  </a:lnTo>
                  <a:lnTo>
                    <a:pt x="1176" y="1684"/>
                  </a:lnTo>
                  <a:lnTo>
                    <a:pt x="1167" y="1685"/>
                  </a:lnTo>
                  <a:lnTo>
                    <a:pt x="1158" y="1687"/>
                  </a:lnTo>
                  <a:lnTo>
                    <a:pt x="1151" y="1691"/>
                  </a:lnTo>
                  <a:lnTo>
                    <a:pt x="1146" y="1697"/>
                  </a:lnTo>
                  <a:lnTo>
                    <a:pt x="1140" y="1705"/>
                  </a:lnTo>
                  <a:lnTo>
                    <a:pt x="1137" y="1715"/>
                  </a:lnTo>
                  <a:lnTo>
                    <a:pt x="1135" y="1726"/>
                  </a:lnTo>
                  <a:lnTo>
                    <a:pt x="1135" y="1738"/>
                  </a:lnTo>
                  <a:lnTo>
                    <a:pt x="1135" y="1860"/>
                  </a:lnTo>
                  <a:close/>
                  <a:moveTo>
                    <a:pt x="593" y="1742"/>
                  </a:moveTo>
                  <a:lnTo>
                    <a:pt x="593" y="1860"/>
                  </a:lnTo>
                  <a:lnTo>
                    <a:pt x="537" y="1860"/>
                  </a:lnTo>
                  <a:lnTo>
                    <a:pt x="537" y="1639"/>
                  </a:lnTo>
                  <a:lnTo>
                    <a:pt x="593" y="1639"/>
                  </a:lnTo>
                  <a:lnTo>
                    <a:pt x="593" y="1742"/>
                  </a:lnTo>
                  <a:close/>
                  <a:moveTo>
                    <a:pt x="641" y="1573"/>
                  </a:moveTo>
                  <a:lnTo>
                    <a:pt x="696" y="1546"/>
                  </a:lnTo>
                  <a:lnTo>
                    <a:pt x="696" y="1747"/>
                  </a:lnTo>
                  <a:lnTo>
                    <a:pt x="696" y="1860"/>
                  </a:lnTo>
                  <a:lnTo>
                    <a:pt x="641" y="1860"/>
                  </a:lnTo>
                  <a:lnTo>
                    <a:pt x="641" y="1573"/>
                  </a:lnTo>
                  <a:close/>
                  <a:moveTo>
                    <a:pt x="871" y="1654"/>
                  </a:moveTo>
                  <a:lnTo>
                    <a:pt x="871" y="1654"/>
                  </a:lnTo>
                  <a:lnTo>
                    <a:pt x="866" y="1648"/>
                  </a:lnTo>
                  <a:lnTo>
                    <a:pt x="861" y="1645"/>
                  </a:lnTo>
                  <a:lnTo>
                    <a:pt x="854" y="1641"/>
                  </a:lnTo>
                  <a:lnTo>
                    <a:pt x="849" y="1639"/>
                  </a:lnTo>
                  <a:lnTo>
                    <a:pt x="842" y="1636"/>
                  </a:lnTo>
                  <a:lnTo>
                    <a:pt x="835" y="1634"/>
                  </a:lnTo>
                  <a:lnTo>
                    <a:pt x="822" y="1633"/>
                  </a:lnTo>
                  <a:lnTo>
                    <a:pt x="822" y="1633"/>
                  </a:lnTo>
                  <a:lnTo>
                    <a:pt x="812" y="1634"/>
                  </a:lnTo>
                  <a:lnTo>
                    <a:pt x="802" y="1635"/>
                  </a:lnTo>
                  <a:lnTo>
                    <a:pt x="794" y="1637"/>
                  </a:lnTo>
                  <a:lnTo>
                    <a:pt x="786" y="1641"/>
                  </a:lnTo>
                  <a:lnTo>
                    <a:pt x="778" y="1645"/>
                  </a:lnTo>
                  <a:lnTo>
                    <a:pt x="770" y="1651"/>
                  </a:lnTo>
                  <a:lnTo>
                    <a:pt x="764" y="1657"/>
                  </a:lnTo>
                  <a:lnTo>
                    <a:pt x="758" y="1664"/>
                  </a:lnTo>
                  <a:lnTo>
                    <a:pt x="753" y="1672"/>
                  </a:lnTo>
                  <a:lnTo>
                    <a:pt x="748" y="1680"/>
                  </a:lnTo>
                  <a:lnTo>
                    <a:pt x="744" y="1689"/>
                  </a:lnTo>
                  <a:lnTo>
                    <a:pt x="741" y="1699"/>
                  </a:lnTo>
                  <a:lnTo>
                    <a:pt x="738" y="1710"/>
                  </a:lnTo>
                  <a:lnTo>
                    <a:pt x="736" y="1722"/>
                  </a:lnTo>
                  <a:lnTo>
                    <a:pt x="735" y="1734"/>
                  </a:lnTo>
                  <a:lnTo>
                    <a:pt x="735" y="1747"/>
                  </a:lnTo>
                  <a:lnTo>
                    <a:pt x="735" y="1747"/>
                  </a:lnTo>
                  <a:lnTo>
                    <a:pt x="735" y="1761"/>
                  </a:lnTo>
                  <a:lnTo>
                    <a:pt x="736" y="1773"/>
                  </a:lnTo>
                  <a:lnTo>
                    <a:pt x="738" y="1785"/>
                  </a:lnTo>
                  <a:lnTo>
                    <a:pt x="741" y="1796"/>
                  </a:lnTo>
                  <a:lnTo>
                    <a:pt x="744" y="1807"/>
                  </a:lnTo>
                  <a:lnTo>
                    <a:pt x="747" y="1817"/>
                  </a:lnTo>
                  <a:lnTo>
                    <a:pt x="752" y="1826"/>
                  </a:lnTo>
                  <a:lnTo>
                    <a:pt x="757" y="1834"/>
                  </a:lnTo>
                  <a:lnTo>
                    <a:pt x="764" y="1841"/>
                  </a:lnTo>
                  <a:lnTo>
                    <a:pt x="769" y="1847"/>
                  </a:lnTo>
                  <a:lnTo>
                    <a:pt x="777" y="1853"/>
                  </a:lnTo>
                  <a:lnTo>
                    <a:pt x="785" y="1857"/>
                  </a:lnTo>
                  <a:lnTo>
                    <a:pt x="792" y="1860"/>
                  </a:lnTo>
                  <a:lnTo>
                    <a:pt x="801" y="1864"/>
                  </a:lnTo>
                  <a:lnTo>
                    <a:pt x="811" y="1865"/>
                  </a:lnTo>
                  <a:lnTo>
                    <a:pt x="821" y="1866"/>
                  </a:lnTo>
                  <a:lnTo>
                    <a:pt x="821" y="1866"/>
                  </a:lnTo>
                  <a:lnTo>
                    <a:pt x="828" y="1865"/>
                  </a:lnTo>
                  <a:lnTo>
                    <a:pt x="834" y="1864"/>
                  </a:lnTo>
                  <a:lnTo>
                    <a:pt x="841" y="1862"/>
                  </a:lnTo>
                  <a:lnTo>
                    <a:pt x="848" y="1860"/>
                  </a:lnTo>
                  <a:lnTo>
                    <a:pt x="853" y="1857"/>
                  </a:lnTo>
                  <a:lnTo>
                    <a:pt x="860" y="1854"/>
                  </a:lnTo>
                  <a:lnTo>
                    <a:pt x="865" y="1849"/>
                  </a:lnTo>
                  <a:lnTo>
                    <a:pt x="871" y="1844"/>
                  </a:lnTo>
                  <a:lnTo>
                    <a:pt x="871" y="1860"/>
                  </a:lnTo>
                  <a:lnTo>
                    <a:pt x="926" y="1860"/>
                  </a:lnTo>
                  <a:lnTo>
                    <a:pt x="926" y="1546"/>
                  </a:lnTo>
                  <a:lnTo>
                    <a:pt x="871" y="1573"/>
                  </a:lnTo>
                  <a:lnTo>
                    <a:pt x="871" y="1654"/>
                  </a:lnTo>
                  <a:close/>
                  <a:moveTo>
                    <a:pt x="832" y="1815"/>
                  </a:moveTo>
                  <a:lnTo>
                    <a:pt x="832" y="1815"/>
                  </a:lnTo>
                  <a:lnTo>
                    <a:pt x="826" y="1814"/>
                  </a:lnTo>
                  <a:lnTo>
                    <a:pt x="818" y="1812"/>
                  </a:lnTo>
                  <a:lnTo>
                    <a:pt x="811" y="1808"/>
                  </a:lnTo>
                  <a:lnTo>
                    <a:pt x="805" y="1802"/>
                  </a:lnTo>
                  <a:lnTo>
                    <a:pt x="799" y="1793"/>
                  </a:lnTo>
                  <a:lnTo>
                    <a:pt x="795" y="1781"/>
                  </a:lnTo>
                  <a:lnTo>
                    <a:pt x="791" y="1765"/>
                  </a:lnTo>
                  <a:lnTo>
                    <a:pt x="790" y="1746"/>
                  </a:lnTo>
                  <a:lnTo>
                    <a:pt x="790" y="1746"/>
                  </a:lnTo>
                  <a:lnTo>
                    <a:pt x="791" y="1728"/>
                  </a:lnTo>
                  <a:lnTo>
                    <a:pt x="795" y="1715"/>
                  </a:lnTo>
                  <a:lnTo>
                    <a:pt x="799" y="1704"/>
                  </a:lnTo>
                  <a:lnTo>
                    <a:pt x="805" y="1696"/>
                  </a:lnTo>
                  <a:lnTo>
                    <a:pt x="810" y="1689"/>
                  </a:lnTo>
                  <a:lnTo>
                    <a:pt x="818" y="1686"/>
                  </a:lnTo>
                  <a:lnTo>
                    <a:pt x="824" y="1684"/>
                  </a:lnTo>
                  <a:lnTo>
                    <a:pt x="832" y="1684"/>
                  </a:lnTo>
                  <a:lnTo>
                    <a:pt x="832" y="1684"/>
                  </a:lnTo>
                  <a:lnTo>
                    <a:pt x="839" y="1684"/>
                  </a:lnTo>
                  <a:lnTo>
                    <a:pt x="845" y="1686"/>
                  </a:lnTo>
                  <a:lnTo>
                    <a:pt x="852" y="1688"/>
                  </a:lnTo>
                  <a:lnTo>
                    <a:pt x="856" y="1691"/>
                  </a:lnTo>
                  <a:lnTo>
                    <a:pt x="861" y="1695"/>
                  </a:lnTo>
                  <a:lnTo>
                    <a:pt x="865" y="1698"/>
                  </a:lnTo>
                  <a:lnTo>
                    <a:pt x="871" y="1706"/>
                  </a:lnTo>
                  <a:lnTo>
                    <a:pt x="871" y="1793"/>
                  </a:lnTo>
                  <a:lnTo>
                    <a:pt x="871" y="1793"/>
                  </a:lnTo>
                  <a:lnTo>
                    <a:pt x="864" y="1801"/>
                  </a:lnTo>
                  <a:lnTo>
                    <a:pt x="856" y="1807"/>
                  </a:lnTo>
                  <a:lnTo>
                    <a:pt x="852" y="1811"/>
                  </a:lnTo>
                  <a:lnTo>
                    <a:pt x="845" y="1813"/>
                  </a:lnTo>
                  <a:lnTo>
                    <a:pt x="840" y="1814"/>
                  </a:lnTo>
                  <a:lnTo>
                    <a:pt x="832" y="1815"/>
                  </a:lnTo>
                  <a:lnTo>
                    <a:pt x="832" y="1815"/>
                  </a:lnTo>
                  <a:close/>
                  <a:moveTo>
                    <a:pt x="2069" y="1633"/>
                  </a:moveTo>
                  <a:lnTo>
                    <a:pt x="2069" y="1633"/>
                  </a:lnTo>
                  <a:lnTo>
                    <a:pt x="2064" y="1634"/>
                  </a:lnTo>
                  <a:lnTo>
                    <a:pt x="2057" y="1635"/>
                  </a:lnTo>
                  <a:lnTo>
                    <a:pt x="2044" y="1639"/>
                  </a:lnTo>
                  <a:lnTo>
                    <a:pt x="2032" y="1645"/>
                  </a:lnTo>
                  <a:lnTo>
                    <a:pt x="2021" y="1654"/>
                  </a:lnTo>
                  <a:lnTo>
                    <a:pt x="2021" y="1551"/>
                  </a:lnTo>
                  <a:lnTo>
                    <a:pt x="1966" y="1579"/>
                  </a:lnTo>
                  <a:lnTo>
                    <a:pt x="1966" y="1860"/>
                  </a:lnTo>
                  <a:lnTo>
                    <a:pt x="2021" y="1860"/>
                  </a:lnTo>
                  <a:lnTo>
                    <a:pt x="2021" y="1844"/>
                  </a:lnTo>
                  <a:lnTo>
                    <a:pt x="2021" y="1844"/>
                  </a:lnTo>
                  <a:lnTo>
                    <a:pt x="2025" y="1849"/>
                  </a:lnTo>
                  <a:lnTo>
                    <a:pt x="2032" y="1854"/>
                  </a:lnTo>
                  <a:lnTo>
                    <a:pt x="2037" y="1857"/>
                  </a:lnTo>
                  <a:lnTo>
                    <a:pt x="2044" y="1860"/>
                  </a:lnTo>
                  <a:lnTo>
                    <a:pt x="2049" y="1862"/>
                  </a:lnTo>
                  <a:lnTo>
                    <a:pt x="2057" y="1864"/>
                  </a:lnTo>
                  <a:lnTo>
                    <a:pt x="2064" y="1865"/>
                  </a:lnTo>
                  <a:lnTo>
                    <a:pt x="2070" y="1866"/>
                  </a:lnTo>
                  <a:lnTo>
                    <a:pt x="2070" y="1866"/>
                  </a:lnTo>
                  <a:lnTo>
                    <a:pt x="2080" y="1865"/>
                  </a:lnTo>
                  <a:lnTo>
                    <a:pt x="2090" y="1864"/>
                  </a:lnTo>
                  <a:lnTo>
                    <a:pt x="2099" y="1861"/>
                  </a:lnTo>
                  <a:lnTo>
                    <a:pt x="2108" y="1857"/>
                  </a:lnTo>
                  <a:lnTo>
                    <a:pt x="2116" y="1853"/>
                  </a:lnTo>
                  <a:lnTo>
                    <a:pt x="2122" y="1848"/>
                  </a:lnTo>
                  <a:lnTo>
                    <a:pt x="2129" y="1841"/>
                  </a:lnTo>
                  <a:lnTo>
                    <a:pt x="2134" y="1835"/>
                  </a:lnTo>
                  <a:lnTo>
                    <a:pt x="2140" y="1826"/>
                  </a:lnTo>
                  <a:lnTo>
                    <a:pt x="2144" y="1817"/>
                  </a:lnTo>
                  <a:lnTo>
                    <a:pt x="2148" y="1807"/>
                  </a:lnTo>
                  <a:lnTo>
                    <a:pt x="2151" y="1797"/>
                  </a:lnTo>
                  <a:lnTo>
                    <a:pt x="2154" y="1786"/>
                  </a:lnTo>
                  <a:lnTo>
                    <a:pt x="2155" y="1774"/>
                  </a:lnTo>
                  <a:lnTo>
                    <a:pt x="2157" y="1761"/>
                  </a:lnTo>
                  <a:lnTo>
                    <a:pt x="2158" y="1747"/>
                  </a:lnTo>
                  <a:lnTo>
                    <a:pt x="2158" y="1747"/>
                  </a:lnTo>
                  <a:lnTo>
                    <a:pt x="2157" y="1734"/>
                  </a:lnTo>
                  <a:lnTo>
                    <a:pt x="2155" y="1722"/>
                  </a:lnTo>
                  <a:lnTo>
                    <a:pt x="2153" y="1710"/>
                  </a:lnTo>
                  <a:lnTo>
                    <a:pt x="2151" y="1699"/>
                  </a:lnTo>
                  <a:lnTo>
                    <a:pt x="2148" y="1689"/>
                  </a:lnTo>
                  <a:lnTo>
                    <a:pt x="2143" y="1680"/>
                  </a:lnTo>
                  <a:lnTo>
                    <a:pt x="2139" y="1672"/>
                  </a:lnTo>
                  <a:lnTo>
                    <a:pt x="2133" y="1664"/>
                  </a:lnTo>
                  <a:lnTo>
                    <a:pt x="2128" y="1657"/>
                  </a:lnTo>
                  <a:lnTo>
                    <a:pt x="2121" y="1651"/>
                  </a:lnTo>
                  <a:lnTo>
                    <a:pt x="2113" y="1645"/>
                  </a:lnTo>
                  <a:lnTo>
                    <a:pt x="2106" y="1641"/>
                  </a:lnTo>
                  <a:lnTo>
                    <a:pt x="2098" y="1637"/>
                  </a:lnTo>
                  <a:lnTo>
                    <a:pt x="2089" y="1635"/>
                  </a:lnTo>
                  <a:lnTo>
                    <a:pt x="2079" y="1634"/>
                  </a:lnTo>
                  <a:lnTo>
                    <a:pt x="2069" y="1633"/>
                  </a:lnTo>
                  <a:lnTo>
                    <a:pt x="2069" y="1633"/>
                  </a:lnTo>
                  <a:close/>
                  <a:moveTo>
                    <a:pt x="2059" y="1684"/>
                  </a:moveTo>
                  <a:lnTo>
                    <a:pt x="2059" y="1684"/>
                  </a:lnTo>
                  <a:lnTo>
                    <a:pt x="2067" y="1685"/>
                  </a:lnTo>
                  <a:lnTo>
                    <a:pt x="2075" y="1687"/>
                  </a:lnTo>
                  <a:lnTo>
                    <a:pt x="2081" y="1691"/>
                  </a:lnTo>
                  <a:lnTo>
                    <a:pt x="2088" y="1698"/>
                  </a:lnTo>
                  <a:lnTo>
                    <a:pt x="2094" y="1706"/>
                  </a:lnTo>
                  <a:lnTo>
                    <a:pt x="2097" y="1717"/>
                  </a:lnTo>
                  <a:lnTo>
                    <a:pt x="2100" y="1730"/>
                  </a:lnTo>
                  <a:lnTo>
                    <a:pt x="2101" y="1746"/>
                  </a:lnTo>
                  <a:lnTo>
                    <a:pt x="2101" y="1746"/>
                  </a:lnTo>
                  <a:lnTo>
                    <a:pt x="2100" y="1762"/>
                  </a:lnTo>
                  <a:lnTo>
                    <a:pt x="2098" y="1776"/>
                  </a:lnTo>
                  <a:lnTo>
                    <a:pt x="2096" y="1787"/>
                  </a:lnTo>
                  <a:lnTo>
                    <a:pt x="2091" y="1797"/>
                  </a:lnTo>
                  <a:lnTo>
                    <a:pt x="2085" y="1805"/>
                  </a:lnTo>
                  <a:lnTo>
                    <a:pt x="2078" y="1811"/>
                  </a:lnTo>
                  <a:lnTo>
                    <a:pt x="2070" y="1814"/>
                  </a:lnTo>
                  <a:lnTo>
                    <a:pt x="2061" y="1815"/>
                  </a:lnTo>
                  <a:lnTo>
                    <a:pt x="2061" y="1815"/>
                  </a:lnTo>
                  <a:lnTo>
                    <a:pt x="2053" y="1814"/>
                  </a:lnTo>
                  <a:lnTo>
                    <a:pt x="2046" y="1813"/>
                  </a:lnTo>
                  <a:lnTo>
                    <a:pt x="2041" y="1810"/>
                  </a:lnTo>
                  <a:lnTo>
                    <a:pt x="2035" y="1807"/>
                  </a:lnTo>
                  <a:lnTo>
                    <a:pt x="2026" y="1800"/>
                  </a:lnTo>
                  <a:lnTo>
                    <a:pt x="2021" y="1794"/>
                  </a:lnTo>
                  <a:lnTo>
                    <a:pt x="2021" y="1706"/>
                  </a:lnTo>
                  <a:lnTo>
                    <a:pt x="2021" y="1706"/>
                  </a:lnTo>
                  <a:lnTo>
                    <a:pt x="2024" y="1701"/>
                  </a:lnTo>
                  <a:lnTo>
                    <a:pt x="2029" y="1697"/>
                  </a:lnTo>
                  <a:lnTo>
                    <a:pt x="2033" y="1693"/>
                  </a:lnTo>
                  <a:lnTo>
                    <a:pt x="2037" y="1689"/>
                  </a:lnTo>
                  <a:lnTo>
                    <a:pt x="2043" y="1687"/>
                  </a:lnTo>
                  <a:lnTo>
                    <a:pt x="2048" y="1685"/>
                  </a:lnTo>
                  <a:lnTo>
                    <a:pt x="2054" y="1684"/>
                  </a:lnTo>
                  <a:lnTo>
                    <a:pt x="2059" y="1684"/>
                  </a:lnTo>
                  <a:lnTo>
                    <a:pt x="2059" y="1684"/>
                  </a:lnTo>
                  <a:close/>
                  <a:moveTo>
                    <a:pt x="1445" y="1654"/>
                  </a:moveTo>
                  <a:lnTo>
                    <a:pt x="1445" y="1654"/>
                  </a:lnTo>
                  <a:lnTo>
                    <a:pt x="1440" y="1650"/>
                  </a:lnTo>
                  <a:lnTo>
                    <a:pt x="1435" y="1645"/>
                  </a:lnTo>
                  <a:lnTo>
                    <a:pt x="1428" y="1642"/>
                  </a:lnTo>
                  <a:lnTo>
                    <a:pt x="1423" y="1639"/>
                  </a:lnTo>
                  <a:lnTo>
                    <a:pt x="1416" y="1636"/>
                  </a:lnTo>
                  <a:lnTo>
                    <a:pt x="1409" y="1634"/>
                  </a:lnTo>
                  <a:lnTo>
                    <a:pt x="1403" y="1634"/>
                  </a:lnTo>
                  <a:lnTo>
                    <a:pt x="1396" y="1633"/>
                  </a:lnTo>
                  <a:lnTo>
                    <a:pt x="1396" y="1633"/>
                  </a:lnTo>
                  <a:lnTo>
                    <a:pt x="1386" y="1634"/>
                  </a:lnTo>
                  <a:lnTo>
                    <a:pt x="1376" y="1635"/>
                  </a:lnTo>
                  <a:lnTo>
                    <a:pt x="1367" y="1637"/>
                  </a:lnTo>
                  <a:lnTo>
                    <a:pt x="1360" y="1641"/>
                  </a:lnTo>
                  <a:lnTo>
                    <a:pt x="1352" y="1645"/>
                  </a:lnTo>
                  <a:lnTo>
                    <a:pt x="1344" y="1651"/>
                  </a:lnTo>
                  <a:lnTo>
                    <a:pt x="1338" y="1657"/>
                  </a:lnTo>
                  <a:lnTo>
                    <a:pt x="1332" y="1664"/>
                  </a:lnTo>
                  <a:lnTo>
                    <a:pt x="1327" y="1672"/>
                  </a:lnTo>
                  <a:lnTo>
                    <a:pt x="1322" y="1680"/>
                  </a:lnTo>
                  <a:lnTo>
                    <a:pt x="1318" y="1689"/>
                  </a:lnTo>
                  <a:lnTo>
                    <a:pt x="1314" y="1699"/>
                  </a:lnTo>
                  <a:lnTo>
                    <a:pt x="1312" y="1710"/>
                  </a:lnTo>
                  <a:lnTo>
                    <a:pt x="1310" y="1722"/>
                  </a:lnTo>
                  <a:lnTo>
                    <a:pt x="1309" y="1734"/>
                  </a:lnTo>
                  <a:lnTo>
                    <a:pt x="1309" y="1747"/>
                  </a:lnTo>
                  <a:lnTo>
                    <a:pt x="1309" y="1747"/>
                  </a:lnTo>
                  <a:lnTo>
                    <a:pt x="1309" y="1761"/>
                  </a:lnTo>
                  <a:lnTo>
                    <a:pt x="1310" y="1773"/>
                  </a:lnTo>
                  <a:lnTo>
                    <a:pt x="1312" y="1785"/>
                  </a:lnTo>
                  <a:lnTo>
                    <a:pt x="1314" y="1796"/>
                  </a:lnTo>
                  <a:lnTo>
                    <a:pt x="1318" y="1807"/>
                  </a:lnTo>
                  <a:lnTo>
                    <a:pt x="1321" y="1817"/>
                  </a:lnTo>
                  <a:lnTo>
                    <a:pt x="1327" y="1826"/>
                  </a:lnTo>
                  <a:lnTo>
                    <a:pt x="1331" y="1834"/>
                  </a:lnTo>
                  <a:lnTo>
                    <a:pt x="1338" y="1841"/>
                  </a:lnTo>
                  <a:lnTo>
                    <a:pt x="1343" y="1847"/>
                  </a:lnTo>
                  <a:lnTo>
                    <a:pt x="1351" y="1853"/>
                  </a:lnTo>
                  <a:lnTo>
                    <a:pt x="1359" y="1857"/>
                  </a:lnTo>
                  <a:lnTo>
                    <a:pt x="1366" y="1860"/>
                  </a:lnTo>
                  <a:lnTo>
                    <a:pt x="1375" y="1864"/>
                  </a:lnTo>
                  <a:lnTo>
                    <a:pt x="1385" y="1865"/>
                  </a:lnTo>
                  <a:lnTo>
                    <a:pt x="1395" y="1865"/>
                  </a:lnTo>
                  <a:lnTo>
                    <a:pt x="1395" y="1865"/>
                  </a:lnTo>
                  <a:lnTo>
                    <a:pt x="1402" y="1865"/>
                  </a:lnTo>
                  <a:lnTo>
                    <a:pt x="1408" y="1864"/>
                  </a:lnTo>
                  <a:lnTo>
                    <a:pt x="1415" y="1862"/>
                  </a:lnTo>
                  <a:lnTo>
                    <a:pt x="1421" y="1860"/>
                  </a:lnTo>
                  <a:lnTo>
                    <a:pt x="1428" y="1857"/>
                  </a:lnTo>
                  <a:lnTo>
                    <a:pt x="1434" y="1853"/>
                  </a:lnTo>
                  <a:lnTo>
                    <a:pt x="1439" y="1849"/>
                  </a:lnTo>
                  <a:lnTo>
                    <a:pt x="1445" y="1844"/>
                  </a:lnTo>
                  <a:lnTo>
                    <a:pt x="1445" y="1849"/>
                  </a:lnTo>
                  <a:lnTo>
                    <a:pt x="1445" y="1849"/>
                  </a:lnTo>
                  <a:lnTo>
                    <a:pt x="1445" y="1858"/>
                  </a:lnTo>
                  <a:lnTo>
                    <a:pt x="1444" y="1868"/>
                  </a:lnTo>
                  <a:lnTo>
                    <a:pt x="1441" y="1878"/>
                  </a:lnTo>
                  <a:lnTo>
                    <a:pt x="1439" y="1882"/>
                  </a:lnTo>
                  <a:lnTo>
                    <a:pt x="1436" y="1887"/>
                  </a:lnTo>
                  <a:lnTo>
                    <a:pt x="1433" y="1891"/>
                  </a:lnTo>
                  <a:lnTo>
                    <a:pt x="1428" y="1896"/>
                  </a:lnTo>
                  <a:lnTo>
                    <a:pt x="1421" y="1899"/>
                  </a:lnTo>
                  <a:lnTo>
                    <a:pt x="1415" y="1901"/>
                  </a:lnTo>
                  <a:lnTo>
                    <a:pt x="1407" y="1904"/>
                  </a:lnTo>
                  <a:lnTo>
                    <a:pt x="1397" y="1905"/>
                  </a:lnTo>
                  <a:lnTo>
                    <a:pt x="1386" y="1908"/>
                  </a:lnTo>
                  <a:lnTo>
                    <a:pt x="1374" y="1908"/>
                  </a:lnTo>
                  <a:lnTo>
                    <a:pt x="1372" y="1908"/>
                  </a:lnTo>
                  <a:lnTo>
                    <a:pt x="1391" y="1951"/>
                  </a:lnTo>
                  <a:lnTo>
                    <a:pt x="1392" y="1951"/>
                  </a:lnTo>
                  <a:lnTo>
                    <a:pt x="1392" y="1951"/>
                  </a:lnTo>
                  <a:lnTo>
                    <a:pt x="1405" y="1951"/>
                  </a:lnTo>
                  <a:lnTo>
                    <a:pt x="1417" y="1948"/>
                  </a:lnTo>
                  <a:lnTo>
                    <a:pt x="1429" y="1946"/>
                  </a:lnTo>
                  <a:lnTo>
                    <a:pt x="1439" y="1943"/>
                  </a:lnTo>
                  <a:lnTo>
                    <a:pt x="1449" y="1940"/>
                  </a:lnTo>
                  <a:lnTo>
                    <a:pt x="1458" y="1935"/>
                  </a:lnTo>
                  <a:lnTo>
                    <a:pt x="1466" y="1929"/>
                  </a:lnTo>
                  <a:lnTo>
                    <a:pt x="1473" y="1923"/>
                  </a:lnTo>
                  <a:lnTo>
                    <a:pt x="1480" y="1915"/>
                  </a:lnTo>
                  <a:lnTo>
                    <a:pt x="1484" y="1907"/>
                  </a:lnTo>
                  <a:lnTo>
                    <a:pt x="1490" y="1898"/>
                  </a:lnTo>
                  <a:lnTo>
                    <a:pt x="1493" y="1888"/>
                  </a:lnTo>
                  <a:lnTo>
                    <a:pt x="1497" y="1877"/>
                  </a:lnTo>
                  <a:lnTo>
                    <a:pt x="1499" y="1866"/>
                  </a:lnTo>
                  <a:lnTo>
                    <a:pt x="1500" y="1854"/>
                  </a:lnTo>
                  <a:lnTo>
                    <a:pt x="1500" y="1839"/>
                  </a:lnTo>
                  <a:lnTo>
                    <a:pt x="1500" y="1639"/>
                  </a:lnTo>
                  <a:lnTo>
                    <a:pt x="1445" y="1639"/>
                  </a:lnTo>
                  <a:lnTo>
                    <a:pt x="1445" y="1654"/>
                  </a:lnTo>
                  <a:close/>
                  <a:moveTo>
                    <a:pt x="1445" y="1706"/>
                  </a:moveTo>
                  <a:lnTo>
                    <a:pt x="1445" y="1793"/>
                  </a:lnTo>
                  <a:lnTo>
                    <a:pt x="1445" y="1793"/>
                  </a:lnTo>
                  <a:lnTo>
                    <a:pt x="1438" y="1801"/>
                  </a:lnTo>
                  <a:lnTo>
                    <a:pt x="1429" y="1808"/>
                  </a:lnTo>
                  <a:lnTo>
                    <a:pt x="1425" y="1811"/>
                  </a:lnTo>
                  <a:lnTo>
                    <a:pt x="1419" y="1813"/>
                  </a:lnTo>
                  <a:lnTo>
                    <a:pt x="1413" y="1814"/>
                  </a:lnTo>
                  <a:lnTo>
                    <a:pt x="1406" y="1815"/>
                  </a:lnTo>
                  <a:lnTo>
                    <a:pt x="1406" y="1815"/>
                  </a:lnTo>
                  <a:lnTo>
                    <a:pt x="1398" y="1814"/>
                  </a:lnTo>
                  <a:lnTo>
                    <a:pt x="1392" y="1812"/>
                  </a:lnTo>
                  <a:lnTo>
                    <a:pt x="1384" y="1807"/>
                  </a:lnTo>
                  <a:lnTo>
                    <a:pt x="1378" y="1802"/>
                  </a:lnTo>
                  <a:lnTo>
                    <a:pt x="1373" y="1793"/>
                  </a:lnTo>
                  <a:lnTo>
                    <a:pt x="1369" y="1781"/>
                  </a:lnTo>
                  <a:lnTo>
                    <a:pt x="1365" y="1765"/>
                  </a:lnTo>
                  <a:lnTo>
                    <a:pt x="1364" y="1746"/>
                  </a:lnTo>
                  <a:lnTo>
                    <a:pt x="1364" y="1746"/>
                  </a:lnTo>
                  <a:lnTo>
                    <a:pt x="1365" y="1728"/>
                  </a:lnTo>
                  <a:lnTo>
                    <a:pt x="1369" y="1715"/>
                  </a:lnTo>
                  <a:lnTo>
                    <a:pt x="1373" y="1704"/>
                  </a:lnTo>
                  <a:lnTo>
                    <a:pt x="1378" y="1696"/>
                  </a:lnTo>
                  <a:lnTo>
                    <a:pt x="1384" y="1689"/>
                  </a:lnTo>
                  <a:lnTo>
                    <a:pt x="1392" y="1686"/>
                  </a:lnTo>
                  <a:lnTo>
                    <a:pt x="1398" y="1684"/>
                  </a:lnTo>
                  <a:lnTo>
                    <a:pt x="1406" y="1684"/>
                  </a:lnTo>
                  <a:lnTo>
                    <a:pt x="1406" y="1684"/>
                  </a:lnTo>
                  <a:lnTo>
                    <a:pt x="1413" y="1684"/>
                  </a:lnTo>
                  <a:lnTo>
                    <a:pt x="1419" y="1686"/>
                  </a:lnTo>
                  <a:lnTo>
                    <a:pt x="1426" y="1688"/>
                  </a:lnTo>
                  <a:lnTo>
                    <a:pt x="1430" y="1690"/>
                  </a:lnTo>
                  <a:lnTo>
                    <a:pt x="1435" y="1695"/>
                  </a:lnTo>
                  <a:lnTo>
                    <a:pt x="1439" y="1698"/>
                  </a:lnTo>
                  <a:lnTo>
                    <a:pt x="1445" y="1706"/>
                  </a:lnTo>
                  <a:lnTo>
                    <a:pt x="1445" y="1706"/>
                  </a:lnTo>
                  <a:close/>
                  <a:moveTo>
                    <a:pt x="1671" y="1693"/>
                  </a:moveTo>
                  <a:lnTo>
                    <a:pt x="1671" y="1693"/>
                  </a:lnTo>
                  <a:lnTo>
                    <a:pt x="1684" y="1686"/>
                  </a:lnTo>
                  <a:lnTo>
                    <a:pt x="1697" y="1682"/>
                  </a:lnTo>
                  <a:lnTo>
                    <a:pt x="1712" y="1678"/>
                  </a:lnTo>
                  <a:lnTo>
                    <a:pt x="1727" y="1677"/>
                  </a:lnTo>
                  <a:lnTo>
                    <a:pt x="1727" y="1677"/>
                  </a:lnTo>
                  <a:lnTo>
                    <a:pt x="1737" y="1678"/>
                  </a:lnTo>
                  <a:lnTo>
                    <a:pt x="1745" y="1679"/>
                  </a:lnTo>
                  <a:lnTo>
                    <a:pt x="1751" y="1682"/>
                  </a:lnTo>
                  <a:lnTo>
                    <a:pt x="1757" y="1686"/>
                  </a:lnTo>
                  <a:lnTo>
                    <a:pt x="1761" y="1690"/>
                  </a:lnTo>
                  <a:lnTo>
                    <a:pt x="1765" y="1696"/>
                  </a:lnTo>
                  <a:lnTo>
                    <a:pt x="1767" y="1701"/>
                  </a:lnTo>
                  <a:lnTo>
                    <a:pt x="1767" y="1709"/>
                  </a:lnTo>
                  <a:lnTo>
                    <a:pt x="1767" y="1725"/>
                  </a:lnTo>
                  <a:lnTo>
                    <a:pt x="1767" y="1725"/>
                  </a:lnTo>
                  <a:lnTo>
                    <a:pt x="1757" y="1720"/>
                  </a:lnTo>
                  <a:lnTo>
                    <a:pt x="1745" y="1717"/>
                  </a:lnTo>
                  <a:lnTo>
                    <a:pt x="1733" y="1715"/>
                  </a:lnTo>
                  <a:lnTo>
                    <a:pt x="1719" y="1714"/>
                  </a:lnTo>
                  <a:lnTo>
                    <a:pt x="1719" y="1714"/>
                  </a:lnTo>
                  <a:lnTo>
                    <a:pt x="1704" y="1715"/>
                  </a:lnTo>
                  <a:lnTo>
                    <a:pt x="1689" y="1718"/>
                  </a:lnTo>
                  <a:lnTo>
                    <a:pt x="1674" y="1722"/>
                  </a:lnTo>
                  <a:lnTo>
                    <a:pt x="1667" y="1726"/>
                  </a:lnTo>
                  <a:lnTo>
                    <a:pt x="1660" y="1730"/>
                  </a:lnTo>
                  <a:lnTo>
                    <a:pt x="1654" y="1734"/>
                  </a:lnTo>
                  <a:lnTo>
                    <a:pt x="1649" y="1740"/>
                  </a:lnTo>
                  <a:lnTo>
                    <a:pt x="1643" y="1746"/>
                  </a:lnTo>
                  <a:lnTo>
                    <a:pt x="1639" y="1752"/>
                  </a:lnTo>
                  <a:lnTo>
                    <a:pt x="1636" y="1760"/>
                  </a:lnTo>
                  <a:lnTo>
                    <a:pt x="1633" y="1769"/>
                  </a:lnTo>
                  <a:lnTo>
                    <a:pt x="1632" y="1778"/>
                  </a:lnTo>
                  <a:lnTo>
                    <a:pt x="1631" y="1786"/>
                  </a:lnTo>
                  <a:lnTo>
                    <a:pt x="1631" y="1786"/>
                  </a:lnTo>
                  <a:lnTo>
                    <a:pt x="1632" y="1797"/>
                  </a:lnTo>
                  <a:lnTo>
                    <a:pt x="1633" y="1807"/>
                  </a:lnTo>
                  <a:lnTo>
                    <a:pt x="1636" y="1815"/>
                  </a:lnTo>
                  <a:lnTo>
                    <a:pt x="1639" y="1824"/>
                  </a:lnTo>
                  <a:lnTo>
                    <a:pt x="1642" y="1830"/>
                  </a:lnTo>
                  <a:lnTo>
                    <a:pt x="1648" y="1837"/>
                  </a:lnTo>
                  <a:lnTo>
                    <a:pt x="1652" y="1843"/>
                  </a:lnTo>
                  <a:lnTo>
                    <a:pt x="1659" y="1848"/>
                  </a:lnTo>
                  <a:lnTo>
                    <a:pt x="1664" y="1853"/>
                  </a:lnTo>
                  <a:lnTo>
                    <a:pt x="1671" y="1856"/>
                  </a:lnTo>
                  <a:lnTo>
                    <a:pt x="1685" y="1861"/>
                  </a:lnTo>
                  <a:lnTo>
                    <a:pt x="1700" y="1865"/>
                  </a:lnTo>
                  <a:lnTo>
                    <a:pt x="1714" y="1866"/>
                  </a:lnTo>
                  <a:lnTo>
                    <a:pt x="1714" y="1866"/>
                  </a:lnTo>
                  <a:lnTo>
                    <a:pt x="1726" y="1864"/>
                  </a:lnTo>
                  <a:lnTo>
                    <a:pt x="1734" y="1862"/>
                  </a:lnTo>
                  <a:lnTo>
                    <a:pt x="1740" y="1860"/>
                  </a:lnTo>
                  <a:lnTo>
                    <a:pt x="1748" y="1857"/>
                  </a:lnTo>
                  <a:lnTo>
                    <a:pt x="1755" y="1853"/>
                  </a:lnTo>
                  <a:lnTo>
                    <a:pt x="1761" y="1848"/>
                  </a:lnTo>
                  <a:lnTo>
                    <a:pt x="1767" y="1843"/>
                  </a:lnTo>
                  <a:lnTo>
                    <a:pt x="1767" y="1860"/>
                  </a:lnTo>
                  <a:lnTo>
                    <a:pt x="1822" y="1860"/>
                  </a:lnTo>
                  <a:lnTo>
                    <a:pt x="1822" y="1710"/>
                  </a:lnTo>
                  <a:lnTo>
                    <a:pt x="1822" y="1710"/>
                  </a:lnTo>
                  <a:lnTo>
                    <a:pt x="1822" y="1701"/>
                  </a:lnTo>
                  <a:lnTo>
                    <a:pt x="1821" y="1694"/>
                  </a:lnTo>
                  <a:lnTo>
                    <a:pt x="1819" y="1686"/>
                  </a:lnTo>
                  <a:lnTo>
                    <a:pt x="1817" y="1678"/>
                  </a:lnTo>
                  <a:lnTo>
                    <a:pt x="1812" y="1672"/>
                  </a:lnTo>
                  <a:lnTo>
                    <a:pt x="1809" y="1665"/>
                  </a:lnTo>
                  <a:lnTo>
                    <a:pt x="1803" y="1659"/>
                  </a:lnTo>
                  <a:lnTo>
                    <a:pt x="1798" y="1654"/>
                  </a:lnTo>
                  <a:lnTo>
                    <a:pt x="1792" y="1650"/>
                  </a:lnTo>
                  <a:lnTo>
                    <a:pt x="1786" y="1645"/>
                  </a:lnTo>
                  <a:lnTo>
                    <a:pt x="1778" y="1642"/>
                  </a:lnTo>
                  <a:lnTo>
                    <a:pt x="1770" y="1639"/>
                  </a:lnTo>
                  <a:lnTo>
                    <a:pt x="1761" y="1636"/>
                  </a:lnTo>
                  <a:lnTo>
                    <a:pt x="1753" y="1635"/>
                  </a:lnTo>
                  <a:lnTo>
                    <a:pt x="1743" y="1634"/>
                  </a:lnTo>
                  <a:lnTo>
                    <a:pt x="1733" y="1633"/>
                  </a:lnTo>
                  <a:lnTo>
                    <a:pt x="1733" y="1633"/>
                  </a:lnTo>
                  <a:lnTo>
                    <a:pt x="1721" y="1634"/>
                  </a:lnTo>
                  <a:lnTo>
                    <a:pt x="1711" y="1634"/>
                  </a:lnTo>
                  <a:lnTo>
                    <a:pt x="1700" y="1636"/>
                  </a:lnTo>
                  <a:lnTo>
                    <a:pt x="1689" y="1639"/>
                  </a:lnTo>
                  <a:lnTo>
                    <a:pt x="1679" y="1642"/>
                  </a:lnTo>
                  <a:lnTo>
                    <a:pt x="1669" y="1645"/>
                  </a:lnTo>
                  <a:lnTo>
                    <a:pt x="1659" y="1650"/>
                  </a:lnTo>
                  <a:lnTo>
                    <a:pt x="1649" y="1655"/>
                  </a:lnTo>
                  <a:lnTo>
                    <a:pt x="1671" y="1693"/>
                  </a:lnTo>
                  <a:close/>
                  <a:moveTo>
                    <a:pt x="1686" y="1786"/>
                  </a:moveTo>
                  <a:lnTo>
                    <a:pt x="1686" y="1786"/>
                  </a:lnTo>
                  <a:lnTo>
                    <a:pt x="1686" y="1780"/>
                  </a:lnTo>
                  <a:lnTo>
                    <a:pt x="1689" y="1773"/>
                  </a:lnTo>
                  <a:lnTo>
                    <a:pt x="1692" y="1768"/>
                  </a:lnTo>
                  <a:lnTo>
                    <a:pt x="1696" y="1763"/>
                  </a:lnTo>
                  <a:lnTo>
                    <a:pt x="1702" y="1760"/>
                  </a:lnTo>
                  <a:lnTo>
                    <a:pt x="1708" y="1758"/>
                  </a:lnTo>
                  <a:lnTo>
                    <a:pt x="1716" y="1755"/>
                  </a:lnTo>
                  <a:lnTo>
                    <a:pt x="1724" y="1755"/>
                  </a:lnTo>
                  <a:lnTo>
                    <a:pt x="1724" y="1755"/>
                  </a:lnTo>
                  <a:lnTo>
                    <a:pt x="1736" y="1755"/>
                  </a:lnTo>
                  <a:lnTo>
                    <a:pt x="1747" y="1758"/>
                  </a:lnTo>
                  <a:lnTo>
                    <a:pt x="1757" y="1761"/>
                  </a:lnTo>
                  <a:lnTo>
                    <a:pt x="1767" y="1766"/>
                  </a:lnTo>
                  <a:lnTo>
                    <a:pt x="1767" y="1796"/>
                  </a:lnTo>
                  <a:lnTo>
                    <a:pt x="1767" y="1796"/>
                  </a:lnTo>
                  <a:lnTo>
                    <a:pt x="1765" y="1801"/>
                  </a:lnTo>
                  <a:lnTo>
                    <a:pt x="1760" y="1805"/>
                  </a:lnTo>
                  <a:lnTo>
                    <a:pt x="1756" y="1810"/>
                  </a:lnTo>
                  <a:lnTo>
                    <a:pt x="1750" y="1813"/>
                  </a:lnTo>
                  <a:lnTo>
                    <a:pt x="1745" y="1816"/>
                  </a:lnTo>
                  <a:lnTo>
                    <a:pt x="1738" y="1818"/>
                  </a:lnTo>
                  <a:lnTo>
                    <a:pt x="1732" y="1819"/>
                  </a:lnTo>
                  <a:lnTo>
                    <a:pt x="1724" y="1821"/>
                  </a:lnTo>
                  <a:lnTo>
                    <a:pt x="1724" y="1821"/>
                  </a:lnTo>
                  <a:lnTo>
                    <a:pt x="1716" y="1819"/>
                  </a:lnTo>
                  <a:lnTo>
                    <a:pt x="1708" y="1817"/>
                  </a:lnTo>
                  <a:lnTo>
                    <a:pt x="1702" y="1815"/>
                  </a:lnTo>
                  <a:lnTo>
                    <a:pt x="1696" y="1811"/>
                  </a:lnTo>
                  <a:lnTo>
                    <a:pt x="1692" y="1806"/>
                  </a:lnTo>
                  <a:lnTo>
                    <a:pt x="1689" y="1801"/>
                  </a:lnTo>
                  <a:lnTo>
                    <a:pt x="1687" y="1794"/>
                  </a:lnTo>
                  <a:lnTo>
                    <a:pt x="1686" y="1786"/>
                  </a:lnTo>
                  <a:lnTo>
                    <a:pt x="1686" y="1786"/>
                  </a:lnTo>
                  <a:close/>
                  <a:moveTo>
                    <a:pt x="2333" y="1796"/>
                  </a:moveTo>
                  <a:lnTo>
                    <a:pt x="2333" y="1796"/>
                  </a:lnTo>
                  <a:lnTo>
                    <a:pt x="2325" y="1803"/>
                  </a:lnTo>
                  <a:lnTo>
                    <a:pt x="2315" y="1808"/>
                  </a:lnTo>
                  <a:lnTo>
                    <a:pt x="2310" y="1811"/>
                  </a:lnTo>
                  <a:lnTo>
                    <a:pt x="2303" y="1813"/>
                  </a:lnTo>
                  <a:lnTo>
                    <a:pt x="2297" y="1814"/>
                  </a:lnTo>
                  <a:lnTo>
                    <a:pt x="2290" y="1815"/>
                  </a:lnTo>
                  <a:lnTo>
                    <a:pt x="2290" y="1815"/>
                  </a:lnTo>
                  <a:lnTo>
                    <a:pt x="2285" y="1814"/>
                  </a:lnTo>
                  <a:lnTo>
                    <a:pt x="2278" y="1814"/>
                  </a:lnTo>
                  <a:lnTo>
                    <a:pt x="2270" y="1812"/>
                  </a:lnTo>
                  <a:lnTo>
                    <a:pt x="2261" y="1807"/>
                  </a:lnTo>
                  <a:lnTo>
                    <a:pt x="2254" y="1802"/>
                  </a:lnTo>
                  <a:lnTo>
                    <a:pt x="2250" y="1797"/>
                  </a:lnTo>
                  <a:lnTo>
                    <a:pt x="2247" y="1793"/>
                  </a:lnTo>
                  <a:lnTo>
                    <a:pt x="2245" y="1787"/>
                  </a:lnTo>
                  <a:lnTo>
                    <a:pt x="2243" y="1781"/>
                  </a:lnTo>
                  <a:lnTo>
                    <a:pt x="2242" y="1774"/>
                  </a:lnTo>
                  <a:lnTo>
                    <a:pt x="2240" y="1766"/>
                  </a:lnTo>
                  <a:lnTo>
                    <a:pt x="2376" y="1766"/>
                  </a:lnTo>
                  <a:lnTo>
                    <a:pt x="2376" y="1766"/>
                  </a:lnTo>
                  <a:lnTo>
                    <a:pt x="2377" y="1750"/>
                  </a:lnTo>
                  <a:lnTo>
                    <a:pt x="2377" y="1750"/>
                  </a:lnTo>
                  <a:lnTo>
                    <a:pt x="2377" y="1737"/>
                  </a:lnTo>
                  <a:lnTo>
                    <a:pt x="2375" y="1725"/>
                  </a:lnTo>
                  <a:lnTo>
                    <a:pt x="2374" y="1712"/>
                  </a:lnTo>
                  <a:lnTo>
                    <a:pt x="2371" y="1701"/>
                  </a:lnTo>
                  <a:lnTo>
                    <a:pt x="2367" y="1691"/>
                  </a:lnTo>
                  <a:lnTo>
                    <a:pt x="2363" y="1682"/>
                  </a:lnTo>
                  <a:lnTo>
                    <a:pt x="2357" y="1673"/>
                  </a:lnTo>
                  <a:lnTo>
                    <a:pt x="2352" y="1665"/>
                  </a:lnTo>
                  <a:lnTo>
                    <a:pt x="2345" y="1657"/>
                  </a:lnTo>
                  <a:lnTo>
                    <a:pt x="2339" y="1652"/>
                  </a:lnTo>
                  <a:lnTo>
                    <a:pt x="2331" y="1646"/>
                  </a:lnTo>
                  <a:lnTo>
                    <a:pt x="2322" y="1642"/>
                  </a:lnTo>
                  <a:lnTo>
                    <a:pt x="2313" y="1639"/>
                  </a:lnTo>
                  <a:lnTo>
                    <a:pt x="2304" y="1635"/>
                  </a:lnTo>
                  <a:lnTo>
                    <a:pt x="2294" y="1634"/>
                  </a:lnTo>
                  <a:lnTo>
                    <a:pt x="2283" y="1633"/>
                  </a:lnTo>
                  <a:lnTo>
                    <a:pt x="2283" y="1633"/>
                  </a:lnTo>
                  <a:lnTo>
                    <a:pt x="2274" y="1634"/>
                  </a:lnTo>
                  <a:lnTo>
                    <a:pt x="2264" y="1635"/>
                  </a:lnTo>
                  <a:lnTo>
                    <a:pt x="2254" y="1639"/>
                  </a:lnTo>
                  <a:lnTo>
                    <a:pt x="2244" y="1642"/>
                  </a:lnTo>
                  <a:lnTo>
                    <a:pt x="2235" y="1646"/>
                  </a:lnTo>
                  <a:lnTo>
                    <a:pt x="2227" y="1653"/>
                  </a:lnTo>
                  <a:lnTo>
                    <a:pt x="2219" y="1658"/>
                  </a:lnTo>
                  <a:lnTo>
                    <a:pt x="2213" y="1666"/>
                  </a:lnTo>
                  <a:lnTo>
                    <a:pt x="2206" y="1674"/>
                  </a:lnTo>
                  <a:lnTo>
                    <a:pt x="2201" y="1683"/>
                  </a:lnTo>
                  <a:lnTo>
                    <a:pt x="2196" y="1693"/>
                  </a:lnTo>
                  <a:lnTo>
                    <a:pt x="2192" y="1703"/>
                  </a:lnTo>
                  <a:lnTo>
                    <a:pt x="2189" y="1714"/>
                  </a:lnTo>
                  <a:lnTo>
                    <a:pt x="2186" y="1726"/>
                  </a:lnTo>
                  <a:lnTo>
                    <a:pt x="2185" y="1737"/>
                  </a:lnTo>
                  <a:lnTo>
                    <a:pt x="2184" y="1750"/>
                  </a:lnTo>
                  <a:lnTo>
                    <a:pt x="2184" y="1750"/>
                  </a:lnTo>
                  <a:lnTo>
                    <a:pt x="2185" y="1762"/>
                  </a:lnTo>
                  <a:lnTo>
                    <a:pt x="2186" y="1774"/>
                  </a:lnTo>
                  <a:lnTo>
                    <a:pt x="2189" y="1786"/>
                  </a:lnTo>
                  <a:lnTo>
                    <a:pt x="2192" y="1797"/>
                  </a:lnTo>
                  <a:lnTo>
                    <a:pt x="2196" y="1807"/>
                  </a:lnTo>
                  <a:lnTo>
                    <a:pt x="2201" y="1817"/>
                  </a:lnTo>
                  <a:lnTo>
                    <a:pt x="2206" y="1826"/>
                  </a:lnTo>
                  <a:lnTo>
                    <a:pt x="2213" y="1834"/>
                  </a:lnTo>
                  <a:lnTo>
                    <a:pt x="2221" y="1840"/>
                  </a:lnTo>
                  <a:lnTo>
                    <a:pt x="2228" y="1847"/>
                  </a:lnTo>
                  <a:lnTo>
                    <a:pt x="2237" y="1853"/>
                  </a:lnTo>
                  <a:lnTo>
                    <a:pt x="2246" y="1857"/>
                  </a:lnTo>
                  <a:lnTo>
                    <a:pt x="2256" y="1860"/>
                  </a:lnTo>
                  <a:lnTo>
                    <a:pt x="2267" y="1864"/>
                  </a:lnTo>
                  <a:lnTo>
                    <a:pt x="2278" y="1865"/>
                  </a:lnTo>
                  <a:lnTo>
                    <a:pt x="2290" y="1866"/>
                  </a:lnTo>
                  <a:lnTo>
                    <a:pt x="2290" y="1866"/>
                  </a:lnTo>
                  <a:lnTo>
                    <a:pt x="2301" y="1865"/>
                  </a:lnTo>
                  <a:lnTo>
                    <a:pt x="2311" y="1864"/>
                  </a:lnTo>
                  <a:lnTo>
                    <a:pt x="2322" y="1860"/>
                  </a:lnTo>
                  <a:lnTo>
                    <a:pt x="2332" y="1857"/>
                  </a:lnTo>
                  <a:lnTo>
                    <a:pt x="2342" y="1851"/>
                  </a:lnTo>
                  <a:lnTo>
                    <a:pt x="2351" y="1846"/>
                  </a:lnTo>
                  <a:lnTo>
                    <a:pt x="2360" y="1838"/>
                  </a:lnTo>
                  <a:lnTo>
                    <a:pt x="2368" y="1830"/>
                  </a:lnTo>
                  <a:lnTo>
                    <a:pt x="2333" y="1796"/>
                  </a:lnTo>
                  <a:close/>
                  <a:moveTo>
                    <a:pt x="2242" y="1726"/>
                  </a:moveTo>
                  <a:lnTo>
                    <a:pt x="2242" y="1726"/>
                  </a:lnTo>
                  <a:lnTo>
                    <a:pt x="2243" y="1716"/>
                  </a:lnTo>
                  <a:lnTo>
                    <a:pt x="2245" y="1707"/>
                  </a:lnTo>
                  <a:lnTo>
                    <a:pt x="2248" y="1699"/>
                  </a:lnTo>
                  <a:lnTo>
                    <a:pt x="2254" y="1693"/>
                  </a:lnTo>
                  <a:lnTo>
                    <a:pt x="2259" y="1687"/>
                  </a:lnTo>
                  <a:lnTo>
                    <a:pt x="2266" y="1684"/>
                  </a:lnTo>
                  <a:lnTo>
                    <a:pt x="2274" y="1680"/>
                  </a:lnTo>
                  <a:lnTo>
                    <a:pt x="2282" y="1680"/>
                  </a:lnTo>
                  <a:lnTo>
                    <a:pt x="2282" y="1680"/>
                  </a:lnTo>
                  <a:lnTo>
                    <a:pt x="2292" y="1682"/>
                  </a:lnTo>
                  <a:lnTo>
                    <a:pt x="2301" y="1684"/>
                  </a:lnTo>
                  <a:lnTo>
                    <a:pt x="2308" y="1688"/>
                  </a:lnTo>
                  <a:lnTo>
                    <a:pt x="2313" y="1695"/>
                  </a:lnTo>
                  <a:lnTo>
                    <a:pt x="2318" y="1701"/>
                  </a:lnTo>
                  <a:lnTo>
                    <a:pt x="2321" y="1709"/>
                  </a:lnTo>
                  <a:lnTo>
                    <a:pt x="2323" y="1718"/>
                  </a:lnTo>
                  <a:lnTo>
                    <a:pt x="2324" y="1726"/>
                  </a:lnTo>
                  <a:lnTo>
                    <a:pt x="2242" y="1726"/>
                  </a:lnTo>
                  <a:close/>
                  <a:moveTo>
                    <a:pt x="2864" y="1796"/>
                  </a:moveTo>
                  <a:lnTo>
                    <a:pt x="2864" y="1796"/>
                  </a:lnTo>
                  <a:lnTo>
                    <a:pt x="2855" y="1803"/>
                  </a:lnTo>
                  <a:lnTo>
                    <a:pt x="2846" y="1808"/>
                  </a:lnTo>
                  <a:lnTo>
                    <a:pt x="2840" y="1811"/>
                  </a:lnTo>
                  <a:lnTo>
                    <a:pt x="2834" y="1813"/>
                  </a:lnTo>
                  <a:lnTo>
                    <a:pt x="2828" y="1814"/>
                  </a:lnTo>
                  <a:lnTo>
                    <a:pt x="2820" y="1815"/>
                  </a:lnTo>
                  <a:lnTo>
                    <a:pt x="2820" y="1815"/>
                  </a:lnTo>
                  <a:lnTo>
                    <a:pt x="2814" y="1814"/>
                  </a:lnTo>
                  <a:lnTo>
                    <a:pt x="2808" y="1814"/>
                  </a:lnTo>
                  <a:lnTo>
                    <a:pt x="2800" y="1812"/>
                  </a:lnTo>
                  <a:lnTo>
                    <a:pt x="2792" y="1807"/>
                  </a:lnTo>
                  <a:lnTo>
                    <a:pt x="2784" y="1802"/>
                  </a:lnTo>
                  <a:lnTo>
                    <a:pt x="2781" y="1797"/>
                  </a:lnTo>
                  <a:lnTo>
                    <a:pt x="2778" y="1793"/>
                  </a:lnTo>
                  <a:lnTo>
                    <a:pt x="2776" y="1787"/>
                  </a:lnTo>
                  <a:lnTo>
                    <a:pt x="2773" y="1781"/>
                  </a:lnTo>
                  <a:lnTo>
                    <a:pt x="2771" y="1774"/>
                  </a:lnTo>
                  <a:lnTo>
                    <a:pt x="2770" y="1766"/>
                  </a:lnTo>
                  <a:lnTo>
                    <a:pt x="2907" y="1766"/>
                  </a:lnTo>
                  <a:lnTo>
                    <a:pt x="2907" y="1766"/>
                  </a:lnTo>
                  <a:lnTo>
                    <a:pt x="2908" y="1750"/>
                  </a:lnTo>
                  <a:lnTo>
                    <a:pt x="2908" y="1750"/>
                  </a:lnTo>
                  <a:lnTo>
                    <a:pt x="2907" y="1737"/>
                  </a:lnTo>
                  <a:lnTo>
                    <a:pt x="2906" y="1725"/>
                  </a:lnTo>
                  <a:lnTo>
                    <a:pt x="2904" y="1712"/>
                  </a:lnTo>
                  <a:lnTo>
                    <a:pt x="2901" y="1701"/>
                  </a:lnTo>
                  <a:lnTo>
                    <a:pt x="2897" y="1691"/>
                  </a:lnTo>
                  <a:lnTo>
                    <a:pt x="2893" y="1682"/>
                  </a:lnTo>
                  <a:lnTo>
                    <a:pt x="2888" y="1673"/>
                  </a:lnTo>
                  <a:lnTo>
                    <a:pt x="2883" y="1665"/>
                  </a:lnTo>
                  <a:lnTo>
                    <a:pt x="2876" y="1657"/>
                  </a:lnTo>
                  <a:lnTo>
                    <a:pt x="2868" y="1652"/>
                  </a:lnTo>
                  <a:lnTo>
                    <a:pt x="2861" y="1646"/>
                  </a:lnTo>
                  <a:lnTo>
                    <a:pt x="2853" y="1642"/>
                  </a:lnTo>
                  <a:lnTo>
                    <a:pt x="2844" y="1639"/>
                  </a:lnTo>
                  <a:lnTo>
                    <a:pt x="2834" y="1635"/>
                  </a:lnTo>
                  <a:lnTo>
                    <a:pt x="2824" y="1634"/>
                  </a:lnTo>
                  <a:lnTo>
                    <a:pt x="2814" y="1633"/>
                  </a:lnTo>
                  <a:lnTo>
                    <a:pt x="2814" y="1633"/>
                  </a:lnTo>
                  <a:lnTo>
                    <a:pt x="2803" y="1634"/>
                  </a:lnTo>
                  <a:lnTo>
                    <a:pt x="2793" y="1635"/>
                  </a:lnTo>
                  <a:lnTo>
                    <a:pt x="2783" y="1639"/>
                  </a:lnTo>
                  <a:lnTo>
                    <a:pt x="2775" y="1642"/>
                  </a:lnTo>
                  <a:lnTo>
                    <a:pt x="2766" y="1646"/>
                  </a:lnTo>
                  <a:lnTo>
                    <a:pt x="2757" y="1653"/>
                  </a:lnTo>
                  <a:lnTo>
                    <a:pt x="2750" y="1658"/>
                  </a:lnTo>
                  <a:lnTo>
                    <a:pt x="2743" y="1666"/>
                  </a:lnTo>
                  <a:lnTo>
                    <a:pt x="2736" y="1674"/>
                  </a:lnTo>
                  <a:lnTo>
                    <a:pt x="2730" y="1683"/>
                  </a:lnTo>
                  <a:lnTo>
                    <a:pt x="2726" y="1693"/>
                  </a:lnTo>
                  <a:lnTo>
                    <a:pt x="2722" y="1703"/>
                  </a:lnTo>
                  <a:lnTo>
                    <a:pt x="2719" y="1714"/>
                  </a:lnTo>
                  <a:lnTo>
                    <a:pt x="2716" y="1726"/>
                  </a:lnTo>
                  <a:lnTo>
                    <a:pt x="2715" y="1737"/>
                  </a:lnTo>
                  <a:lnTo>
                    <a:pt x="2715" y="1750"/>
                  </a:lnTo>
                  <a:lnTo>
                    <a:pt x="2715" y="1750"/>
                  </a:lnTo>
                  <a:lnTo>
                    <a:pt x="2715" y="1762"/>
                  </a:lnTo>
                  <a:lnTo>
                    <a:pt x="2716" y="1774"/>
                  </a:lnTo>
                  <a:lnTo>
                    <a:pt x="2718" y="1786"/>
                  </a:lnTo>
                  <a:lnTo>
                    <a:pt x="2722" y="1797"/>
                  </a:lnTo>
                  <a:lnTo>
                    <a:pt x="2726" y="1807"/>
                  </a:lnTo>
                  <a:lnTo>
                    <a:pt x="2732" y="1817"/>
                  </a:lnTo>
                  <a:lnTo>
                    <a:pt x="2737" y="1826"/>
                  </a:lnTo>
                  <a:lnTo>
                    <a:pt x="2744" y="1834"/>
                  </a:lnTo>
                  <a:lnTo>
                    <a:pt x="2750" y="1840"/>
                  </a:lnTo>
                  <a:lnTo>
                    <a:pt x="2758" y="1847"/>
                  </a:lnTo>
                  <a:lnTo>
                    <a:pt x="2767" y="1853"/>
                  </a:lnTo>
                  <a:lnTo>
                    <a:pt x="2777" y="1857"/>
                  </a:lnTo>
                  <a:lnTo>
                    <a:pt x="2787" y="1860"/>
                  </a:lnTo>
                  <a:lnTo>
                    <a:pt x="2797" y="1864"/>
                  </a:lnTo>
                  <a:lnTo>
                    <a:pt x="2809" y="1865"/>
                  </a:lnTo>
                  <a:lnTo>
                    <a:pt x="2820" y="1866"/>
                  </a:lnTo>
                  <a:lnTo>
                    <a:pt x="2820" y="1866"/>
                  </a:lnTo>
                  <a:lnTo>
                    <a:pt x="2831" y="1865"/>
                  </a:lnTo>
                  <a:lnTo>
                    <a:pt x="2842" y="1864"/>
                  </a:lnTo>
                  <a:lnTo>
                    <a:pt x="2852" y="1860"/>
                  </a:lnTo>
                  <a:lnTo>
                    <a:pt x="2862" y="1857"/>
                  </a:lnTo>
                  <a:lnTo>
                    <a:pt x="2872" y="1851"/>
                  </a:lnTo>
                  <a:lnTo>
                    <a:pt x="2882" y="1846"/>
                  </a:lnTo>
                  <a:lnTo>
                    <a:pt x="2890" y="1838"/>
                  </a:lnTo>
                  <a:lnTo>
                    <a:pt x="2898" y="1830"/>
                  </a:lnTo>
                  <a:lnTo>
                    <a:pt x="2864" y="1796"/>
                  </a:lnTo>
                  <a:close/>
                  <a:moveTo>
                    <a:pt x="2771" y="1726"/>
                  </a:moveTo>
                  <a:lnTo>
                    <a:pt x="2771" y="1726"/>
                  </a:lnTo>
                  <a:lnTo>
                    <a:pt x="2772" y="1716"/>
                  </a:lnTo>
                  <a:lnTo>
                    <a:pt x="2776" y="1707"/>
                  </a:lnTo>
                  <a:lnTo>
                    <a:pt x="2779" y="1699"/>
                  </a:lnTo>
                  <a:lnTo>
                    <a:pt x="2783" y="1693"/>
                  </a:lnTo>
                  <a:lnTo>
                    <a:pt x="2790" y="1687"/>
                  </a:lnTo>
                  <a:lnTo>
                    <a:pt x="2797" y="1684"/>
                  </a:lnTo>
                  <a:lnTo>
                    <a:pt x="2804" y="1680"/>
                  </a:lnTo>
                  <a:lnTo>
                    <a:pt x="2813" y="1680"/>
                  </a:lnTo>
                  <a:lnTo>
                    <a:pt x="2813" y="1680"/>
                  </a:lnTo>
                  <a:lnTo>
                    <a:pt x="2823" y="1682"/>
                  </a:lnTo>
                  <a:lnTo>
                    <a:pt x="2831" y="1684"/>
                  </a:lnTo>
                  <a:lnTo>
                    <a:pt x="2839" y="1688"/>
                  </a:lnTo>
                  <a:lnTo>
                    <a:pt x="2844" y="1695"/>
                  </a:lnTo>
                  <a:lnTo>
                    <a:pt x="2849" y="1701"/>
                  </a:lnTo>
                  <a:lnTo>
                    <a:pt x="2852" y="1709"/>
                  </a:lnTo>
                  <a:lnTo>
                    <a:pt x="2854" y="1718"/>
                  </a:lnTo>
                  <a:lnTo>
                    <a:pt x="2855" y="1726"/>
                  </a:lnTo>
                  <a:lnTo>
                    <a:pt x="2771" y="1726"/>
                  </a:lnTo>
                  <a:close/>
                  <a:moveTo>
                    <a:pt x="2639" y="1783"/>
                  </a:moveTo>
                  <a:lnTo>
                    <a:pt x="2639" y="1783"/>
                  </a:lnTo>
                  <a:lnTo>
                    <a:pt x="2639" y="1791"/>
                  </a:lnTo>
                  <a:lnTo>
                    <a:pt x="2640" y="1796"/>
                  </a:lnTo>
                  <a:lnTo>
                    <a:pt x="2642" y="1802"/>
                  </a:lnTo>
                  <a:lnTo>
                    <a:pt x="2644" y="1806"/>
                  </a:lnTo>
                  <a:lnTo>
                    <a:pt x="2648" y="1810"/>
                  </a:lnTo>
                  <a:lnTo>
                    <a:pt x="2652" y="1812"/>
                  </a:lnTo>
                  <a:lnTo>
                    <a:pt x="2656" y="1813"/>
                  </a:lnTo>
                  <a:lnTo>
                    <a:pt x="2663" y="1813"/>
                  </a:lnTo>
                  <a:lnTo>
                    <a:pt x="2663" y="1813"/>
                  </a:lnTo>
                  <a:lnTo>
                    <a:pt x="2671" y="1813"/>
                  </a:lnTo>
                  <a:lnTo>
                    <a:pt x="2680" y="1811"/>
                  </a:lnTo>
                  <a:lnTo>
                    <a:pt x="2688" y="1807"/>
                  </a:lnTo>
                  <a:lnTo>
                    <a:pt x="2696" y="1803"/>
                  </a:lnTo>
                  <a:lnTo>
                    <a:pt x="2690" y="1855"/>
                  </a:lnTo>
                  <a:lnTo>
                    <a:pt x="2690" y="1855"/>
                  </a:lnTo>
                  <a:lnTo>
                    <a:pt x="2680" y="1859"/>
                  </a:lnTo>
                  <a:lnTo>
                    <a:pt x="2668" y="1862"/>
                  </a:lnTo>
                  <a:lnTo>
                    <a:pt x="2655" y="1865"/>
                  </a:lnTo>
                  <a:lnTo>
                    <a:pt x="2643" y="1866"/>
                  </a:lnTo>
                  <a:lnTo>
                    <a:pt x="2643" y="1866"/>
                  </a:lnTo>
                  <a:lnTo>
                    <a:pt x="2636" y="1865"/>
                  </a:lnTo>
                  <a:lnTo>
                    <a:pt x="2628" y="1864"/>
                  </a:lnTo>
                  <a:lnTo>
                    <a:pt x="2621" y="1861"/>
                  </a:lnTo>
                  <a:lnTo>
                    <a:pt x="2616" y="1859"/>
                  </a:lnTo>
                  <a:lnTo>
                    <a:pt x="2610" y="1856"/>
                  </a:lnTo>
                  <a:lnTo>
                    <a:pt x="2605" y="1853"/>
                  </a:lnTo>
                  <a:lnTo>
                    <a:pt x="2601" y="1848"/>
                  </a:lnTo>
                  <a:lnTo>
                    <a:pt x="2597" y="1843"/>
                  </a:lnTo>
                  <a:lnTo>
                    <a:pt x="2591" y="1833"/>
                  </a:lnTo>
                  <a:lnTo>
                    <a:pt x="2587" y="1821"/>
                  </a:lnTo>
                  <a:lnTo>
                    <a:pt x="2585" y="1810"/>
                  </a:lnTo>
                  <a:lnTo>
                    <a:pt x="2584" y="1797"/>
                  </a:lnTo>
                  <a:lnTo>
                    <a:pt x="2584" y="1689"/>
                  </a:lnTo>
                  <a:lnTo>
                    <a:pt x="2549" y="1689"/>
                  </a:lnTo>
                  <a:lnTo>
                    <a:pt x="2549" y="1639"/>
                  </a:lnTo>
                  <a:lnTo>
                    <a:pt x="2584" y="1639"/>
                  </a:lnTo>
                  <a:lnTo>
                    <a:pt x="2584" y="1581"/>
                  </a:lnTo>
                  <a:lnTo>
                    <a:pt x="2639" y="1554"/>
                  </a:lnTo>
                  <a:lnTo>
                    <a:pt x="2639" y="1639"/>
                  </a:lnTo>
                  <a:lnTo>
                    <a:pt x="2688" y="1639"/>
                  </a:lnTo>
                  <a:lnTo>
                    <a:pt x="2688" y="1689"/>
                  </a:lnTo>
                  <a:lnTo>
                    <a:pt x="2639" y="1689"/>
                  </a:lnTo>
                  <a:lnTo>
                    <a:pt x="2639" y="1783"/>
                  </a:lnTo>
                  <a:close/>
                  <a:moveTo>
                    <a:pt x="2532" y="1855"/>
                  </a:moveTo>
                  <a:lnTo>
                    <a:pt x="2532" y="1855"/>
                  </a:lnTo>
                  <a:lnTo>
                    <a:pt x="2522" y="1859"/>
                  </a:lnTo>
                  <a:lnTo>
                    <a:pt x="2511" y="1862"/>
                  </a:lnTo>
                  <a:lnTo>
                    <a:pt x="2499" y="1865"/>
                  </a:lnTo>
                  <a:lnTo>
                    <a:pt x="2487" y="1866"/>
                  </a:lnTo>
                  <a:lnTo>
                    <a:pt x="2487" y="1866"/>
                  </a:lnTo>
                  <a:lnTo>
                    <a:pt x="2478" y="1865"/>
                  </a:lnTo>
                  <a:lnTo>
                    <a:pt x="2471" y="1864"/>
                  </a:lnTo>
                  <a:lnTo>
                    <a:pt x="2464" y="1861"/>
                  </a:lnTo>
                  <a:lnTo>
                    <a:pt x="2458" y="1859"/>
                  </a:lnTo>
                  <a:lnTo>
                    <a:pt x="2453" y="1856"/>
                  </a:lnTo>
                  <a:lnTo>
                    <a:pt x="2448" y="1853"/>
                  </a:lnTo>
                  <a:lnTo>
                    <a:pt x="2443" y="1848"/>
                  </a:lnTo>
                  <a:lnTo>
                    <a:pt x="2440" y="1843"/>
                  </a:lnTo>
                  <a:lnTo>
                    <a:pt x="2434" y="1833"/>
                  </a:lnTo>
                  <a:lnTo>
                    <a:pt x="2430" y="1821"/>
                  </a:lnTo>
                  <a:lnTo>
                    <a:pt x="2427" y="1810"/>
                  </a:lnTo>
                  <a:lnTo>
                    <a:pt x="2427" y="1797"/>
                  </a:lnTo>
                  <a:lnTo>
                    <a:pt x="2427" y="1689"/>
                  </a:lnTo>
                  <a:lnTo>
                    <a:pt x="2393" y="1689"/>
                  </a:lnTo>
                  <a:lnTo>
                    <a:pt x="2393" y="1639"/>
                  </a:lnTo>
                  <a:lnTo>
                    <a:pt x="2427" y="1639"/>
                  </a:lnTo>
                  <a:lnTo>
                    <a:pt x="2427" y="1581"/>
                  </a:lnTo>
                  <a:lnTo>
                    <a:pt x="2482" y="1554"/>
                  </a:lnTo>
                  <a:lnTo>
                    <a:pt x="2482" y="1639"/>
                  </a:lnTo>
                  <a:lnTo>
                    <a:pt x="2528" y="1639"/>
                  </a:lnTo>
                  <a:lnTo>
                    <a:pt x="2528" y="1689"/>
                  </a:lnTo>
                  <a:lnTo>
                    <a:pt x="2482" y="1689"/>
                  </a:lnTo>
                  <a:lnTo>
                    <a:pt x="2482" y="1783"/>
                  </a:lnTo>
                  <a:lnTo>
                    <a:pt x="2482" y="1783"/>
                  </a:lnTo>
                  <a:lnTo>
                    <a:pt x="2482" y="1791"/>
                  </a:lnTo>
                  <a:lnTo>
                    <a:pt x="2483" y="1796"/>
                  </a:lnTo>
                  <a:lnTo>
                    <a:pt x="2485" y="1802"/>
                  </a:lnTo>
                  <a:lnTo>
                    <a:pt x="2488" y="1806"/>
                  </a:lnTo>
                  <a:lnTo>
                    <a:pt x="2491" y="1810"/>
                  </a:lnTo>
                  <a:lnTo>
                    <a:pt x="2495" y="1812"/>
                  </a:lnTo>
                  <a:lnTo>
                    <a:pt x="2500" y="1813"/>
                  </a:lnTo>
                  <a:lnTo>
                    <a:pt x="2505" y="1813"/>
                  </a:lnTo>
                  <a:lnTo>
                    <a:pt x="2505" y="1813"/>
                  </a:lnTo>
                  <a:lnTo>
                    <a:pt x="2514" y="1813"/>
                  </a:lnTo>
                  <a:lnTo>
                    <a:pt x="2523" y="1811"/>
                  </a:lnTo>
                  <a:lnTo>
                    <a:pt x="2531" y="1807"/>
                  </a:lnTo>
                  <a:lnTo>
                    <a:pt x="2538" y="1803"/>
                  </a:lnTo>
                  <a:lnTo>
                    <a:pt x="2532" y="1855"/>
                  </a:lnTo>
                  <a:close/>
                  <a:moveTo>
                    <a:pt x="3074" y="1700"/>
                  </a:moveTo>
                  <a:lnTo>
                    <a:pt x="3074" y="1700"/>
                  </a:lnTo>
                  <a:lnTo>
                    <a:pt x="3066" y="1695"/>
                  </a:lnTo>
                  <a:lnTo>
                    <a:pt x="3057" y="1691"/>
                  </a:lnTo>
                  <a:lnTo>
                    <a:pt x="3047" y="1689"/>
                  </a:lnTo>
                  <a:lnTo>
                    <a:pt x="3037" y="1688"/>
                  </a:lnTo>
                  <a:lnTo>
                    <a:pt x="3037" y="1688"/>
                  </a:lnTo>
                  <a:lnTo>
                    <a:pt x="3028" y="1689"/>
                  </a:lnTo>
                  <a:lnTo>
                    <a:pt x="3020" y="1691"/>
                  </a:lnTo>
                  <a:lnTo>
                    <a:pt x="3013" y="1696"/>
                  </a:lnTo>
                  <a:lnTo>
                    <a:pt x="3007" y="1701"/>
                  </a:lnTo>
                  <a:lnTo>
                    <a:pt x="3003" y="1708"/>
                  </a:lnTo>
                  <a:lnTo>
                    <a:pt x="3001" y="1717"/>
                  </a:lnTo>
                  <a:lnTo>
                    <a:pt x="2999" y="1728"/>
                  </a:lnTo>
                  <a:lnTo>
                    <a:pt x="2998" y="1740"/>
                  </a:lnTo>
                  <a:lnTo>
                    <a:pt x="2998" y="1860"/>
                  </a:lnTo>
                  <a:lnTo>
                    <a:pt x="2943" y="1860"/>
                  </a:lnTo>
                  <a:lnTo>
                    <a:pt x="2943" y="1639"/>
                  </a:lnTo>
                  <a:lnTo>
                    <a:pt x="2998" y="1639"/>
                  </a:lnTo>
                  <a:lnTo>
                    <a:pt x="2998" y="1657"/>
                  </a:lnTo>
                  <a:lnTo>
                    <a:pt x="2998" y="1657"/>
                  </a:lnTo>
                  <a:lnTo>
                    <a:pt x="3003" y="1652"/>
                  </a:lnTo>
                  <a:lnTo>
                    <a:pt x="3009" y="1646"/>
                  </a:lnTo>
                  <a:lnTo>
                    <a:pt x="3014" y="1643"/>
                  </a:lnTo>
                  <a:lnTo>
                    <a:pt x="3021" y="1640"/>
                  </a:lnTo>
                  <a:lnTo>
                    <a:pt x="3026" y="1636"/>
                  </a:lnTo>
                  <a:lnTo>
                    <a:pt x="3033" y="1635"/>
                  </a:lnTo>
                  <a:lnTo>
                    <a:pt x="3039" y="1634"/>
                  </a:lnTo>
                  <a:lnTo>
                    <a:pt x="3047" y="1633"/>
                  </a:lnTo>
                  <a:lnTo>
                    <a:pt x="3047" y="1633"/>
                  </a:lnTo>
                  <a:lnTo>
                    <a:pt x="3058" y="1634"/>
                  </a:lnTo>
                  <a:lnTo>
                    <a:pt x="3069" y="1637"/>
                  </a:lnTo>
                  <a:lnTo>
                    <a:pt x="3079" y="1641"/>
                  </a:lnTo>
                  <a:lnTo>
                    <a:pt x="3088" y="1646"/>
                  </a:lnTo>
                  <a:lnTo>
                    <a:pt x="3074" y="1700"/>
                  </a:lnTo>
                  <a:close/>
                  <a:moveTo>
                    <a:pt x="593" y="1579"/>
                  </a:moveTo>
                  <a:lnTo>
                    <a:pt x="593" y="1607"/>
                  </a:lnTo>
                  <a:lnTo>
                    <a:pt x="537" y="1607"/>
                  </a:lnTo>
                  <a:lnTo>
                    <a:pt x="537" y="1551"/>
                  </a:lnTo>
                  <a:lnTo>
                    <a:pt x="593" y="1551"/>
                  </a:lnTo>
                  <a:lnTo>
                    <a:pt x="593" y="1579"/>
                  </a:lnTo>
                  <a:close/>
                  <a:moveTo>
                    <a:pt x="975" y="1639"/>
                  </a:moveTo>
                  <a:lnTo>
                    <a:pt x="1030" y="1639"/>
                  </a:lnTo>
                  <a:lnTo>
                    <a:pt x="1030" y="1738"/>
                  </a:lnTo>
                  <a:lnTo>
                    <a:pt x="1030" y="1860"/>
                  </a:lnTo>
                  <a:lnTo>
                    <a:pt x="975" y="1860"/>
                  </a:lnTo>
                  <a:lnTo>
                    <a:pt x="975" y="1639"/>
                  </a:lnTo>
                  <a:close/>
                  <a:moveTo>
                    <a:pt x="1030" y="1579"/>
                  </a:moveTo>
                  <a:lnTo>
                    <a:pt x="1030" y="1607"/>
                  </a:lnTo>
                  <a:lnTo>
                    <a:pt x="975" y="1607"/>
                  </a:lnTo>
                  <a:lnTo>
                    <a:pt x="975" y="1551"/>
                  </a:lnTo>
                  <a:lnTo>
                    <a:pt x="1030" y="1551"/>
                  </a:lnTo>
                  <a:lnTo>
                    <a:pt x="1030" y="1579"/>
                  </a:lnTo>
                  <a:close/>
                  <a:moveTo>
                    <a:pt x="2539" y="2042"/>
                  </a:moveTo>
                  <a:lnTo>
                    <a:pt x="2539" y="2042"/>
                  </a:lnTo>
                  <a:lnTo>
                    <a:pt x="2534" y="2038"/>
                  </a:lnTo>
                  <a:lnTo>
                    <a:pt x="2528" y="2033"/>
                  </a:lnTo>
                  <a:lnTo>
                    <a:pt x="2523" y="2030"/>
                  </a:lnTo>
                  <a:lnTo>
                    <a:pt x="2516" y="2027"/>
                  </a:lnTo>
                  <a:lnTo>
                    <a:pt x="2511" y="2025"/>
                  </a:lnTo>
                  <a:lnTo>
                    <a:pt x="2504" y="2024"/>
                  </a:lnTo>
                  <a:lnTo>
                    <a:pt x="2490" y="2021"/>
                  </a:lnTo>
                  <a:lnTo>
                    <a:pt x="2490" y="2021"/>
                  </a:lnTo>
                  <a:lnTo>
                    <a:pt x="2480" y="2022"/>
                  </a:lnTo>
                  <a:lnTo>
                    <a:pt x="2471" y="2024"/>
                  </a:lnTo>
                  <a:lnTo>
                    <a:pt x="2462" y="2027"/>
                  </a:lnTo>
                  <a:lnTo>
                    <a:pt x="2453" y="2030"/>
                  </a:lnTo>
                  <a:lnTo>
                    <a:pt x="2446" y="2035"/>
                  </a:lnTo>
                  <a:lnTo>
                    <a:pt x="2439" y="2039"/>
                  </a:lnTo>
                  <a:lnTo>
                    <a:pt x="2432" y="2046"/>
                  </a:lnTo>
                  <a:lnTo>
                    <a:pt x="2426" y="2052"/>
                  </a:lnTo>
                  <a:lnTo>
                    <a:pt x="2421" y="2060"/>
                  </a:lnTo>
                  <a:lnTo>
                    <a:pt x="2416" y="2069"/>
                  </a:lnTo>
                  <a:lnTo>
                    <a:pt x="2413" y="2078"/>
                  </a:lnTo>
                  <a:lnTo>
                    <a:pt x="2409" y="2089"/>
                  </a:lnTo>
                  <a:lnTo>
                    <a:pt x="2406" y="2099"/>
                  </a:lnTo>
                  <a:lnTo>
                    <a:pt x="2405" y="2111"/>
                  </a:lnTo>
                  <a:lnTo>
                    <a:pt x="2404" y="2123"/>
                  </a:lnTo>
                  <a:lnTo>
                    <a:pt x="2403" y="2136"/>
                  </a:lnTo>
                  <a:lnTo>
                    <a:pt x="2403" y="2136"/>
                  </a:lnTo>
                  <a:lnTo>
                    <a:pt x="2404" y="2149"/>
                  </a:lnTo>
                  <a:lnTo>
                    <a:pt x="2405" y="2161"/>
                  </a:lnTo>
                  <a:lnTo>
                    <a:pt x="2406" y="2174"/>
                  </a:lnTo>
                  <a:lnTo>
                    <a:pt x="2409" y="2186"/>
                  </a:lnTo>
                  <a:lnTo>
                    <a:pt x="2411" y="2196"/>
                  </a:lnTo>
                  <a:lnTo>
                    <a:pt x="2416" y="2206"/>
                  </a:lnTo>
                  <a:lnTo>
                    <a:pt x="2420" y="2214"/>
                  </a:lnTo>
                  <a:lnTo>
                    <a:pt x="2426" y="2222"/>
                  </a:lnTo>
                  <a:lnTo>
                    <a:pt x="2431" y="2230"/>
                  </a:lnTo>
                  <a:lnTo>
                    <a:pt x="2438" y="2235"/>
                  </a:lnTo>
                  <a:lnTo>
                    <a:pt x="2445" y="2241"/>
                  </a:lnTo>
                  <a:lnTo>
                    <a:pt x="2452" y="2245"/>
                  </a:lnTo>
                  <a:lnTo>
                    <a:pt x="2461" y="2250"/>
                  </a:lnTo>
                  <a:lnTo>
                    <a:pt x="2470" y="2252"/>
                  </a:lnTo>
                  <a:lnTo>
                    <a:pt x="2479" y="2253"/>
                  </a:lnTo>
                  <a:lnTo>
                    <a:pt x="2489" y="2254"/>
                  </a:lnTo>
                  <a:lnTo>
                    <a:pt x="2489" y="2254"/>
                  </a:lnTo>
                  <a:lnTo>
                    <a:pt x="2495" y="2253"/>
                  </a:lnTo>
                  <a:lnTo>
                    <a:pt x="2503" y="2252"/>
                  </a:lnTo>
                  <a:lnTo>
                    <a:pt x="2510" y="2251"/>
                  </a:lnTo>
                  <a:lnTo>
                    <a:pt x="2515" y="2249"/>
                  </a:lnTo>
                  <a:lnTo>
                    <a:pt x="2522" y="2245"/>
                  </a:lnTo>
                  <a:lnTo>
                    <a:pt x="2528" y="2242"/>
                  </a:lnTo>
                  <a:lnTo>
                    <a:pt x="2534" y="2238"/>
                  </a:lnTo>
                  <a:lnTo>
                    <a:pt x="2539" y="2232"/>
                  </a:lnTo>
                  <a:lnTo>
                    <a:pt x="2539" y="2249"/>
                  </a:lnTo>
                  <a:lnTo>
                    <a:pt x="2595" y="2249"/>
                  </a:lnTo>
                  <a:lnTo>
                    <a:pt x="2595" y="1934"/>
                  </a:lnTo>
                  <a:lnTo>
                    <a:pt x="2539" y="1962"/>
                  </a:lnTo>
                  <a:lnTo>
                    <a:pt x="2539" y="2042"/>
                  </a:lnTo>
                  <a:close/>
                  <a:moveTo>
                    <a:pt x="2501" y="2203"/>
                  </a:moveTo>
                  <a:lnTo>
                    <a:pt x="2501" y="2203"/>
                  </a:lnTo>
                  <a:lnTo>
                    <a:pt x="2493" y="2202"/>
                  </a:lnTo>
                  <a:lnTo>
                    <a:pt x="2487" y="2200"/>
                  </a:lnTo>
                  <a:lnTo>
                    <a:pt x="2479" y="2197"/>
                  </a:lnTo>
                  <a:lnTo>
                    <a:pt x="2472" y="2190"/>
                  </a:lnTo>
                  <a:lnTo>
                    <a:pt x="2467" y="2181"/>
                  </a:lnTo>
                  <a:lnTo>
                    <a:pt x="2462" y="2169"/>
                  </a:lnTo>
                  <a:lnTo>
                    <a:pt x="2460" y="2154"/>
                  </a:lnTo>
                  <a:lnTo>
                    <a:pt x="2459" y="2134"/>
                  </a:lnTo>
                  <a:lnTo>
                    <a:pt x="2459" y="2134"/>
                  </a:lnTo>
                  <a:lnTo>
                    <a:pt x="2460" y="2117"/>
                  </a:lnTo>
                  <a:lnTo>
                    <a:pt x="2462" y="2103"/>
                  </a:lnTo>
                  <a:lnTo>
                    <a:pt x="2467" y="2092"/>
                  </a:lnTo>
                  <a:lnTo>
                    <a:pt x="2472" y="2084"/>
                  </a:lnTo>
                  <a:lnTo>
                    <a:pt x="2479" y="2079"/>
                  </a:lnTo>
                  <a:lnTo>
                    <a:pt x="2485" y="2074"/>
                  </a:lnTo>
                  <a:lnTo>
                    <a:pt x="2493" y="2073"/>
                  </a:lnTo>
                  <a:lnTo>
                    <a:pt x="2500" y="2072"/>
                  </a:lnTo>
                  <a:lnTo>
                    <a:pt x="2500" y="2072"/>
                  </a:lnTo>
                  <a:lnTo>
                    <a:pt x="2507" y="2073"/>
                  </a:lnTo>
                  <a:lnTo>
                    <a:pt x="2514" y="2074"/>
                  </a:lnTo>
                  <a:lnTo>
                    <a:pt x="2520" y="2076"/>
                  </a:lnTo>
                  <a:lnTo>
                    <a:pt x="2525" y="2080"/>
                  </a:lnTo>
                  <a:lnTo>
                    <a:pt x="2530" y="2083"/>
                  </a:lnTo>
                  <a:lnTo>
                    <a:pt x="2534" y="2086"/>
                  </a:lnTo>
                  <a:lnTo>
                    <a:pt x="2539" y="2094"/>
                  </a:lnTo>
                  <a:lnTo>
                    <a:pt x="2539" y="2181"/>
                  </a:lnTo>
                  <a:lnTo>
                    <a:pt x="2539" y="2181"/>
                  </a:lnTo>
                  <a:lnTo>
                    <a:pt x="2533" y="2189"/>
                  </a:lnTo>
                  <a:lnTo>
                    <a:pt x="2525" y="2196"/>
                  </a:lnTo>
                  <a:lnTo>
                    <a:pt x="2520" y="2199"/>
                  </a:lnTo>
                  <a:lnTo>
                    <a:pt x="2514" y="2201"/>
                  </a:lnTo>
                  <a:lnTo>
                    <a:pt x="2507" y="2202"/>
                  </a:lnTo>
                  <a:lnTo>
                    <a:pt x="2501" y="2203"/>
                  </a:lnTo>
                  <a:lnTo>
                    <a:pt x="2501" y="2203"/>
                  </a:lnTo>
                  <a:close/>
                  <a:moveTo>
                    <a:pt x="672" y="2089"/>
                  </a:moveTo>
                  <a:lnTo>
                    <a:pt x="672" y="2089"/>
                  </a:lnTo>
                  <a:lnTo>
                    <a:pt x="664" y="2084"/>
                  </a:lnTo>
                  <a:lnTo>
                    <a:pt x="656" y="2080"/>
                  </a:lnTo>
                  <a:lnTo>
                    <a:pt x="646" y="2078"/>
                  </a:lnTo>
                  <a:lnTo>
                    <a:pt x="636" y="2076"/>
                  </a:lnTo>
                  <a:lnTo>
                    <a:pt x="636" y="2076"/>
                  </a:lnTo>
                  <a:lnTo>
                    <a:pt x="627" y="2078"/>
                  </a:lnTo>
                  <a:lnTo>
                    <a:pt x="618" y="2080"/>
                  </a:lnTo>
                  <a:lnTo>
                    <a:pt x="611" y="2084"/>
                  </a:lnTo>
                  <a:lnTo>
                    <a:pt x="606" y="2090"/>
                  </a:lnTo>
                  <a:lnTo>
                    <a:pt x="601" y="2096"/>
                  </a:lnTo>
                  <a:lnTo>
                    <a:pt x="599" y="2105"/>
                  </a:lnTo>
                  <a:lnTo>
                    <a:pt x="597" y="2116"/>
                  </a:lnTo>
                  <a:lnTo>
                    <a:pt x="596" y="2128"/>
                  </a:lnTo>
                  <a:lnTo>
                    <a:pt x="596" y="2249"/>
                  </a:lnTo>
                  <a:lnTo>
                    <a:pt x="542" y="2249"/>
                  </a:lnTo>
                  <a:lnTo>
                    <a:pt x="542" y="2027"/>
                  </a:lnTo>
                  <a:lnTo>
                    <a:pt x="596" y="2027"/>
                  </a:lnTo>
                  <a:lnTo>
                    <a:pt x="596" y="2046"/>
                  </a:lnTo>
                  <a:lnTo>
                    <a:pt x="596" y="2046"/>
                  </a:lnTo>
                  <a:lnTo>
                    <a:pt x="601" y="2040"/>
                  </a:lnTo>
                  <a:lnTo>
                    <a:pt x="607" y="2035"/>
                  </a:lnTo>
                  <a:lnTo>
                    <a:pt x="613" y="2031"/>
                  </a:lnTo>
                  <a:lnTo>
                    <a:pt x="619" y="2028"/>
                  </a:lnTo>
                  <a:lnTo>
                    <a:pt x="625" y="2025"/>
                  </a:lnTo>
                  <a:lnTo>
                    <a:pt x="631" y="2024"/>
                  </a:lnTo>
                  <a:lnTo>
                    <a:pt x="639" y="2022"/>
                  </a:lnTo>
                  <a:lnTo>
                    <a:pt x="646" y="2021"/>
                  </a:lnTo>
                  <a:lnTo>
                    <a:pt x="646" y="2021"/>
                  </a:lnTo>
                  <a:lnTo>
                    <a:pt x="657" y="2022"/>
                  </a:lnTo>
                  <a:lnTo>
                    <a:pt x="668" y="2026"/>
                  </a:lnTo>
                  <a:lnTo>
                    <a:pt x="679" y="2030"/>
                  </a:lnTo>
                  <a:lnTo>
                    <a:pt x="688" y="2036"/>
                  </a:lnTo>
                  <a:lnTo>
                    <a:pt x="672" y="2089"/>
                  </a:lnTo>
                  <a:close/>
                  <a:moveTo>
                    <a:pt x="241" y="2027"/>
                  </a:moveTo>
                  <a:lnTo>
                    <a:pt x="295" y="2027"/>
                  </a:lnTo>
                  <a:lnTo>
                    <a:pt x="232" y="2249"/>
                  </a:lnTo>
                  <a:lnTo>
                    <a:pt x="184" y="2249"/>
                  </a:lnTo>
                  <a:lnTo>
                    <a:pt x="160" y="2157"/>
                  </a:lnTo>
                  <a:lnTo>
                    <a:pt x="160" y="2157"/>
                  </a:lnTo>
                  <a:lnTo>
                    <a:pt x="148" y="2108"/>
                  </a:lnTo>
                  <a:lnTo>
                    <a:pt x="148" y="2108"/>
                  </a:lnTo>
                  <a:lnTo>
                    <a:pt x="142" y="2132"/>
                  </a:lnTo>
                  <a:lnTo>
                    <a:pt x="136" y="2158"/>
                  </a:lnTo>
                  <a:lnTo>
                    <a:pt x="110" y="2249"/>
                  </a:lnTo>
                  <a:lnTo>
                    <a:pt x="63" y="2249"/>
                  </a:lnTo>
                  <a:lnTo>
                    <a:pt x="63" y="2247"/>
                  </a:lnTo>
                  <a:lnTo>
                    <a:pt x="0" y="2027"/>
                  </a:lnTo>
                  <a:lnTo>
                    <a:pt x="57" y="2027"/>
                  </a:lnTo>
                  <a:lnTo>
                    <a:pt x="77" y="2110"/>
                  </a:lnTo>
                  <a:lnTo>
                    <a:pt x="77" y="2110"/>
                  </a:lnTo>
                  <a:lnTo>
                    <a:pt x="83" y="2136"/>
                  </a:lnTo>
                  <a:lnTo>
                    <a:pt x="88" y="2164"/>
                  </a:lnTo>
                  <a:lnTo>
                    <a:pt x="88" y="2164"/>
                  </a:lnTo>
                  <a:lnTo>
                    <a:pt x="95" y="2136"/>
                  </a:lnTo>
                  <a:lnTo>
                    <a:pt x="102" y="2108"/>
                  </a:lnTo>
                  <a:lnTo>
                    <a:pt x="125" y="2027"/>
                  </a:lnTo>
                  <a:lnTo>
                    <a:pt x="172" y="2027"/>
                  </a:lnTo>
                  <a:lnTo>
                    <a:pt x="195" y="2108"/>
                  </a:lnTo>
                  <a:lnTo>
                    <a:pt x="195" y="2108"/>
                  </a:lnTo>
                  <a:lnTo>
                    <a:pt x="202" y="2135"/>
                  </a:lnTo>
                  <a:lnTo>
                    <a:pt x="209" y="2165"/>
                  </a:lnTo>
                  <a:lnTo>
                    <a:pt x="209" y="2165"/>
                  </a:lnTo>
                  <a:lnTo>
                    <a:pt x="213" y="2139"/>
                  </a:lnTo>
                  <a:lnTo>
                    <a:pt x="220" y="2108"/>
                  </a:lnTo>
                  <a:lnTo>
                    <a:pt x="241" y="2027"/>
                  </a:lnTo>
                  <a:close/>
                  <a:moveTo>
                    <a:pt x="406" y="2021"/>
                  </a:moveTo>
                  <a:lnTo>
                    <a:pt x="406" y="2021"/>
                  </a:lnTo>
                  <a:lnTo>
                    <a:pt x="396" y="2022"/>
                  </a:lnTo>
                  <a:lnTo>
                    <a:pt x="385" y="2024"/>
                  </a:lnTo>
                  <a:lnTo>
                    <a:pt x="375" y="2027"/>
                  </a:lnTo>
                  <a:lnTo>
                    <a:pt x="366" y="2030"/>
                  </a:lnTo>
                  <a:lnTo>
                    <a:pt x="358" y="2035"/>
                  </a:lnTo>
                  <a:lnTo>
                    <a:pt x="349" y="2040"/>
                  </a:lnTo>
                  <a:lnTo>
                    <a:pt x="341" y="2047"/>
                  </a:lnTo>
                  <a:lnTo>
                    <a:pt x="334" y="2054"/>
                  </a:lnTo>
                  <a:lnTo>
                    <a:pt x="328" y="2062"/>
                  </a:lnTo>
                  <a:lnTo>
                    <a:pt x="322" y="2071"/>
                  </a:lnTo>
                  <a:lnTo>
                    <a:pt x="317" y="2081"/>
                  </a:lnTo>
                  <a:lnTo>
                    <a:pt x="313" y="2091"/>
                  </a:lnTo>
                  <a:lnTo>
                    <a:pt x="310" y="2102"/>
                  </a:lnTo>
                  <a:lnTo>
                    <a:pt x="308" y="2113"/>
                  </a:lnTo>
                  <a:lnTo>
                    <a:pt x="306" y="2125"/>
                  </a:lnTo>
                  <a:lnTo>
                    <a:pt x="306" y="2138"/>
                  </a:lnTo>
                  <a:lnTo>
                    <a:pt x="306" y="2138"/>
                  </a:lnTo>
                  <a:lnTo>
                    <a:pt x="306" y="2150"/>
                  </a:lnTo>
                  <a:lnTo>
                    <a:pt x="308" y="2163"/>
                  </a:lnTo>
                  <a:lnTo>
                    <a:pt x="310" y="2174"/>
                  </a:lnTo>
                  <a:lnTo>
                    <a:pt x="313" y="2185"/>
                  </a:lnTo>
                  <a:lnTo>
                    <a:pt x="317" y="2194"/>
                  </a:lnTo>
                  <a:lnTo>
                    <a:pt x="322" y="2204"/>
                  </a:lnTo>
                  <a:lnTo>
                    <a:pt x="328" y="2213"/>
                  </a:lnTo>
                  <a:lnTo>
                    <a:pt x="334" y="2221"/>
                  </a:lnTo>
                  <a:lnTo>
                    <a:pt x="341" y="2229"/>
                  </a:lnTo>
                  <a:lnTo>
                    <a:pt x="349" y="2235"/>
                  </a:lnTo>
                  <a:lnTo>
                    <a:pt x="358" y="2241"/>
                  </a:lnTo>
                  <a:lnTo>
                    <a:pt x="366" y="2245"/>
                  </a:lnTo>
                  <a:lnTo>
                    <a:pt x="375" y="2249"/>
                  </a:lnTo>
                  <a:lnTo>
                    <a:pt x="385" y="2252"/>
                  </a:lnTo>
                  <a:lnTo>
                    <a:pt x="396" y="2253"/>
                  </a:lnTo>
                  <a:lnTo>
                    <a:pt x="406" y="2254"/>
                  </a:lnTo>
                  <a:lnTo>
                    <a:pt x="406" y="2254"/>
                  </a:lnTo>
                  <a:lnTo>
                    <a:pt x="417" y="2253"/>
                  </a:lnTo>
                  <a:lnTo>
                    <a:pt x="428" y="2252"/>
                  </a:lnTo>
                  <a:lnTo>
                    <a:pt x="438" y="2249"/>
                  </a:lnTo>
                  <a:lnTo>
                    <a:pt x="447" y="2245"/>
                  </a:lnTo>
                  <a:lnTo>
                    <a:pt x="456" y="2241"/>
                  </a:lnTo>
                  <a:lnTo>
                    <a:pt x="465" y="2235"/>
                  </a:lnTo>
                  <a:lnTo>
                    <a:pt x="472" y="2229"/>
                  </a:lnTo>
                  <a:lnTo>
                    <a:pt x="479" y="2221"/>
                  </a:lnTo>
                  <a:lnTo>
                    <a:pt x="486" y="2213"/>
                  </a:lnTo>
                  <a:lnTo>
                    <a:pt x="491" y="2204"/>
                  </a:lnTo>
                  <a:lnTo>
                    <a:pt x="496" y="2194"/>
                  </a:lnTo>
                  <a:lnTo>
                    <a:pt x="500" y="2185"/>
                  </a:lnTo>
                  <a:lnTo>
                    <a:pt x="503" y="2174"/>
                  </a:lnTo>
                  <a:lnTo>
                    <a:pt x="505" y="2163"/>
                  </a:lnTo>
                  <a:lnTo>
                    <a:pt x="508" y="2150"/>
                  </a:lnTo>
                  <a:lnTo>
                    <a:pt x="508" y="2138"/>
                  </a:lnTo>
                  <a:lnTo>
                    <a:pt x="508" y="2138"/>
                  </a:lnTo>
                  <a:lnTo>
                    <a:pt x="508" y="2125"/>
                  </a:lnTo>
                  <a:lnTo>
                    <a:pt x="505" y="2113"/>
                  </a:lnTo>
                  <a:lnTo>
                    <a:pt x="503" y="2102"/>
                  </a:lnTo>
                  <a:lnTo>
                    <a:pt x="500" y="2091"/>
                  </a:lnTo>
                  <a:lnTo>
                    <a:pt x="496" y="2081"/>
                  </a:lnTo>
                  <a:lnTo>
                    <a:pt x="491" y="2071"/>
                  </a:lnTo>
                  <a:lnTo>
                    <a:pt x="486" y="2062"/>
                  </a:lnTo>
                  <a:lnTo>
                    <a:pt x="479" y="2054"/>
                  </a:lnTo>
                  <a:lnTo>
                    <a:pt x="472" y="2047"/>
                  </a:lnTo>
                  <a:lnTo>
                    <a:pt x="465" y="2040"/>
                  </a:lnTo>
                  <a:lnTo>
                    <a:pt x="456" y="2035"/>
                  </a:lnTo>
                  <a:lnTo>
                    <a:pt x="447" y="2030"/>
                  </a:lnTo>
                  <a:lnTo>
                    <a:pt x="438" y="2027"/>
                  </a:lnTo>
                  <a:lnTo>
                    <a:pt x="428" y="2024"/>
                  </a:lnTo>
                  <a:lnTo>
                    <a:pt x="417" y="2022"/>
                  </a:lnTo>
                  <a:lnTo>
                    <a:pt x="406" y="2021"/>
                  </a:lnTo>
                  <a:lnTo>
                    <a:pt x="406" y="2021"/>
                  </a:lnTo>
                  <a:close/>
                  <a:moveTo>
                    <a:pt x="406" y="2202"/>
                  </a:moveTo>
                  <a:lnTo>
                    <a:pt x="406" y="2202"/>
                  </a:lnTo>
                  <a:lnTo>
                    <a:pt x="396" y="2201"/>
                  </a:lnTo>
                  <a:lnTo>
                    <a:pt x="387" y="2198"/>
                  </a:lnTo>
                  <a:lnTo>
                    <a:pt x="381" y="2192"/>
                  </a:lnTo>
                  <a:lnTo>
                    <a:pt x="374" y="2185"/>
                  </a:lnTo>
                  <a:lnTo>
                    <a:pt x="369" y="2176"/>
                  </a:lnTo>
                  <a:lnTo>
                    <a:pt x="364" y="2165"/>
                  </a:lnTo>
                  <a:lnTo>
                    <a:pt x="362" y="2151"/>
                  </a:lnTo>
                  <a:lnTo>
                    <a:pt x="362" y="2138"/>
                  </a:lnTo>
                  <a:lnTo>
                    <a:pt x="362" y="2138"/>
                  </a:lnTo>
                  <a:lnTo>
                    <a:pt x="362" y="2124"/>
                  </a:lnTo>
                  <a:lnTo>
                    <a:pt x="364" y="2111"/>
                  </a:lnTo>
                  <a:lnTo>
                    <a:pt x="369" y="2101"/>
                  </a:lnTo>
                  <a:lnTo>
                    <a:pt x="374" y="2091"/>
                  </a:lnTo>
                  <a:lnTo>
                    <a:pt x="381" y="2083"/>
                  </a:lnTo>
                  <a:lnTo>
                    <a:pt x="387" y="2078"/>
                  </a:lnTo>
                  <a:lnTo>
                    <a:pt x="396" y="2074"/>
                  </a:lnTo>
                  <a:lnTo>
                    <a:pt x="406" y="2073"/>
                  </a:lnTo>
                  <a:lnTo>
                    <a:pt x="406" y="2073"/>
                  </a:lnTo>
                  <a:lnTo>
                    <a:pt x="416" y="2074"/>
                  </a:lnTo>
                  <a:lnTo>
                    <a:pt x="425" y="2078"/>
                  </a:lnTo>
                  <a:lnTo>
                    <a:pt x="433" y="2083"/>
                  </a:lnTo>
                  <a:lnTo>
                    <a:pt x="439" y="2091"/>
                  </a:lnTo>
                  <a:lnTo>
                    <a:pt x="445" y="2101"/>
                  </a:lnTo>
                  <a:lnTo>
                    <a:pt x="448" y="2111"/>
                  </a:lnTo>
                  <a:lnTo>
                    <a:pt x="450" y="2124"/>
                  </a:lnTo>
                  <a:lnTo>
                    <a:pt x="451" y="2138"/>
                  </a:lnTo>
                  <a:lnTo>
                    <a:pt x="451" y="2138"/>
                  </a:lnTo>
                  <a:lnTo>
                    <a:pt x="450" y="2151"/>
                  </a:lnTo>
                  <a:lnTo>
                    <a:pt x="448" y="2165"/>
                  </a:lnTo>
                  <a:lnTo>
                    <a:pt x="445" y="2176"/>
                  </a:lnTo>
                  <a:lnTo>
                    <a:pt x="439" y="2185"/>
                  </a:lnTo>
                  <a:lnTo>
                    <a:pt x="433" y="2192"/>
                  </a:lnTo>
                  <a:lnTo>
                    <a:pt x="425" y="2198"/>
                  </a:lnTo>
                  <a:lnTo>
                    <a:pt x="416" y="2201"/>
                  </a:lnTo>
                  <a:lnTo>
                    <a:pt x="406" y="2202"/>
                  </a:lnTo>
                  <a:lnTo>
                    <a:pt x="406" y="2202"/>
                  </a:lnTo>
                  <a:close/>
                  <a:moveTo>
                    <a:pt x="2269" y="2089"/>
                  </a:moveTo>
                  <a:lnTo>
                    <a:pt x="2269" y="2089"/>
                  </a:lnTo>
                  <a:lnTo>
                    <a:pt x="2260" y="2084"/>
                  </a:lnTo>
                  <a:lnTo>
                    <a:pt x="2251" y="2080"/>
                  </a:lnTo>
                  <a:lnTo>
                    <a:pt x="2242" y="2078"/>
                  </a:lnTo>
                  <a:lnTo>
                    <a:pt x="2233" y="2076"/>
                  </a:lnTo>
                  <a:lnTo>
                    <a:pt x="2233" y="2076"/>
                  </a:lnTo>
                  <a:lnTo>
                    <a:pt x="2223" y="2078"/>
                  </a:lnTo>
                  <a:lnTo>
                    <a:pt x="2215" y="2080"/>
                  </a:lnTo>
                  <a:lnTo>
                    <a:pt x="2208" y="2084"/>
                  </a:lnTo>
                  <a:lnTo>
                    <a:pt x="2203" y="2090"/>
                  </a:lnTo>
                  <a:lnTo>
                    <a:pt x="2198" y="2096"/>
                  </a:lnTo>
                  <a:lnTo>
                    <a:pt x="2195" y="2105"/>
                  </a:lnTo>
                  <a:lnTo>
                    <a:pt x="2193" y="2116"/>
                  </a:lnTo>
                  <a:lnTo>
                    <a:pt x="2193" y="2128"/>
                  </a:lnTo>
                  <a:lnTo>
                    <a:pt x="2193" y="2249"/>
                  </a:lnTo>
                  <a:lnTo>
                    <a:pt x="2138" y="2249"/>
                  </a:lnTo>
                  <a:lnTo>
                    <a:pt x="2138" y="2027"/>
                  </a:lnTo>
                  <a:lnTo>
                    <a:pt x="2193" y="2027"/>
                  </a:lnTo>
                  <a:lnTo>
                    <a:pt x="2193" y="2046"/>
                  </a:lnTo>
                  <a:lnTo>
                    <a:pt x="2193" y="2046"/>
                  </a:lnTo>
                  <a:lnTo>
                    <a:pt x="2197" y="2040"/>
                  </a:lnTo>
                  <a:lnTo>
                    <a:pt x="2203" y="2035"/>
                  </a:lnTo>
                  <a:lnTo>
                    <a:pt x="2208" y="2031"/>
                  </a:lnTo>
                  <a:lnTo>
                    <a:pt x="2215" y="2028"/>
                  </a:lnTo>
                  <a:lnTo>
                    <a:pt x="2222" y="2025"/>
                  </a:lnTo>
                  <a:lnTo>
                    <a:pt x="2228" y="2024"/>
                  </a:lnTo>
                  <a:lnTo>
                    <a:pt x="2235" y="2022"/>
                  </a:lnTo>
                  <a:lnTo>
                    <a:pt x="2242" y="2021"/>
                  </a:lnTo>
                  <a:lnTo>
                    <a:pt x="2242" y="2021"/>
                  </a:lnTo>
                  <a:lnTo>
                    <a:pt x="2253" y="2022"/>
                  </a:lnTo>
                  <a:lnTo>
                    <a:pt x="2264" y="2026"/>
                  </a:lnTo>
                  <a:lnTo>
                    <a:pt x="2275" y="2030"/>
                  </a:lnTo>
                  <a:lnTo>
                    <a:pt x="2283" y="2036"/>
                  </a:lnTo>
                  <a:lnTo>
                    <a:pt x="2269" y="2089"/>
                  </a:lnTo>
                  <a:close/>
                  <a:moveTo>
                    <a:pt x="1836" y="2027"/>
                  </a:moveTo>
                  <a:lnTo>
                    <a:pt x="1891" y="2027"/>
                  </a:lnTo>
                  <a:lnTo>
                    <a:pt x="1828" y="2249"/>
                  </a:lnTo>
                  <a:lnTo>
                    <a:pt x="1780" y="2249"/>
                  </a:lnTo>
                  <a:lnTo>
                    <a:pt x="1756" y="2157"/>
                  </a:lnTo>
                  <a:lnTo>
                    <a:pt x="1756" y="2157"/>
                  </a:lnTo>
                  <a:lnTo>
                    <a:pt x="1744" y="2108"/>
                  </a:lnTo>
                  <a:lnTo>
                    <a:pt x="1744" y="2108"/>
                  </a:lnTo>
                  <a:lnTo>
                    <a:pt x="1738" y="2132"/>
                  </a:lnTo>
                  <a:lnTo>
                    <a:pt x="1732" y="2158"/>
                  </a:lnTo>
                  <a:lnTo>
                    <a:pt x="1707" y="2249"/>
                  </a:lnTo>
                  <a:lnTo>
                    <a:pt x="1660" y="2249"/>
                  </a:lnTo>
                  <a:lnTo>
                    <a:pt x="1659" y="2247"/>
                  </a:lnTo>
                  <a:lnTo>
                    <a:pt x="1597" y="2027"/>
                  </a:lnTo>
                  <a:lnTo>
                    <a:pt x="1653" y="2027"/>
                  </a:lnTo>
                  <a:lnTo>
                    <a:pt x="1674" y="2110"/>
                  </a:lnTo>
                  <a:lnTo>
                    <a:pt x="1674" y="2110"/>
                  </a:lnTo>
                  <a:lnTo>
                    <a:pt x="1680" y="2136"/>
                  </a:lnTo>
                  <a:lnTo>
                    <a:pt x="1685" y="2164"/>
                  </a:lnTo>
                  <a:lnTo>
                    <a:pt x="1685" y="2164"/>
                  </a:lnTo>
                  <a:lnTo>
                    <a:pt x="1691" y="2136"/>
                  </a:lnTo>
                  <a:lnTo>
                    <a:pt x="1699" y="2108"/>
                  </a:lnTo>
                  <a:lnTo>
                    <a:pt x="1722" y="2027"/>
                  </a:lnTo>
                  <a:lnTo>
                    <a:pt x="1768" y="2027"/>
                  </a:lnTo>
                  <a:lnTo>
                    <a:pt x="1791" y="2108"/>
                  </a:lnTo>
                  <a:lnTo>
                    <a:pt x="1791" y="2108"/>
                  </a:lnTo>
                  <a:lnTo>
                    <a:pt x="1798" y="2135"/>
                  </a:lnTo>
                  <a:lnTo>
                    <a:pt x="1804" y="2165"/>
                  </a:lnTo>
                  <a:lnTo>
                    <a:pt x="1804" y="2165"/>
                  </a:lnTo>
                  <a:lnTo>
                    <a:pt x="1810" y="2139"/>
                  </a:lnTo>
                  <a:lnTo>
                    <a:pt x="1817" y="2108"/>
                  </a:lnTo>
                  <a:lnTo>
                    <a:pt x="1836" y="2027"/>
                  </a:lnTo>
                  <a:close/>
                  <a:moveTo>
                    <a:pt x="2002" y="2021"/>
                  </a:moveTo>
                  <a:lnTo>
                    <a:pt x="2002" y="2021"/>
                  </a:lnTo>
                  <a:lnTo>
                    <a:pt x="1992" y="2022"/>
                  </a:lnTo>
                  <a:lnTo>
                    <a:pt x="1981" y="2024"/>
                  </a:lnTo>
                  <a:lnTo>
                    <a:pt x="1971" y="2027"/>
                  </a:lnTo>
                  <a:lnTo>
                    <a:pt x="1962" y="2030"/>
                  </a:lnTo>
                  <a:lnTo>
                    <a:pt x="1953" y="2035"/>
                  </a:lnTo>
                  <a:lnTo>
                    <a:pt x="1945" y="2041"/>
                  </a:lnTo>
                  <a:lnTo>
                    <a:pt x="1937" y="2047"/>
                  </a:lnTo>
                  <a:lnTo>
                    <a:pt x="1930" y="2054"/>
                  </a:lnTo>
                  <a:lnTo>
                    <a:pt x="1924" y="2062"/>
                  </a:lnTo>
                  <a:lnTo>
                    <a:pt x="1918" y="2071"/>
                  </a:lnTo>
                  <a:lnTo>
                    <a:pt x="1913" y="2081"/>
                  </a:lnTo>
                  <a:lnTo>
                    <a:pt x="1909" y="2091"/>
                  </a:lnTo>
                  <a:lnTo>
                    <a:pt x="1906" y="2102"/>
                  </a:lnTo>
                  <a:lnTo>
                    <a:pt x="1903" y="2114"/>
                  </a:lnTo>
                  <a:lnTo>
                    <a:pt x="1902" y="2125"/>
                  </a:lnTo>
                  <a:lnTo>
                    <a:pt x="1902" y="2138"/>
                  </a:lnTo>
                  <a:lnTo>
                    <a:pt x="1902" y="2138"/>
                  </a:lnTo>
                  <a:lnTo>
                    <a:pt x="1902" y="2150"/>
                  </a:lnTo>
                  <a:lnTo>
                    <a:pt x="1903" y="2163"/>
                  </a:lnTo>
                  <a:lnTo>
                    <a:pt x="1906" y="2174"/>
                  </a:lnTo>
                  <a:lnTo>
                    <a:pt x="1909" y="2185"/>
                  </a:lnTo>
                  <a:lnTo>
                    <a:pt x="1913" y="2194"/>
                  </a:lnTo>
                  <a:lnTo>
                    <a:pt x="1918" y="2204"/>
                  </a:lnTo>
                  <a:lnTo>
                    <a:pt x="1924" y="2213"/>
                  </a:lnTo>
                  <a:lnTo>
                    <a:pt x="1930" y="2221"/>
                  </a:lnTo>
                  <a:lnTo>
                    <a:pt x="1937" y="2229"/>
                  </a:lnTo>
                  <a:lnTo>
                    <a:pt x="1945" y="2235"/>
                  </a:lnTo>
                  <a:lnTo>
                    <a:pt x="1953" y="2241"/>
                  </a:lnTo>
                  <a:lnTo>
                    <a:pt x="1962" y="2245"/>
                  </a:lnTo>
                  <a:lnTo>
                    <a:pt x="1971" y="2249"/>
                  </a:lnTo>
                  <a:lnTo>
                    <a:pt x="1981" y="2252"/>
                  </a:lnTo>
                  <a:lnTo>
                    <a:pt x="1992" y="2253"/>
                  </a:lnTo>
                  <a:lnTo>
                    <a:pt x="2002" y="2254"/>
                  </a:lnTo>
                  <a:lnTo>
                    <a:pt x="2002" y="2254"/>
                  </a:lnTo>
                  <a:lnTo>
                    <a:pt x="2013" y="2253"/>
                  </a:lnTo>
                  <a:lnTo>
                    <a:pt x="2024" y="2252"/>
                  </a:lnTo>
                  <a:lnTo>
                    <a:pt x="2034" y="2249"/>
                  </a:lnTo>
                  <a:lnTo>
                    <a:pt x="2043" y="2245"/>
                  </a:lnTo>
                  <a:lnTo>
                    <a:pt x="2052" y="2241"/>
                  </a:lnTo>
                  <a:lnTo>
                    <a:pt x="2061" y="2235"/>
                  </a:lnTo>
                  <a:lnTo>
                    <a:pt x="2068" y="2229"/>
                  </a:lnTo>
                  <a:lnTo>
                    <a:pt x="2075" y="2221"/>
                  </a:lnTo>
                  <a:lnTo>
                    <a:pt x="2081" y="2213"/>
                  </a:lnTo>
                  <a:lnTo>
                    <a:pt x="2087" y="2204"/>
                  </a:lnTo>
                  <a:lnTo>
                    <a:pt x="2091" y="2194"/>
                  </a:lnTo>
                  <a:lnTo>
                    <a:pt x="2096" y="2185"/>
                  </a:lnTo>
                  <a:lnTo>
                    <a:pt x="2099" y="2174"/>
                  </a:lnTo>
                  <a:lnTo>
                    <a:pt x="2101" y="2163"/>
                  </a:lnTo>
                  <a:lnTo>
                    <a:pt x="2104" y="2150"/>
                  </a:lnTo>
                  <a:lnTo>
                    <a:pt x="2104" y="2138"/>
                  </a:lnTo>
                  <a:lnTo>
                    <a:pt x="2104" y="2138"/>
                  </a:lnTo>
                  <a:lnTo>
                    <a:pt x="2104" y="2125"/>
                  </a:lnTo>
                  <a:lnTo>
                    <a:pt x="2101" y="2114"/>
                  </a:lnTo>
                  <a:lnTo>
                    <a:pt x="2099" y="2102"/>
                  </a:lnTo>
                  <a:lnTo>
                    <a:pt x="2096" y="2091"/>
                  </a:lnTo>
                  <a:lnTo>
                    <a:pt x="2091" y="2081"/>
                  </a:lnTo>
                  <a:lnTo>
                    <a:pt x="2087" y="2071"/>
                  </a:lnTo>
                  <a:lnTo>
                    <a:pt x="2081" y="2062"/>
                  </a:lnTo>
                  <a:lnTo>
                    <a:pt x="2075" y="2054"/>
                  </a:lnTo>
                  <a:lnTo>
                    <a:pt x="2068" y="2047"/>
                  </a:lnTo>
                  <a:lnTo>
                    <a:pt x="2061" y="2041"/>
                  </a:lnTo>
                  <a:lnTo>
                    <a:pt x="2052" y="2035"/>
                  </a:lnTo>
                  <a:lnTo>
                    <a:pt x="2043" y="2030"/>
                  </a:lnTo>
                  <a:lnTo>
                    <a:pt x="2034" y="2027"/>
                  </a:lnTo>
                  <a:lnTo>
                    <a:pt x="2024" y="2024"/>
                  </a:lnTo>
                  <a:lnTo>
                    <a:pt x="2013" y="2022"/>
                  </a:lnTo>
                  <a:lnTo>
                    <a:pt x="2002" y="2021"/>
                  </a:lnTo>
                  <a:lnTo>
                    <a:pt x="2002" y="2021"/>
                  </a:lnTo>
                  <a:close/>
                  <a:moveTo>
                    <a:pt x="2002" y="2202"/>
                  </a:moveTo>
                  <a:lnTo>
                    <a:pt x="2002" y="2202"/>
                  </a:lnTo>
                  <a:lnTo>
                    <a:pt x="1992" y="2201"/>
                  </a:lnTo>
                  <a:lnTo>
                    <a:pt x="1984" y="2198"/>
                  </a:lnTo>
                  <a:lnTo>
                    <a:pt x="1977" y="2192"/>
                  </a:lnTo>
                  <a:lnTo>
                    <a:pt x="1970" y="2185"/>
                  </a:lnTo>
                  <a:lnTo>
                    <a:pt x="1964" y="2176"/>
                  </a:lnTo>
                  <a:lnTo>
                    <a:pt x="1960" y="2165"/>
                  </a:lnTo>
                  <a:lnTo>
                    <a:pt x="1958" y="2151"/>
                  </a:lnTo>
                  <a:lnTo>
                    <a:pt x="1958" y="2138"/>
                  </a:lnTo>
                  <a:lnTo>
                    <a:pt x="1958" y="2138"/>
                  </a:lnTo>
                  <a:lnTo>
                    <a:pt x="1958" y="2124"/>
                  </a:lnTo>
                  <a:lnTo>
                    <a:pt x="1960" y="2112"/>
                  </a:lnTo>
                  <a:lnTo>
                    <a:pt x="1964" y="2101"/>
                  </a:lnTo>
                  <a:lnTo>
                    <a:pt x="1970" y="2091"/>
                  </a:lnTo>
                  <a:lnTo>
                    <a:pt x="1977" y="2083"/>
                  </a:lnTo>
                  <a:lnTo>
                    <a:pt x="1984" y="2078"/>
                  </a:lnTo>
                  <a:lnTo>
                    <a:pt x="1992" y="2074"/>
                  </a:lnTo>
                  <a:lnTo>
                    <a:pt x="2002" y="2073"/>
                  </a:lnTo>
                  <a:lnTo>
                    <a:pt x="2002" y="2073"/>
                  </a:lnTo>
                  <a:lnTo>
                    <a:pt x="2012" y="2074"/>
                  </a:lnTo>
                  <a:lnTo>
                    <a:pt x="2021" y="2078"/>
                  </a:lnTo>
                  <a:lnTo>
                    <a:pt x="2029" y="2083"/>
                  </a:lnTo>
                  <a:lnTo>
                    <a:pt x="2035" y="2091"/>
                  </a:lnTo>
                  <a:lnTo>
                    <a:pt x="2041" y="2101"/>
                  </a:lnTo>
                  <a:lnTo>
                    <a:pt x="2044" y="2112"/>
                  </a:lnTo>
                  <a:lnTo>
                    <a:pt x="2046" y="2124"/>
                  </a:lnTo>
                  <a:lnTo>
                    <a:pt x="2047" y="2138"/>
                  </a:lnTo>
                  <a:lnTo>
                    <a:pt x="2047" y="2138"/>
                  </a:lnTo>
                  <a:lnTo>
                    <a:pt x="2046" y="2151"/>
                  </a:lnTo>
                  <a:lnTo>
                    <a:pt x="2044" y="2165"/>
                  </a:lnTo>
                  <a:lnTo>
                    <a:pt x="2041" y="2176"/>
                  </a:lnTo>
                  <a:lnTo>
                    <a:pt x="2035" y="2185"/>
                  </a:lnTo>
                  <a:lnTo>
                    <a:pt x="2029" y="2192"/>
                  </a:lnTo>
                  <a:lnTo>
                    <a:pt x="2021" y="2198"/>
                  </a:lnTo>
                  <a:lnTo>
                    <a:pt x="2012" y="2201"/>
                  </a:lnTo>
                  <a:lnTo>
                    <a:pt x="2002" y="2202"/>
                  </a:lnTo>
                  <a:lnTo>
                    <a:pt x="2002" y="2202"/>
                  </a:lnTo>
                  <a:close/>
                  <a:moveTo>
                    <a:pt x="837" y="2100"/>
                  </a:moveTo>
                  <a:lnTo>
                    <a:pt x="904" y="2249"/>
                  </a:lnTo>
                  <a:lnTo>
                    <a:pt x="843" y="2249"/>
                  </a:lnTo>
                  <a:lnTo>
                    <a:pt x="797" y="2146"/>
                  </a:lnTo>
                  <a:lnTo>
                    <a:pt x="767" y="2182"/>
                  </a:lnTo>
                  <a:lnTo>
                    <a:pt x="767" y="2249"/>
                  </a:lnTo>
                  <a:lnTo>
                    <a:pt x="713" y="2249"/>
                  </a:lnTo>
                  <a:lnTo>
                    <a:pt x="713" y="1962"/>
                  </a:lnTo>
                  <a:lnTo>
                    <a:pt x="767" y="1934"/>
                  </a:lnTo>
                  <a:lnTo>
                    <a:pt x="767" y="2112"/>
                  </a:lnTo>
                  <a:lnTo>
                    <a:pt x="767" y="2112"/>
                  </a:lnTo>
                  <a:lnTo>
                    <a:pt x="788" y="2083"/>
                  </a:lnTo>
                  <a:lnTo>
                    <a:pt x="832" y="2027"/>
                  </a:lnTo>
                  <a:lnTo>
                    <a:pt x="896" y="2027"/>
                  </a:lnTo>
                  <a:lnTo>
                    <a:pt x="837" y="2100"/>
                  </a:lnTo>
                  <a:close/>
                  <a:moveTo>
                    <a:pt x="1097" y="2249"/>
                  </a:moveTo>
                  <a:lnTo>
                    <a:pt x="1042" y="2249"/>
                  </a:lnTo>
                  <a:lnTo>
                    <a:pt x="1042" y="2027"/>
                  </a:lnTo>
                  <a:lnTo>
                    <a:pt x="1097" y="2027"/>
                  </a:lnTo>
                  <a:lnTo>
                    <a:pt x="1097" y="2046"/>
                  </a:lnTo>
                  <a:lnTo>
                    <a:pt x="1097" y="2046"/>
                  </a:lnTo>
                  <a:lnTo>
                    <a:pt x="1103" y="2040"/>
                  </a:lnTo>
                  <a:lnTo>
                    <a:pt x="1108" y="2036"/>
                  </a:lnTo>
                  <a:lnTo>
                    <a:pt x="1115" y="2031"/>
                  </a:lnTo>
                  <a:lnTo>
                    <a:pt x="1121" y="2028"/>
                  </a:lnTo>
                  <a:lnTo>
                    <a:pt x="1129" y="2026"/>
                  </a:lnTo>
                  <a:lnTo>
                    <a:pt x="1137" y="2024"/>
                  </a:lnTo>
                  <a:lnTo>
                    <a:pt x="1144" y="2022"/>
                  </a:lnTo>
                  <a:lnTo>
                    <a:pt x="1153" y="2021"/>
                  </a:lnTo>
                  <a:lnTo>
                    <a:pt x="1153" y="2021"/>
                  </a:lnTo>
                  <a:lnTo>
                    <a:pt x="1163" y="2022"/>
                  </a:lnTo>
                  <a:lnTo>
                    <a:pt x="1172" y="2024"/>
                  </a:lnTo>
                  <a:lnTo>
                    <a:pt x="1180" y="2026"/>
                  </a:lnTo>
                  <a:lnTo>
                    <a:pt x="1189" y="2028"/>
                  </a:lnTo>
                  <a:lnTo>
                    <a:pt x="1195" y="2032"/>
                  </a:lnTo>
                  <a:lnTo>
                    <a:pt x="1202" y="2037"/>
                  </a:lnTo>
                  <a:lnTo>
                    <a:pt x="1208" y="2041"/>
                  </a:lnTo>
                  <a:lnTo>
                    <a:pt x="1214" y="2048"/>
                  </a:lnTo>
                  <a:lnTo>
                    <a:pt x="1218" y="2054"/>
                  </a:lnTo>
                  <a:lnTo>
                    <a:pt x="1223" y="2062"/>
                  </a:lnTo>
                  <a:lnTo>
                    <a:pt x="1226" y="2070"/>
                  </a:lnTo>
                  <a:lnTo>
                    <a:pt x="1229" y="2080"/>
                  </a:lnTo>
                  <a:lnTo>
                    <a:pt x="1232" y="2090"/>
                  </a:lnTo>
                  <a:lnTo>
                    <a:pt x="1233" y="2100"/>
                  </a:lnTo>
                  <a:lnTo>
                    <a:pt x="1234" y="2111"/>
                  </a:lnTo>
                  <a:lnTo>
                    <a:pt x="1235" y="2123"/>
                  </a:lnTo>
                  <a:lnTo>
                    <a:pt x="1235" y="2249"/>
                  </a:lnTo>
                  <a:lnTo>
                    <a:pt x="1180" y="2249"/>
                  </a:lnTo>
                  <a:lnTo>
                    <a:pt x="1180" y="2126"/>
                  </a:lnTo>
                  <a:lnTo>
                    <a:pt x="1180" y="2126"/>
                  </a:lnTo>
                  <a:lnTo>
                    <a:pt x="1179" y="2114"/>
                  </a:lnTo>
                  <a:lnTo>
                    <a:pt x="1178" y="2102"/>
                  </a:lnTo>
                  <a:lnTo>
                    <a:pt x="1174" y="2093"/>
                  </a:lnTo>
                  <a:lnTo>
                    <a:pt x="1170" y="2085"/>
                  </a:lnTo>
                  <a:lnTo>
                    <a:pt x="1164" y="2080"/>
                  </a:lnTo>
                  <a:lnTo>
                    <a:pt x="1158" y="2075"/>
                  </a:lnTo>
                  <a:lnTo>
                    <a:pt x="1149" y="2073"/>
                  </a:lnTo>
                  <a:lnTo>
                    <a:pt x="1139" y="2072"/>
                  </a:lnTo>
                  <a:lnTo>
                    <a:pt x="1139" y="2072"/>
                  </a:lnTo>
                  <a:lnTo>
                    <a:pt x="1130" y="2073"/>
                  </a:lnTo>
                  <a:lnTo>
                    <a:pt x="1121" y="2075"/>
                  </a:lnTo>
                  <a:lnTo>
                    <a:pt x="1114" y="2080"/>
                  </a:lnTo>
                  <a:lnTo>
                    <a:pt x="1108" y="2086"/>
                  </a:lnTo>
                  <a:lnTo>
                    <a:pt x="1104" y="2093"/>
                  </a:lnTo>
                  <a:lnTo>
                    <a:pt x="1100" y="2103"/>
                  </a:lnTo>
                  <a:lnTo>
                    <a:pt x="1098" y="2114"/>
                  </a:lnTo>
                  <a:lnTo>
                    <a:pt x="1097" y="2126"/>
                  </a:lnTo>
                  <a:lnTo>
                    <a:pt x="1097" y="2249"/>
                  </a:lnTo>
                  <a:close/>
                  <a:moveTo>
                    <a:pt x="1408" y="2042"/>
                  </a:moveTo>
                  <a:lnTo>
                    <a:pt x="1408" y="2042"/>
                  </a:lnTo>
                  <a:lnTo>
                    <a:pt x="1403" y="2038"/>
                  </a:lnTo>
                  <a:lnTo>
                    <a:pt x="1397" y="2033"/>
                  </a:lnTo>
                  <a:lnTo>
                    <a:pt x="1392" y="2030"/>
                  </a:lnTo>
                  <a:lnTo>
                    <a:pt x="1385" y="2027"/>
                  </a:lnTo>
                  <a:lnTo>
                    <a:pt x="1378" y="2025"/>
                  </a:lnTo>
                  <a:lnTo>
                    <a:pt x="1372" y="2024"/>
                  </a:lnTo>
                  <a:lnTo>
                    <a:pt x="1365" y="2022"/>
                  </a:lnTo>
                  <a:lnTo>
                    <a:pt x="1359" y="2021"/>
                  </a:lnTo>
                  <a:lnTo>
                    <a:pt x="1359" y="2021"/>
                  </a:lnTo>
                  <a:lnTo>
                    <a:pt x="1349" y="2022"/>
                  </a:lnTo>
                  <a:lnTo>
                    <a:pt x="1340" y="2024"/>
                  </a:lnTo>
                  <a:lnTo>
                    <a:pt x="1331" y="2026"/>
                  </a:lnTo>
                  <a:lnTo>
                    <a:pt x="1322" y="2030"/>
                  </a:lnTo>
                  <a:lnTo>
                    <a:pt x="1314" y="2033"/>
                  </a:lnTo>
                  <a:lnTo>
                    <a:pt x="1308" y="2039"/>
                  </a:lnTo>
                  <a:lnTo>
                    <a:pt x="1301" y="2046"/>
                  </a:lnTo>
                  <a:lnTo>
                    <a:pt x="1295" y="2052"/>
                  </a:lnTo>
                  <a:lnTo>
                    <a:pt x="1289" y="2060"/>
                  </a:lnTo>
                  <a:lnTo>
                    <a:pt x="1285" y="2069"/>
                  </a:lnTo>
                  <a:lnTo>
                    <a:pt x="1280" y="2078"/>
                  </a:lnTo>
                  <a:lnTo>
                    <a:pt x="1277" y="2089"/>
                  </a:lnTo>
                  <a:lnTo>
                    <a:pt x="1275" y="2099"/>
                  </a:lnTo>
                  <a:lnTo>
                    <a:pt x="1273" y="2111"/>
                  </a:lnTo>
                  <a:lnTo>
                    <a:pt x="1271" y="2123"/>
                  </a:lnTo>
                  <a:lnTo>
                    <a:pt x="1271" y="2135"/>
                  </a:lnTo>
                  <a:lnTo>
                    <a:pt x="1271" y="2135"/>
                  </a:lnTo>
                  <a:lnTo>
                    <a:pt x="1271" y="2149"/>
                  </a:lnTo>
                  <a:lnTo>
                    <a:pt x="1273" y="2161"/>
                  </a:lnTo>
                  <a:lnTo>
                    <a:pt x="1275" y="2174"/>
                  </a:lnTo>
                  <a:lnTo>
                    <a:pt x="1277" y="2186"/>
                  </a:lnTo>
                  <a:lnTo>
                    <a:pt x="1280" y="2196"/>
                  </a:lnTo>
                  <a:lnTo>
                    <a:pt x="1285" y="2206"/>
                  </a:lnTo>
                  <a:lnTo>
                    <a:pt x="1289" y="2214"/>
                  </a:lnTo>
                  <a:lnTo>
                    <a:pt x="1295" y="2222"/>
                  </a:lnTo>
                  <a:lnTo>
                    <a:pt x="1300" y="2230"/>
                  </a:lnTo>
                  <a:lnTo>
                    <a:pt x="1307" y="2235"/>
                  </a:lnTo>
                  <a:lnTo>
                    <a:pt x="1313" y="2241"/>
                  </a:lnTo>
                  <a:lnTo>
                    <a:pt x="1321" y="2245"/>
                  </a:lnTo>
                  <a:lnTo>
                    <a:pt x="1330" y="2249"/>
                  </a:lnTo>
                  <a:lnTo>
                    <a:pt x="1339" y="2252"/>
                  </a:lnTo>
                  <a:lnTo>
                    <a:pt x="1348" y="2253"/>
                  </a:lnTo>
                  <a:lnTo>
                    <a:pt x="1357" y="2254"/>
                  </a:lnTo>
                  <a:lnTo>
                    <a:pt x="1357" y="2254"/>
                  </a:lnTo>
                  <a:lnTo>
                    <a:pt x="1364" y="2253"/>
                  </a:lnTo>
                  <a:lnTo>
                    <a:pt x="1372" y="2252"/>
                  </a:lnTo>
                  <a:lnTo>
                    <a:pt x="1378" y="2251"/>
                  </a:lnTo>
                  <a:lnTo>
                    <a:pt x="1385" y="2249"/>
                  </a:lnTo>
                  <a:lnTo>
                    <a:pt x="1391" y="2245"/>
                  </a:lnTo>
                  <a:lnTo>
                    <a:pt x="1397" y="2242"/>
                  </a:lnTo>
                  <a:lnTo>
                    <a:pt x="1403" y="2238"/>
                  </a:lnTo>
                  <a:lnTo>
                    <a:pt x="1408" y="2232"/>
                  </a:lnTo>
                  <a:lnTo>
                    <a:pt x="1408" y="2238"/>
                  </a:lnTo>
                  <a:lnTo>
                    <a:pt x="1408" y="2238"/>
                  </a:lnTo>
                  <a:lnTo>
                    <a:pt x="1408" y="2246"/>
                  </a:lnTo>
                  <a:lnTo>
                    <a:pt x="1407" y="2256"/>
                  </a:lnTo>
                  <a:lnTo>
                    <a:pt x="1404" y="2266"/>
                  </a:lnTo>
                  <a:lnTo>
                    <a:pt x="1402" y="2271"/>
                  </a:lnTo>
                  <a:lnTo>
                    <a:pt x="1399" y="2275"/>
                  </a:lnTo>
                  <a:lnTo>
                    <a:pt x="1395" y="2279"/>
                  </a:lnTo>
                  <a:lnTo>
                    <a:pt x="1391" y="2284"/>
                  </a:lnTo>
                  <a:lnTo>
                    <a:pt x="1385" y="2287"/>
                  </a:lnTo>
                  <a:lnTo>
                    <a:pt x="1378" y="2290"/>
                  </a:lnTo>
                  <a:lnTo>
                    <a:pt x="1370" y="2293"/>
                  </a:lnTo>
                  <a:lnTo>
                    <a:pt x="1361" y="2295"/>
                  </a:lnTo>
                  <a:lnTo>
                    <a:pt x="1350" y="2296"/>
                  </a:lnTo>
                  <a:lnTo>
                    <a:pt x="1337" y="2296"/>
                  </a:lnTo>
                  <a:lnTo>
                    <a:pt x="1334" y="2296"/>
                  </a:lnTo>
                  <a:lnTo>
                    <a:pt x="1354" y="2339"/>
                  </a:lnTo>
                  <a:lnTo>
                    <a:pt x="1355" y="2339"/>
                  </a:lnTo>
                  <a:lnTo>
                    <a:pt x="1355" y="2339"/>
                  </a:lnTo>
                  <a:lnTo>
                    <a:pt x="1369" y="2339"/>
                  </a:lnTo>
                  <a:lnTo>
                    <a:pt x="1381" y="2338"/>
                  </a:lnTo>
                  <a:lnTo>
                    <a:pt x="1392" y="2335"/>
                  </a:lnTo>
                  <a:lnTo>
                    <a:pt x="1403" y="2332"/>
                  </a:lnTo>
                  <a:lnTo>
                    <a:pt x="1413" y="2328"/>
                  </a:lnTo>
                  <a:lnTo>
                    <a:pt x="1421" y="2324"/>
                  </a:lnTo>
                  <a:lnTo>
                    <a:pt x="1429" y="2318"/>
                  </a:lnTo>
                  <a:lnTo>
                    <a:pt x="1436" y="2311"/>
                  </a:lnTo>
                  <a:lnTo>
                    <a:pt x="1442" y="2304"/>
                  </a:lnTo>
                  <a:lnTo>
                    <a:pt x="1448" y="2296"/>
                  </a:lnTo>
                  <a:lnTo>
                    <a:pt x="1452" y="2286"/>
                  </a:lnTo>
                  <a:lnTo>
                    <a:pt x="1456" y="2276"/>
                  </a:lnTo>
                  <a:lnTo>
                    <a:pt x="1459" y="2266"/>
                  </a:lnTo>
                  <a:lnTo>
                    <a:pt x="1461" y="2254"/>
                  </a:lnTo>
                  <a:lnTo>
                    <a:pt x="1462" y="2242"/>
                  </a:lnTo>
                  <a:lnTo>
                    <a:pt x="1462" y="2229"/>
                  </a:lnTo>
                  <a:lnTo>
                    <a:pt x="1462" y="2027"/>
                  </a:lnTo>
                  <a:lnTo>
                    <a:pt x="1408" y="2027"/>
                  </a:lnTo>
                  <a:lnTo>
                    <a:pt x="1408" y="2042"/>
                  </a:lnTo>
                  <a:close/>
                  <a:moveTo>
                    <a:pt x="1408" y="2094"/>
                  </a:moveTo>
                  <a:lnTo>
                    <a:pt x="1408" y="2181"/>
                  </a:lnTo>
                  <a:lnTo>
                    <a:pt x="1408" y="2181"/>
                  </a:lnTo>
                  <a:lnTo>
                    <a:pt x="1401" y="2189"/>
                  </a:lnTo>
                  <a:lnTo>
                    <a:pt x="1393" y="2197"/>
                  </a:lnTo>
                  <a:lnTo>
                    <a:pt x="1387" y="2199"/>
                  </a:lnTo>
                  <a:lnTo>
                    <a:pt x="1382" y="2201"/>
                  </a:lnTo>
                  <a:lnTo>
                    <a:pt x="1376" y="2202"/>
                  </a:lnTo>
                  <a:lnTo>
                    <a:pt x="1369" y="2203"/>
                  </a:lnTo>
                  <a:lnTo>
                    <a:pt x="1369" y="2203"/>
                  </a:lnTo>
                  <a:lnTo>
                    <a:pt x="1362" y="2202"/>
                  </a:lnTo>
                  <a:lnTo>
                    <a:pt x="1354" y="2200"/>
                  </a:lnTo>
                  <a:lnTo>
                    <a:pt x="1348" y="2197"/>
                  </a:lnTo>
                  <a:lnTo>
                    <a:pt x="1341" y="2190"/>
                  </a:lnTo>
                  <a:lnTo>
                    <a:pt x="1335" y="2181"/>
                  </a:lnTo>
                  <a:lnTo>
                    <a:pt x="1331" y="2169"/>
                  </a:lnTo>
                  <a:lnTo>
                    <a:pt x="1329" y="2154"/>
                  </a:lnTo>
                  <a:lnTo>
                    <a:pt x="1328" y="2134"/>
                  </a:lnTo>
                  <a:lnTo>
                    <a:pt x="1328" y="2134"/>
                  </a:lnTo>
                  <a:lnTo>
                    <a:pt x="1329" y="2117"/>
                  </a:lnTo>
                  <a:lnTo>
                    <a:pt x="1331" y="2103"/>
                  </a:lnTo>
                  <a:lnTo>
                    <a:pt x="1335" y="2092"/>
                  </a:lnTo>
                  <a:lnTo>
                    <a:pt x="1341" y="2084"/>
                  </a:lnTo>
                  <a:lnTo>
                    <a:pt x="1348" y="2079"/>
                  </a:lnTo>
                  <a:lnTo>
                    <a:pt x="1354" y="2074"/>
                  </a:lnTo>
                  <a:lnTo>
                    <a:pt x="1362" y="2073"/>
                  </a:lnTo>
                  <a:lnTo>
                    <a:pt x="1369" y="2072"/>
                  </a:lnTo>
                  <a:lnTo>
                    <a:pt x="1369" y="2072"/>
                  </a:lnTo>
                  <a:lnTo>
                    <a:pt x="1376" y="2073"/>
                  </a:lnTo>
                  <a:lnTo>
                    <a:pt x="1383" y="2074"/>
                  </a:lnTo>
                  <a:lnTo>
                    <a:pt x="1388" y="2076"/>
                  </a:lnTo>
                  <a:lnTo>
                    <a:pt x="1394" y="2080"/>
                  </a:lnTo>
                  <a:lnTo>
                    <a:pt x="1398" y="2083"/>
                  </a:lnTo>
                  <a:lnTo>
                    <a:pt x="1402" y="2086"/>
                  </a:lnTo>
                  <a:lnTo>
                    <a:pt x="1408" y="2094"/>
                  </a:lnTo>
                  <a:lnTo>
                    <a:pt x="1408" y="2094"/>
                  </a:lnTo>
                  <a:close/>
                  <a:moveTo>
                    <a:pt x="938" y="2027"/>
                  </a:moveTo>
                  <a:lnTo>
                    <a:pt x="993" y="2027"/>
                  </a:lnTo>
                  <a:lnTo>
                    <a:pt x="993" y="2123"/>
                  </a:lnTo>
                  <a:lnTo>
                    <a:pt x="993" y="2249"/>
                  </a:lnTo>
                  <a:lnTo>
                    <a:pt x="938" y="2249"/>
                  </a:lnTo>
                  <a:lnTo>
                    <a:pt x="938" y="2027"/>
                  </a:lnTo>
                  <a:close/>
                  <a:moveTo>
                    <a:pt x="993" y="1967"/>
                  </a:moveTo>
                  <a:lnTo>
                    <a:pt x="993" y="1995"/>
                  </a:lnTo>
                  <a:lnTo>
                    <a:pt x="938" y="1995"/>
                  </a:lnTo>
                  <a:lnTo>
                    <a:pt x="938" y="1940"/>
                  </a:lnTo>
                  <a:lnTo>
                    <a:pt x="993" y="1940"/>
                  </a:lnTo>
                  <a:lnTo>
                    <a:pt x="993" y="1967"/>
                  </a:lnTo>
                  <a:close/>
                  <a:moveTo>
                    <a:pt x="2309" y="1962"/>
                  </a:moveTo>
                  <a:lnTo>
                    <a:pt x="2364" y="1934"/>
                  </a:lnTo>
                  <a:lnTo>
                    <a:pt x="2364" y="2127"/>
                  </a:lnTo>
                  <a:lnTo>
                    <a:pt x="2364" y="2249"/>
                  </a:lnTo>
                  <a:lnTo>
                    <a:pt x="2309" y="2249"/>
                  </a:lnTo>
                  <a:lnTo>
                    <a:pt x="2309" y="1962"/>
                  </a:lnTo>
                  <a:close/>
                  <a:moveTo>
                    <a:pt x="397" y="757"/>
                  </a:moveTo>
                  <a:lnTo>
                    <a:pt x="850" y="757"/>
                  </a:lnTo>
                  <a:lnTo>
                    <a:pt x="850" y="495"/>
                  </a:lnTo>
                  <a:lnTo>
                    <a:pt x="397" y="495"/>
                  </a:lnTo>
                  <a:lnTo>
                    <a:pt x="397" y="288"/>
                  </a:lnTo>
                  <a:lnTo>
                    <a:pt x="898" y="288"/>
                  </a:lnTo>
                  <a:lnTo>
                    <a:pt x="732" y="0"/>
                  </a:lnTo>
                  <a:lnTo>
                    <a:pt x="22" y="0"/>
                  </a:lnTo>
                  <a:lnTo>
                    <a:pt x="22" y="1251"/>
                  </a:lnTo>
                  <a:lnTo>
                    <a:pt x="1023" y="1251"/>
                  </a:lnTo>
                  <a:lnTo>
                    <a:pt x="1023" y="963"/>
                  </a:lnTo>
                  <a:lnTo>
                    <a:pt x="397" y="963"/>
                  </a:lnTo>
                  <a:lnTo>
                    <a:pt x="397" y="757"/>
                  </a:lnTo>
                  <a:close/>
                  <a:moveTo>
                    <a:pt x="1690" y="0"/>
                  </a:moveTo>
                  <a:lnTo>
                    <a:pt x="1477" y="409"/>
                  </a:lnTo>
                  <a:lnTo>
                    <a:pt x="1265" y="0"/>
                  </a:lnTo>
                  <a:lnTo>
                    <a:pt x="850" y="0"/>
                  </a:lnTo>
                  <a:lnTo>
                    <a:pt x="1287" y="757"/>
                  </a:lnTo>
                  <a:lnTo>
                    <a:pt x="1287" y="1251"/>
                  </a:lnTo>
                  <a:lnTo>
                    <a:pt x="1661" y="1251"/>
                  </a:lnTo>
                  <a:lnTo>
                    <a:pt x="1661" y="757"/>
                  </a:lnTo>
                  <a:lnTo>
                    <a:pt x="2099" y="0"/>
                  </a:lnTo>
                  <a:lnTo>
                    <a:pt x="16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842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Approved question wide">
  <p:cSld name="Approved question wide"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4" name="Google Shape;324;p40"/>
          <p:cNvGrpSpPr/>
          <p:nvPr/>
        </p:nvGrpSpPr>
        <p:grpSpPr>
          <a:xfrm>
            <a:off x="498115" y="5826612"/>
            <a:ext cx="3878023" cy="570195"/>
            <a:chOff x="498115" y="5951018"/>
            <a:chExt cx="3878023" cy="570195"/>
          </a:xfrm>
        </p:grpSpPr>
        <p:sp>
          <p:nvSpPr>
            <p:cNvPr id="325" name="Google Shape;325;p40"/>
            <p:cNvSpPr/>
            <p:nvPr/>
          </p:nvSpPr>
          <p:spPr>
            <a:xfrm>
              <a:off x="498115" y="5951018"/>
              <a:ext cx="99392" cy="9764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326" name="Google Shape;326;p40"/>
            <p:cNvSpPr/>
            <p:nvPr/>
          </p:nvSpPr>
          <p:spPr>
            <a:xfrm>
              <a:off x="693411" y="5951018"/>
              <a:ext cx="99392" cy="9764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327" name="Google Shape;327;p40"/>
            <p:cNvSpPr/>
            <p:nvPr/>
          </p:nvSpPr>
          <p:spPr>
            <a:xfrm>
              <a:off x="890451" y="5951018"/>
              <a:ext cx="99392" cy="9764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328" name="Google Shape;328;p40"/>
            <p:cNvSpPr/>
            <p:nvPr/>
          </p:nvSpPr>
          <p:spPr>
            <a:xfrm>
              <a:off x="498115" y="6181188"/>
              <a:ext cx="94161" cy="130778"/>
            </a:xfrm>
            <a:custGeom>
              <a:avLst/>
              <a:gdLst/>
              <a:ahLst/>
              <a:cxnLst/>
              <a:rect l="l" t="t" r="r" b="b"/>
              <a:pathLst>
                <a:path w="54" h="75" extrusionOk="0">
                  <a:moveTo>
                    <a:pt x="32" y="11"/>
                  </a:moveTo>
                  <a:lnTo>
                    <a:pt x="32" y="75"/>
                  </a:lnTo>
                  <a:lnTo>
                    <a:pt x="22" y="75"/>
                  </a:lnTo>
                  <a:lnTo>
                    <a:pt x="22" y="11"/>
                  </a:lnTo>
                  <a:lnTo>
                    <a:pt x="0" y="11"/>
                  </a:lnTo>
                  <a:lnTo>
                    <a:pt x="0" y="0"/>
                  </a:lnTo>
                  <a:lnTo>
                    <a:pt x="54" y="0"/>
                  </a:lnTo>
                  <a:lnTo>
                    <a:pt x="54" y="11"/>
                  </a:lnTo>
                  <a:lnTo>
                    <a:pt x="32" y="1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329" name="Google Shape;329;p40"/>
            <p:cNvSpPr/>
            <p:nvPr/>
          </p:nvSpPr>
          <p:spPr>
            <a:xfrm>
              <a:off x="609713" y="6174213"/>
              <a:ext cx="78468" cy="137753"/>
            </a:xfrm>
            <a:custGeom>
              <a:avLst/>
              <a:gdLst/>
              <a:ahLst/>
              <a:cxnLst/>
              <a:rect l="l" t="t" r="r" b="b"/>
              <a:pathLst>
                <a:path w="31" h="54" extrusionOk="0">
                  <a:moveTo>
                    <a:pt x="23" y="54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28"/>
                    <a:pt x="22" y="26"/>
                    <a:pt x="21" y="24"/>
                  </a:cubicBezTo>
                  <a:cubicBezTo>
                    <a:pt x="20" y="22"/>
                    <a:pt x="18" y="22"/>
                    <a:pt x="15" y="22"/>
                  </a:cubicBezTo>
                  <a:cubicBezTo>
                    <a:pt x="14" y="22"/>
                    <a:pt x="13" y="22"/>
                    <a:pt x="12" y="22"/>
                  </a:cubicBezTo>
                  <a:cubicBezTo>
                    <a:pt x="11" y="22"/>
                    <a:pt x="10" y="23"/>
                    <a:pt x="9" y="24"/>
                  </a:cubicBezTo>
                  <a:cubicBezTo>
                    <a:pt x="9" y="25"/>
                    <a:pt x="8" y="26"/>
                    <a:pt x="8" y="27"/>
                  </a:cubicBezTo>
                  <a:cubicBezTo>
                    <a:pt x="7" y="28"/>
                    <a:pt x="7" y="30"/>
                    <a:pt x="7" y="31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8" y="18"/>
                    <a:pt x="9" y="17"/>
                  </a:cubicBezTo>
                  <a:cubicBezTo>
                    <a:pt x="10" y="17"/>
                    <a:pt x="10" y="16"/>
                    <a:pt x="11" y="16"/>
                  </a:cubicBezTo>
                  <a:cubicBezTo>
                    <a:pt x="12" y="15"/>
                    <a:pt x="13" y="15"/>
                    <a:pt x="14" y="15"/>
                  </a:cubicBezTo>
                  <a:cubicBezTo>
                    <a:pt x="15" y="15"/>
                    <a:pt x="16" y="15"/>
                    <a:pt x="17" y="15"/>
                  </a:cubicBezTo>
                  <a:cubicBezTo>
                    <a:pt x="19" y="15"/>
                    <a:pt x="21" y="15"/>
                    <a:pt x="23" y="16"/>
                  </a:cubicBezTo>
                  <a:cubicBezTo>
                    <a:pt x="25" y="16"/>
                    <a:pt x="26" y="17"/>
                    <a:pt x="27" y="19"/>
                  </a:cubicBezTo>
                  <a:cubicBezTo>
                    <a:pt x="28" y="20"/>
                    <a:pt x="29" y="22"/>
                    <a:pt x="30" y="24"/>
                  </a:cubicBezTo>
                  <a:cubicBezTo>
                    <a:pt x="30" y="27"/>
                    <a:pt x="31" y="29"/>
                    <a:pt x="31" y="32"/>
                  </a:cubicBezTo>
                  <a:cubicBezTo>
                    <a:pt x="31" y="54"/>
                    <a:pt x="31" y="54"/>
                    <a:pt x="31" y="54"/>
                  </a:cubicBezTo>
                  <a:lnTo>
                    <a:pt x="23" y="5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330" name="Google Shape;330;p40"/>
            <p:cNvSpPr/>
            <p:nvPr/>
          </p:nvSpPr>
          <p:spPr>
            <a:xfrm>
              <a:off x="705618" y="6212575"/>
              <a:ext cx="85443" cy="101135"/>
            </a:xfrm>
            <a:custGeom>
              <a:avLst/>
              <a:gdLst/>
              <a:ahLst/>
              <a:cxnLst/>
              <a:rect l="l" t="t" r="r" b="b"/>
              <a:pathLst>
                <a:path w="33" h="40" extrusionOk="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9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19" y="33"/>
                  </a:cubicBezTo>
                  <a:cubicBezTo>
                    <a:pt x="20" y="32"/>
                    <a:pt x="21" y="32"/>
                    <a:pt x="22" y="32"/>
                  </a:cubicBezTo>
                  <a:cubicBezTo>
                    <a:pt x="22" y="32"/>
                    <a:pt x="23" y="31"/>
                    <a:pt x="23" y="31"/>
                  </a:cubicBezTo>
                  <a:cubicBezTo>
                    <a:pt x="24" y="31"/>
                    <a:pt x="25" y="30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20" y="39"/>
                    <a:pt x="18" y="40"/>
                    <a:pt x="17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1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5" y="16"/>
                  </a:moveTo>
                  <a:cubicBezTo>
                    <a:pt x="25" y="15"/>
                    <a:pt x="25" y="13"/>
                    <a:pt x="25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0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331" name="Google Shape;331;p40"/>
            <p:cNvSpPr/>
            <p:nvPr/>
          </p:nvSpPr>
          <p:spPr>
            <a:xfrm>
              <a:off x="857320" y="6174213"/>
              <a:ext cx="83698" cy="139497"/>
            </a:xfrm>
            <a:custGeom>
              <a:avLst/>
              <a:gdLst/>
              <a:ahLst/>
              <a:cxnLst/>
              <a:rect l="l" t="t" r="r" b="b"/>
              <a:pathLst>
                <a:path w="33" h="55" extrusionOk="0">
                  <a:moveTo>
                    <a:pt x="33" y="35"/>
                  </a:moveTo>
                  <a:cubicBezTo>
                    <a:pt x="33" y="38"/>
                    <a:pt x="32" y="41"/>
                    <a:pt x="31" y="44"/>
                  </a:cubicBezTo>
                  <a:cubicBezTo>
                    <a:pt x="30" y="46"/>
                    <a:pt x="29" y="48"/>
                    <a:pt x="28" y="50"/>
                  </a:cubicBezTo>
                  <a:cubicBezTo>
                    <a:pt x="27" y="51"/>
                    <a:pt x="25" y="53"/>
                    <a:pt x="23" y="53"/>
                  </a:cubicBezTo>
                  <a:cubicBezTo>
                    <a:pt x="21" y="54"/>
                    <a:pt x="19" y="55"/>
                    <a:pt x="17" y="55"/>
                  </a:cubicBezTo>
                  <a:cubicBezTo>
                    <a:pt x="16" y="55"/>
                    <a:pt x="14" y="54"/>
                    <a:pt x="12" y="53"/>
                  </a:cubicBezTo>
                  <a:cubicBezTo>
                    <a:pt x="10" y="52"/>
                    <a:pt x="9" y="51"/>
                    <a:pt x="8" y="50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9" y="18"/>
                    <a:pt x="9" y="18"/>
                    <a:pt x="10" y="17"/>
                  </a:cubicBezTo>
                  <a:cubicBezTo>
                    <a:pt x="11" y="17"/>
                    <a:pt x="11" y="16"/>
                    <a:pt x="12" y="16"/>
                  </a:cubicBezTo>
                  <a:cubicBezTo>
                    <a:pt x="13" y="16"/>
                    <a:pt x="13" y="15"/>
                    <a:pt x="14" y="15"/>
                  </a:cubicBezTo>
                  <a:cubicBezTo>
                    <a:pt x="15" y="15"/>
                    <a:pt x="16" y="15"/>
                    <a:pt x="18" y="15"/>
                  </a:cubicBezTo>
                  <a:cubicBezTo>
                    <a:pt x="20" y="15"/>
                    <a:pt x="22" y="15"/>
                    <a:pt x="24" y="16"/>
                  </a:cubicBezTo>
                  <a:cubicBezTo>
                    <a:pt x="25" y="16"/>
                    <a:pt x="27" y="18"/>
                    <a:pt x="28" y="19"/>
                  </a:cubicBezTo>
                  <a:cubicBezTo>
                    <a:pt x="30" y="21"/>
                    <a:pt x="31" y="23"/>
                    <a:pt x="31" y="26"/>
                  </a:cubicBezTo>
                  <a:cubicBezTo>
                    <a:pt x="32" y="28"/>
                    <a:pt x="33" y="32"/>
                    <a:pt x="33" y="35"/>
                  </a:cubicBezTo>
                  <a:close/>
                  <a:moveTo>
                    <a:pt x="25" y="35"/>
                  </a:moveTo>
                  <a:cubicBezTo>
                    <a:pt x="25" y="31"/>
                    <a:pt x="24" y="27"/>
                    <a:pt x="23" y="25"/>
                  </a:cubicBezTo>
                  <a:cubicBezTo>
                    <a:pt x="21" y="23"/>
                    <a:pt x="19" y="22"/>
                    <a:pt x="16" y="22"/>
                  </a:cubicBezTo>
                  <a:cubicBezTo>
                    <a:pt x="15" y="22"/>
                    <a:pt x="15" y="22"/>
                    <a:pt x="14" y="22"/>
                  </a:cubicBezTo>
                  <a:cubicBezTo>
                    <a:pt x="13" y="22"/>
                    <a:pt x="12" y="23"/>
                    <a:pt x="11" y="23"/>
                  </a:cubicBezTo>
                  <a:cubicBezTo>
                    <a:pt x="11" y="23"/>
                    <a:pt x="10" y="24"/>
                    <a:pt x="9" y="25"/>
                  </a:cubicBezTo>
                  <a:cubicBezTo>
                    <a:pt x="9" y="25"/>
                    <a:pt x="8" y="26"/>
                    <a:pt x="8" y="26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8" y="43"/>
                    <a:pt x="9" y="44"/>
                    <a:pt x="9" y="44"/>
                  </a:cubicBezTo>
                  <a:cubicBezTo>
                    <a:pt x="10" y="45"/>
                    <a:pt x="11" y="45"/>
                    <a:pt x="11" y="46"/>
                  </a:cubicBezTo>
                  <a:cubicBezTo>
                    <a:pt x="12" y="46"/>
                    <a:pt x="13" y="47"/>
                    <a:pt x="14" y="47"/>
                  </a:cubicBezTo>
                  <a:cubicBezTo>
                    <a:pt x="15" y="47"/>
                    <a:pt x="16" y="48"/>
                    <a:pt x="17" y="48"/>
                  </a:cubicBezTo>
                  <a:cubicBezTo>
                    <a:pt x="19" y="48"/>
                    <a:pt x="21" y="47"/>
                    <a:pt x="23" y="45"/>
                  </a:cubicBezTo>
                  <a:cubicBezTo>
                    <a:pt x="24" y="43"/>
                    <a:pt x="25" y="39"/>
                    <a:pt x="25" y="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332" name="Google Shape;332;p40"/>
            <p:cNvSpPr/>
            <p:nvPr/>
          </p:nvSpPr>
          <p:spPr>
            <a:xfrm>
              <a:off x="956713" y="6212575"/>
              <a:ext cx="83698" cy="101135"/>
            </a:xfrm>
            <a:custGeom>
              <a:avLst/>
              <a:gdLst/>
              <a:ahLst/>
              <a:cxnLst/>
              <a:rect l="l" t="t" r="r" b="b"/>
              <a:pathLst>
                <a:path w="33" h="40" extrusionOk="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2" y="22"/>
                    <a:pt x="32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4"/>
                    <a:pt x="8" y="26"/>
                    <a:pt x="8" y="27"/>
                  </a:cubicBezTo>
                  <a:cubicBezTo>
                    <a:pt x="9" y="28"/>
                    <a:pt x="10" y="29"/>
                    <a:pt x="10" y="30"/>
                  </a:cubicBezTo>
                  <a:cubicBezTo>
                    <a:pt x="11" y="31"/>
                    <a:pt x="12" y="32"/>
                    <a:pt x="13" y="32"/>
                  </a:cubicBezTo>
                  <a:cubicBezTo>
                    <a:pt x="14" y="33"/>
                    <a:pt x="16" y="33"/>
                    <a:pt x="17" y="33"/>
                  </a:cubicBezTo>
                  <a:cubicBezTo>
                    <a:pt x="18" y="33"/>
                    <a:pt x="18" y="33"/>
                    <a:pt x="19" y="33"/>
                  </a:cubicBezTo>
                  <a:cubicBezTo>
                    <a:pt x="20" y="32"/>
                    <a:pt x="21" y="32"/>
                    <a:pt x="21" y="32"/>
                  </a:cubicBezTo>
                  <a:cubicBezTo>
                    <a:pt x="22" y="32"/>
                    <a:pt x="22" y="31"/>
                    <a:pt x="23" y="31"/>
                  </a:cubicBezTo>
                  <a:cubicBezTo>
                    <a:pt x="24" y="31"/>
                    <a:pt x="24" y="30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19" y="39"/>
                    <a:pt x="18" y="40"/>
                    <a:pt x="16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0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2" y="31"/>
                  </a:cubicBezTo>
                  <a:cubicBezTo>
                    <a:pt x="1" y="29"/>
                    <a:pt x="1" y="28"/>
                    <a:pt x="0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4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6" y="0"/>
                  </a:cubicBezTo>
                  <a:cubicBezTo>
                    <a:pt x="19" y="0"/>
                    <a:pt x="22" y="0"/>
                    <a:pt x="24" y="1"/>
                  </a:cubicBezTo>
                  <a:cubicBezTo>
                    <a:pt x="26" y="2"/>
                    <a:pt x="27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2" y="14"/>
                    <a:pt x="33" y="16"/>
                    <a:pt x="33" y="19"/>
                  </a:cubicBezTo>
                  <a:close/>
                  <a:moveTo>
                    <a:pt x="25" y="16"/>
                  </a:moveTo>
                  <a:cubicBezTo>
                    <a:pt x="25" y="15"/>
                    <a:pt x="25" y="13"/>
                    <a:pt x="24" y="12"/>
                  </a:cubicBezTo>
                  <a:cubicBezTo>
                    <a:pt x="24" y="11"/>
                    <a:pt x="23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3" y="7"/>
                    <a:pt x="12" y="7"/>
                  </a:cubicBezTo>
                  <a:cubicBezTo>
                    <a:pt x="11" y="7"/>
                    <a:pt x="11" y="8"/>
                    <a:pt x="10" y="9"/>
                  </a:cubicBezTo>
                  <a:cubicBezTo>
                    <a:pt x="9" y="10"/>
                    <a:pt x="9" y="11"/>
                    <a:pt x="8" y="12"/>
                  </a:cubicBezTo>
                  <a:cubicBezTo>
                    <a:pt x="8" y="13"/>
                    <a:pt x="7" y="14"/>
                    <a:pt x="7" y="16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333" name="Google Shape;333;p40"/>
            <p:cNvSpPr/>
            <p:nvPr/>
          </p:nvSpPr>
          <p:spPr>
            <a:xfrm>
              <a:off x="1050873" y="6174213"/>
              <a:ext cx="55799" cy="139497"/>
            </a:xfrm>
            <a:custGeom>
              <a:avLst/>
              <a:gdLst/>
              <a:ahLst/>
              <a:cxnLst/>
              <a:rect l="l" t="t" r="r" b="b"/>
              <a:pathLst>
                <a:path w="22" h="55" extrusionOk="0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3" y="55"/>
                    <a:pt x="12" y="54"/>
                    <a:pt x="11" y="54"/>
                  </a:cubicBezTo>
                  <a:cubicBezTo>
                    <a:pt x="10" y="54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6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5"/>
                    <a:pt x="13" y="45"/>
                  </a:cubicBezTo>
                  <a:cubicBezTo>
                    <a:pt x="13" y="46"/>
                    <a:pt x="13" y="46"/>
                    <a:pt x="14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7" y="48"/>
                  </a:cubicBezTo>
                  <a:cubicBezTo>
                    <a:pt x="18" y="48"/>
                    <a:pt x="19" y="48"/>
                    <a:pt x="20" y="47"/>
                  </a:cubicBezTo>
                  <a:cubicBezTo>
                    <a:pt x="21" y="47"/>
                    <a:pt x="22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334" name="Google Shape;334;p40"/>
            <p:cNvSpPr/>
            <p:nvPr/>
          </p:nvSpPr>
          <p:spPr>
            <a:xfrm>
              <a:off x="1118877" y="6174213"/>
              <a:ext cx="55799" cy="139497"/>
            </a:xfrm>
            <a:custGeom>
              <a:avLst/>
              <a:gdLst/>
              <a:ahLst/>
              <a:cxnLst/>
              <a:rect l="l" t="t" r="r" b="b"/>
              <a:pathLst>
                <a:path w="22" h="55" extrusionOk="0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3" y="55"/>
                    <a:pt x="11" y="54"/>
                    <a:pt x="10" y="54"/>
                  </a:cubicBezTo>
                  <a:cubicBezTo>
                    <a:pt x="9" y="54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5"/>
                    <a:pt x="13" y="45"/>
                  </a:cubicBezTo>
                  <a:cubicBezTo>
                    <a:pt x="13" y="46"/>
                    <a:pt x="13" y="46"/>
                    <a:pt x="14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7" y="48"/>
                  </a:cubicBezTo>
                  <a:cubicBezTo>
                    <a:pt x="18" y="48"/>
                    <a:pt x="19" y="48"/>
                    <a:pt x="20" y="47"/>
                  </a:cubicBezTo>
                  <a:cubicBezTo>
                    <a:pt x="21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335" name="Google Shape;335;p40"/>
            <p:cNvSpPr/>
            <p:nvPr/>
          </p:nvSpPr>
          <p:spPr>
            <a:xfrm>
              <a:off x="1190370" y="6212575"/>
              <a:ext cx="83698" cy="101135"/>
            </a:xfrm>
            <a:custGeom>
              <a:avLst/>
              <a:gdLst/>
              <a:ahLst/>
              <a:cxnLst/>
              <a:rect l="l" t="t" r="r" b="b"/>
              <a:pathLst>
                <a:path w="33" h="40" extrusionOk="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2" y="21"/>
                    <a:pt x="32" y="22"/>
                    <a:pt x="32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4"/>
                    <a:pt x="8" y="26"/>
                    <a:pt x="8" y="27"/>
                  </a:cubicBezTo>
                  <a:cubicBezTo>
                    <a:pt x="9" y="28"/>
                    <a:pt x="10" y="29"/>
                    <a:pt x="10" y="30"/>
                  </a:cubicBezTo>
                  <a:cubicBezTo>
                    <a:pt x="11" y="31"/>
                    <a:pt x="12" y="32"/>
                    <a:pt x="13" y="32"/>
                  </a:cubicBezTo>
                  <a:cubicBezTo>
                    <a:pt x="14" y="33"/>
                    <a:pt x="16" y="33"/>
                    <a:pt x="17" y="33"/>
                  </a:cubicBezTo>
                  <a:cubicBezTo>
                    <a:pt x="18" y="33"/>
                    <a:pt x="18" y="33"/>
                    <a:pt x="19" y="33"/>
                  </a:cubicBezTo>
                  <a:cubicBezTo>
                    <a:pt x="20" y="32"/>
                    <a:pt x="20" y="32"/>
                    <a:pt x="21" y="32"/>
                  </a:cubicBezTo>
                  <a:cubicBezTo>
                    <a:pt x="22" y="32"/>
                    <a:pt x="22" y="31"/>
                    <a:pt x="23" y="31"/>
                  </a:cubicBezTo>
                  <a:cubicBezTo>
                    <a:pt x="23" y="31"/>
                    <a:pt x="24" y="30"/>
                    <a:pt x="25" y="30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0" y="39"/>
                  </a:cubicBezTo>
                  <a:cubicBezTo>
                    <a:pt x="19" y="39"/>
                    <a:pt x="18" y="40"/>
                    <a:pt x="16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0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2" y="31"/>
                  </a:cubicBezTo>
                  <a:cubicBezTo>
                    <a:pt x="1" y="29"/>
                    <a:pt x="1" y="28"/>
                    <a:pt x="0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4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6" y="0"/>
                  </a:cubicBezTo>
                  <a:cubicBezTo>
                    <a:pt x="19" y="0"/>
                    <a:pt x="22" y="0"/>
                    <a:pt x="24" y="1"/>
                  </a:cubicBezTo>
                  <a:cubicBezTo>
                    <a:pt x="26" y="2"/>
                    <a:pt x="27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2" y="14"/>
                    <a:pt x="33" y="16"/>
                    <a:pt x="33" y="19"/>
                  </a:cubicBezTo>
                  <a:close/>
                  <a:moveTo>
                    <a:pt x="25" y="16"/>
                  </a:moveTo>
                  <a:cubicBezTo>
                    <a:pt x="25" y="15"/>
                    <a:pt x="25" y="13"/>
                    <a:pt x="24" y="12"/>
                  </a:cubicBezTo>
                  <a:cubicBezTo>
                    <a:pt x="24" y="11"/>
                    <a:pt x="23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7" y="6"/>
                    <a:pt x="16" y="6"/>
                  </a:cubicBezTo>
                  <a:cubicBezTo>
                    <a:pt x="15" y="6"/>
                    <a:pt x="13" y="7"/>
                    <a:pt x="12" y="7"/>
                  </a:cubicBezTo>
                  <a:cubicBezTo>
                    <a:pt x="11" y="7"/>
                    <a:pt x="11" y="8"/>
                    <a:pt x="10" y="9"/>
                  </a:cubicBezTo>
                  <a:cubicBezTo>
                    <a:pt x="9" y="10"/>
                    <a:pt x="9" y="11"/>
                    <a:pt x="8" y="12"/>
                  </a:cubicBezTo>
                  <a:cubicBezTo>
                    <a:pt x="8" y="13"/>
                    <a:pt x="7" y="14"/>
                    <a:pt x="7" y="16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336" name="Google Shape;336;p40"/>
            <p:cNvSpPr/>
            <p:nvPr/>
          </p:nvSpPr>
          <p:spPr>
            <a:xfrm>
              <a:off x="1294993" y="6212575"/>
              <a:ext cx="55799" cy="99391"/>
            </a:xfrm>
            <a:custGeom>
              <a:avLst/>
              <a:gdLst/>
              <a:ahLst/>
              <a:cxnLst/>
              <a:rect l="l" t="t" r="r" b="b"/>
              <a:pathLst>
                <a:path w="22" h="39" extrusionOk="0">
                  <a:moveTo>
                    <a:pt x="20" y="8"/>
                  </a:moveTo>
                  <a:cubicBezTo>
                    <a:pt x="20" y="8"/>
                    <a:pt x="19" y="8"/>
                    <a:pt x="18" y="7"/>
                  </a:cubicBezTo>
                  <a:cubicBezTo>
                    <a:pt x="17" y="7"/>
                    <a:pt x="16" y="7"/>
                    <a:pt x="15" y="7"/>
                  </a:cubicBezTo>
                  <a:cubicBezTo>
                    <a:pt x="12" y="7"/>
                    <a:pt x="10" y="8"/>
                    <a:pt x="9" y="9"/>
                  </a:cubicBezTo>
                  <a:cubicBezTo>
                    <a:pt x="8" y="11"/>
                    <a:pt x="7" y="14"/>
                    <a:pt x="7" y="17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8" y="3"/>
                    <a:pt x="8" y="3"/>
                    <a:pt x="9" y="2"/>
                  </a:cubicBezTo>
                  <a:cubicBezTo>
                    <a:pt x="9" y="2"/>
                    <a:pt x="10" y="1"/>
                    <a:pt x="11" y="1"/>
                  </a:cubicBezTo>
                  <a:cubicBezTo>
                    <a:pt x="11" y="0"/>
                    <a:pt x="12" y="0"/>
                    <a:pt x="13" y="0"/>
                  </a:cubicBezTo>
                  <a:cubicBezTo>
                    <a:pt x="14" y="0"/>
                    <a:pt x="15" y="0"/>
                    <a:pt x="16" y="0"/>
                  </a:cubicBezTo>
                  <a:cubicBezTo>
                    <a:pt x="17" y="0"/>
                    <a:pt x="19" y="0"/>
                    <a:pt x="20" y="0"/>
                  </a:cubicBezTo>
                  <a:cubicBezTo>
                    <a:pt x="21" y="0"/>
                    <a:pt x="22" y="1"/>
                    <a:pt x="22" y="1"/>
                  </a:cubicBezTo>
                  <a:lnTo>
                    <a:pt x="20" y="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337" name="Google Shape;337;p40"/>
            <p:cNvSpPr/>
            <p:nvPr/>
          </p:nvSpPr>
          <p:spPr>
            <a:xfrm>
              <a:off x="1406591" y="6174213"/>
              <a:ext cx="55799" cy="139497"/>
            </a:xfrm>
            <a:custGeom>
              <a:avLst/>
              <a:gdLst/>
              <a:ahLst/>
              <a:cxnLst/>
              <a:rect l="l" t="t" r="r" b="b"/>
              <a:pathLst>
                <a:path w="22" h="55" extrusionOk="0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3" y="55"/>
                    <a:pt x="11" y="54"/>
                    <a:pt x="10" y="54"/>
                  </a:cubicBezTo>
                  <a:cubicBezTo>
                    <a:pt x="9" y="54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5"/>
                    <a:pt x="13" y="45"/>
                  </a:cubicBezTo>
                  <a:cubicBezTo>
                    <a:pt x="13" y="46"/>
                    <a:pt x="13" y="46"/>
                    <a:pt x="14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7" y="48"/>
                  </a:cubicBezTo>
                  <a:cubicBezTo>
                    <a:pt x="18" y="48"/>
                    <a:pt x="19" y="48"/>
                    <a:pt x="20" y="47"/>
                  </a:cubicBezTo>
                  <a:cubicBezTo>
                    <a:pt x="21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338" name="Google Shape;338;p40"/>
            <p:cNvSpPr/>
            <p:nvPr/>
          </p:nvSpPr>
          <p:spPr>
            <a:xfrm>
              <a:off x="1485058" y="6174213"/>
              <a:ext cx="80211" cy="137753"/>
            </a:xfrm>
            <a:custGeom>
              <a:avLst/>
              <a:gdLst/>
              <a:ahLst/>
              <a:cxnLst/>
              <a:rect l="l" t="t" r="r" b="b"/>
              <a:pathLst>
                <a:path w="31" h="54" extrusionOk="0">
                  <a:moveTo>
                    <a:pt x="23" y="54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28"/>
                    <a:pt x="23" y="26"/>
                    <a:pt x="21" y="24"/>
                  </a:cubicBezTo>
                  <a:cubicBezTo>
                    <a:pt x="20" y="22"/>
                    <a:pt x="18" y="22"/>
                    <a:pt x="15" y="22"/>
                  </a:cubicBezTo>
                  <a:cubicBezTo>
                    <a:pt x="14" y="22"/>
                    <a:pt x="13" y="22"/>
                    <a:pt x="12" y="22"/>
                  </a:cubicBezTo>
                  <a:cubicBezTo>
                    <a:pt x="11" y="22"/>
                    <a:pt x="10" y="23"/>
                    <a:pt x="10" y="24"/>
                  </a:cubicBezTo>
                  <a:cubicBezTo>
                    <a:pt x="9" y="25"/>
                    <a:pt x="8" y="26"/>
                    <a:pt x="8" y="27"/>
                  </a:cubicBezTo>
                  <a:cubicBezTo>
                    <a:pt x="8" y="28"/>
                    <a:pt x="7" y="30"/>
                    <a:pt x="7" y="31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9" y="18"/>
                    <a:pt x="9" y="17"/>
                  </a:cubicBezTo>
                  <a:cubicBezTo>
                    <a:pt x="10" y="17"/>
                    <a:pt x="11" y="16"/>
                    <a:pt x="12" y="16"/>
                  </a:cubicBezTo>
                  <a:cubicBezTo>
                    <a:pt x="12" y="15"/>
                    <a:pt x="13" y="15"/>
                    <a:pt x="14" y="15"/>
                  </a:cubicBezTo>
                  <a:cubicBezTo>
                    <a:pt x="15" y="15"/>
                    <a:pt x="16" y="15"/>
                    <a:pt x="17" y="15"/>
                  </a:cubicBezTo>
                  <a:cubicBezTo>
                    <a:pt x="19" y="15"/>
                    <a:pt x="21" y="15"/>
                    <a:pt x="23" y="16"/>
                  </a:cubicBezTo>
                  <a:cubicBezTo>
                    <a:pt x="25" y="16"/>
                    <a:pt x="26" y="17"/>
                    <a:pt x="27" y="19"/>
                  </a:cubicBezTo>
                  <a:cubicBezTo>
                    <a:pt x="29" y="20"/>
                    <a:pt x="29" y="22"/>
                    <a:pt x="30" y="24"/>
                  </a:cubicBezTo>
                  <a:cubicBezTo>
                    <a:pt x="31" y="27"/>
                    <a:pt x="31" y="29"/>
                    <a:pt x="31" y="32"/>
                  </a:cubicBezTo>
                  <a:cubicBezTo>
                    <a:pt x="31" y="54"/>
                    <a:pt x="31" y="54"/>
                    <a:pt x="31" y="54"/>
                  </a:cubicBezTo>
                  <a:lnTo>
                    <a:pt x="23" y="5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339" name="Google Shape;339;p40"/>
            <p:cNvSpPr/>
            <p:nvPr/>
          </p:nvSpPr>
          <p:spPr>
            <a:xfrm>
              <a:off x="1582706" y="6212575"/>
              <a:ext cx="83698" cy="101135"/>
            </a:xfrm>
            <a:custGeom>
              <a:avLst/>
              <a:gdLst/>
              <a:ahLst/>
              <a:cxnLst/>
              <a:rect l="l" t="t" r="r" b="b"/>
              <a:pathLst>
                <a:path w="33" h="40" extrusionOk="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10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0" y="32"/>
                    <a:pt x="21" y="32"/>
                    <a:pt x="22" y="32"/>
                  </a:cubicBezTo>
                  <a:cubicBezTo>
                    <a:pt x="23" y="32"/>
                    <a:pt x="23" y="31"/>
                    <a:pt x="24" y="31"/>
                  </a:cubicBezTo>
                  <a:cubicBezTo>
                    <a:pt x="24" y="31"/>
                    <a:pt x="25" y="30"/>
                    <a:pt x="26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7" y="37"/>
                    <a:pt x="26" y="38"/>
                    <a:pt x="25" y="38"/>
                  </a:cubicBezTo>
                  <a:cubicBezTo>
                    <a:pt x="24" y="39"/>
                    <a:pt x="22" y="39"/>
                    <a:pt x="21" y="39"/>
                  </a:cubicBezTo>
                  <a:cubicBezTo>
                    <a:pt x="20" y="39"/>
                    <a:pt x="18" y="40"/>
                    <a:pt x="17" y="40"/>
                  </a:cubicBezTo>
                  <a:cubicBezTo>
                    <a:pt x="15" y="40"/>
                    <a:pt x="14" y="39"/>
                    <a:pt x="12" y="39"/>
                  </a:cubicBezTo>
                  <a:cubicBezTo>
                    <a:pt x="11" y="38"/>
                    <a:pt x="10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4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1" y="24"/>
                    <a:pt x="0" y="22"/>
                    <a:pt x="0" y="20"/>
                  </a:cubicBezTo>
                  <a:cubicBezTo>
                    <a:pt x="0" y="16"/>
                    <a:pt x="1" y="13"/>
                    <a:pt x="2" y="11"/>
                  </a:cubicBezTo>
                  <a:cubicBezTo>
                    <a:pt x="2" y="8"/>
                    <a:pt x="4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5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1" y="7"/>
                    <a:pt x="32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6" y="16"/>
                  </a:moveTo>
                  <a:cubicBezTo>
                    <a:pt x="26" y="15"/>
                    <a:pt x="25" y="13"/>
                    <a:pt x="25" y="12"/>
                  </a:cubicBezTo>
                  <a:cubicBezTo>
                    <a:pt x="25" y="11"/>
                    <a:pt x="24" y="10"/>
                    <a:pt x="23" y="9"/>
                  </a:cubicBezTo>
                  <a:cubicBezTo>
                    <a:pt x="23" y="8"/>
                    <a:pt x="22" y="8"/>
                    <a:pt x="21" y="7"/>
                  </a:cubicBezTo>
                  <a:cubicBezTo>
                    <a:pt x="20" y="7"/>
                    <a:pt x="18" y="6"/>
                    <a:pt x="17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1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6" y="1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340" name="Google Shape;340;p40"/>
            <p:cNvSpPr/>
            <p:nvPr/>
          </p:nvSpPr>
          <p:spPr>
            <a:xfrm>
              <a:off x="1730922" y="6212575"/>
              <a:ext cx="80211" cy="134265"/>
            </a:xfrm>
            <a:custGeom>
              <a:avLst/>
              <a:gdLst/>
              <a:ahLst/>
              <a:cxnLst/>
              <a:rect l="l" t="t" r="r" b="b"/>
              <a:pathLst>
                <a:path w="32" h="53" extrusionOk="0">
                  <a:moveTo>
                    <a:pt x="25" y="53"/>
                  </a:moveTo>
                  <a:cubicBezTo>
                    <a:pt x="25" y="35"/>
                    <a:pt x="25" y="35"/>
                    <a:pt x="25" y="35"/>
                  </a:cubicBezTo>
                  <a:cubicBezTo>
                    <a:pt x="23" y="36"/>
                    <a:pt x="22" y="37"/>
                    <a:pt x="20" y="38"/>
                  </a:cubicBezTo>
                  <a:cubicBezTo>
                    <a:pt x="18" y="39"/>
                    <a:pt x="17" y="40"/>
                    <a:pt x="15" y="40"/>
                  </a:cubicBezTo>
                  <a:cubicBezTo>
                    <a:pt x="13" y="40"/>
                    <a:pt x="11" y="39"/>
                    <a:pt x="9" y="38"/>
                  </a:cubicBezTo>
                  <a:cubicBezTo>
                    <a:pt x="7" y="38"/>
                    <a:pt x="5" y="36"/>
                    <a:pt x="4" y="35"/>
                  </a:cubicBezTo>
                  <a:cubicBezTo>
                    <a:pt x="3" y="33"/>
                    <a:pt x="2" y="31"/>
                    <a:pt x="1" y="28"/>
                  </a:cubicBezTo>
                  <a:cubicBezTo>
                    <a:pt x="0" y="26"/>
                    <a:pt x="0" y="23"/>
                    <a:pt x="0" y="19"/>
                  </a:cubicBezTo>
                  <a:cubicBezTo>
                    <a:pt x="0" y="16"/>
                    <a:pt x="0" y="13"/>
                    <a:pt x="1" y="10"/>
                  </a:cubicBezTo>
                  <a:cubicBezTo>
                    <a:pt x="2" y="8"/>
                    <a:pt x="3" y="6"/>
                    <a:pt x="4" y="4"/>
                  </a:cubicBezTo>
                  <a:cubicBezTo>
                    <a:pt x="6" y="3"/>
                    <a:pt x="7" y="2"/>
                    <a:pt x="9" y="1"/>
                  </a:cubicBezTo>
                  <a:cubicBezTo>
                    <a:pt x="11" y="0"/>
                    <a:pt x="13" y="0"/>
                    <a:pt x="15" y="0"/>
                  </a:cubicBezTo>
                  <a:cubicBezTo>
                    <a:pt x="16" y="0"/>
                    <a:pt x="17" y="0"/>
                    <a:pt x="18" y="0"/>
                  </a:cubicBezTo>
                  <a:cubicBezTo>
                    <a:pt x="19" y="0"/>
                    <a:pt x="20" y="0"/>
                    <a:pt x="20" y="1"/>
                  </a:cubicBezTo>
                  <a:cubicBezTo>
                    <a:pt x="21" y="1"/>
                    <a:pt x="22" y="2"/>
                    <a:pt x="23" y="2"/>
                  </a:cubicBezTo>
                  <a:cubicBezTo>
                    <a:pt x="23" y="3"/>
                    <a:pt x="24" y="3"/>
                    <a:pt x="25" y="4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49"/>
                    <a:pt x="32" y="49"/>
                    <a:pt x="32" y="49"/>
                  </a:cubicBezTo>
                  <a:lnTo>
                    <a:pt x="25" y="53"/>
                  </a:lnTo>
                  <a:close/>
                  <a:moveTo>
                    <a:pt x="25" y="12"/>
                  </a:moveTo>
                  <a:cubicBezTo>
                    <a:pt x="24" y="11"/>
                    <a:pt x="24" y="10"/>
                    <a:pt x="23" y="10"/>
                  </a:cubicBezTo>
                  <a:cubicBezTo>
                    <a:pt x="23" y="9"/>
                    <a:pt x="22" y="9"/>
                    <a:pt x="21" y="8"/>
                  </a:cubicBezTo>
                  <a:cubicBezTo>
                    <a:pt x="20" y="8"/>
                    <a:pt x="19" y="7"/>
                    <a:pt x="18" y="7"/>
                  </a:cubicBezTo>
                  <a:cubicBezTo>
                    <a:pt x="18" y="7"/>
                    <a:pt x="17" y="7"/>
                    <a:pt x="16" y="7"/>
                  </a:cubicBezTo>
                  <a:cubicBezTo>
                    <a:pt x="13" y="7"/>
                    <a:pt x="11" y="8"/>
                    <a:pt x="9" y="10"/>
                  </a:cubicBezTo>
                  <a:cubicBezTo>
                    <a:pt x="8" y="12"/>
                    <a:pt x="7" y="15"/>
                    <a:pt x="7" y="19"/>
                  </a:cubicBezTo>
                  <a:cubicBezTo>
                    <a:pt x="7" y="23"/>
                    <a:pt x="8" y="27"/>
                    <a:pt x="10" y="29"/>
                  </a:cubicBezTo>
                  <a:cubicBezTo>
                    <a:pt x="11" y="31"/>
                    <a:pt x="13" y="33"/>
                    <a:pt x="16" y="33"/>
                  </a:cubicBezTo>
                  <a:cubicBezTo>
                    <a:pt x="18" y="33"/>
                    <a:pt x="19" y="32"/>
                    <a:pt x="21" y="31"/>
                  </a:cubicBezTo>
                  <a:cubicBezTo>
                    <a:pt x="22" y="30"/>
                    <a:pt x="24" y="29"/>
                    <a:pt x="25" y="28"/>
                  </a:cubicBezTo>
                  <a:lnTo>
                    <a:pt x="25" y="1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341" name="Google Shape;341;p40"/>
            <p:cNvSpPr/>
            <p:nvPr/>
          </p:nvSpPr>
          <p:spPr>
            <a:xfrm>
              <a:off x="1835545" y="6212575"/>
              <a:ext cx="78468" cy="101135"/>
            </a:xfrm>
            <a:custGeom>
              <a:avLst/>
              <a:gdLst/>
              <a:ahLst/>
              <a:cxnLst/>
              <a:rect l="l" t="t" r="r" b="b"/>
              <a:pathLst>
                <a:path w="31" h="40" extrusionOk="0">
                  <a:moveTo>
                    <a:pt x="24" y="39"/>
                  </a:moveTo>
                  <a:cubicBezTo>
                    <a:pt x="24" y="35"/>
                    <a:pt x="24" y="35"/>
                    <a:pt x="24" y="35"/>
                  </a:cubicBezTo>
                  <a:cubicBezTo>
                    <a:pt x="23" y="36"/>
                    <a:pt x="22" y="38"/>
                    <a:pt x="20" y="38"/>
                  </a:cubicBezTo>
                  <a:cubicBezTo>
                    <a:pt x="18" y="39"/>
                    <a:pt x="16" y="40"/>
                    <a:pt x="14" y="40"/>
                  </a:cubicBezTo>
                  <a:cubicBezTo>
                    <a:pt x="10" y="40"/>
                    <a:pt x="6" y="38"/>
                    <a:pt x="4" y="35"/>
                  </a:cubicBezTo>
                  <a:cubicBezTo>
                    <a:pt x="2" y="32"/>
                    <a:pt x="0" y="28"/>
                    <a:pt x="0" y="2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6"/>
                    <a:pt x="9" y="28"/>
                    <a:pt x="10" y="30"/>
                  </a:cubicBezTo>
                  <a:cubicBezTo>
                    <a:pt x="11" y="32"/>
                    <a:pt x="13" y="33"/>
                    <a:pt x="16" y="33"/>
                  </a:cubicBezTo>
                  <a:cubicBezTo>
                    <a:pt x="18" y="33"/>
                    <a:pt x="20" y="32"/>
                    <a:pt x="22" y="30"/>
                  </a:cubicBezTo>
                  <a:cubicBezTo>
                    <a:pt x="23" y="28"/>
                    <a:pt x="24" y="26"/>
                    <a:pt x="24" y="23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1" y="39"/>
                    <a:pt x="31" y="39"/>
                    <a:pt x="31" y="39"/>
                  </a:cubicBezTo>
                  <a:lnTo>
                    <a:pt x="24" y="3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342" name="Google Shape;342;p40"/>
            <p:cNvSpPr/>
            <p:nvPr/>
          </p:nvSpPr>
          <p:spPr>
            <a:xfrm>
              <a:off x="1934936" y="6212575"/>
              <a:ext cx="83698" cy="101135"/>
            </a:xfrm>
            <a:custGeom>
              <a:avLst/>
              <a:gdLst/>
              <a:ahLst/>
              <a:cxnLst/>
              <a:rect l="l" t="t" r="r" b="b"/>
              <a:pathLst>
                <a:path w="33" h="40" extrusionOk="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9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0" y="32"/>
                    <a:pt x="21" y="32"/>
                    <a:pt x="22" y="32"/>
                  </a:cubicBezTo>
                  <a:cubicBezTo>
                    <a:pt x="22" y="32"/>
                    <a:pt x="23" y="31"/>
                    <a:pt x="23" y="31"/>
                  </a:cubicBezTo>
                  <a:cubicBezTo>
                    <a:pt x="24" y="31"/>
                    <a:pt x="25" y="30"/>
                    <a:pt x="26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20" y="39"/>
                    <a:pt x="18" y="40"/>
                    <a:pt x="17" y="40"/>
                  </a:cubicBezTo>
                  <a:cubicBezTo>
                    <a:pt x="15" y="40"/>
                    <a:pt x="14" y="39"/>
                    <a:pt x="12" y="39"/>
                  </a:cubicBezTo>
                  <a:cubicBezTo>
                    <a:pt x="11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1" y="13"/>
                    <a:pt x="1" y="11"/>
                  </a:cubicBezTo>
                  <a:cubicBezTo>
                    <a:pt x="2" y="8"/>
                    <a:pt x="3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6" y="16"/>
                  </a:moveTo>
                  <a:cubicBezTo>
                    <a:pt x="25" y="15"/>
                    <a:pt x="25" y="13"/>
                    <a:pt x="25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2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0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6" y="1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343" name="Google Shape;343;p40"/>
            <p:cNvSpPr/>
            <p:nvPr/>
          </p:nvSpPr>
          <p:spPr>
            <a:xfrm>
              <a:off x="2030841" y="6212575"/>
              <a:ext cx="73236" cy="101135"/>
            </a:xfrm>
            <a:custGeom>
              <a:avLst/>
              <a:gdLst/>
              <a:ahLst/>
              <a:cxnLst/>
              <a:rect l="l" t="t" r="r" b="b"/>
              <a:pathLst>
                <a:path w="29" h="40" extrusionOk="0">
                  <a:moveTo>
                    <a:pt x="28" y="4"/>
                  </a:moveTo>
                  <a:cubicBezTo>
                    <a:pt x="24" y="10"/>
                    <a:pt x="24" y="10"/>
                    <a:pt x="24" y="10"/>
                  </a:cubicBezTo>
                  <a:cubicBezTo>
                    <a:pt x="23" y="8"/>
                    <a:pt x="21" y="8"/>
                    <a:pt x="20" y="7"/>
                  </a:cubicBezTo>
                  <a:cubicBezTo>
                    <a:pt x="18" y="7"/>
                    <a:pt x="16" y="6"/>
                    <a:pt x="14" y="6"/>
                  </a:cubicBezTo>
                  <a:cubicBezTo>
                    <a:pt x="13" y="6"/>
                    <a:pt x="11" y="7"/>
                    <a:pt x="10" y="7"/>
                  </a:cubicBezTo>
                  <a:cubicBezTo>
                    <a:pt x="10" y="8"/>
                    <a:pt x="9" y="9"/>
                    <a:pt x="9" y="10"/>
                  </a:cubicBezTo>
                  <a:cubicBezTo>
                    <a:pt x="9" y="10"/>
                    <a:pt x="9" y="11"/>
                    <a:pt x="9" y="11"/>
                  </a:cubicBezTo>
                  <a:cubicBezTo>
                    <a:pt x="10" y="12"/>
                    <a:pt x="10" y="12"/>
                    <a:pt x="11" y="12"/>
                  </a:cubicBezTo>
                  <a:cubicBezTo>
                    <a:pt x="11" y="13"/>
                    <a:pt x="12" y="13"/>
                    <a:pt x="13" y="14"/>
                  </a:cubicBezTo>
                  <a:cubicBezTo>
                    <a:pt x="14" y="14"/>
                    <a:pt x="15" y="15"/>
                    <a:pt x="16" y="15"/>
                  </a:cubicBezTo>
                  <a:cubicBezTo>
                    <a:pt x="18" y="16"/>
                    <a:pt x="20" y="17"/>
                    <a:pt x="22" y="18"/>
                  </a:cubicBezTo>
                  <a:cubicBezTo>
                    <a:pt x="23" y="19"/>
                    <a:pt x="25" y="19"/>
                    <a:pt x="26" y="20"/>
                  </a:cubicBezTo>
                  <a:cubicBezTo>
                    <a:pt x="27" y="21"/>
                    <a:pt x="28" y="22"/>
                    <a:pt x="28" y="24"/>
                  </a:cubicBezTo>
                  <a:cubicBezTo>
                    <a:pt x="29" y="25"/>
                    <a:pt x="29" y="26"/>
                    <a:pt x="29" y="28"/>
                  </a:cubicBezTo>
                  <a:cubicBezTo>
                    <a:pt x="29" y="30"/>
                    <a:pt x="29" y="32"/>
                    <a:pt x="28" y="34"/>
                  </a:cubicBezTo>
                  <a:cubicBezTo>
                    <a:pt x="27" y="35"/>
                    <a:pt x="26" y="36"/>
                    <a:pt x="25" y="37"/>
                  </a:cubicBezTo>
                  <a:cubicBezTo>
                    <a:pt x="23" y="38"/>
                    <a:pt x="22" y="39"/>
                    <a:pt x="20" y="39"/>
                  </a:cubicBezTo>
                  <a:cubicBezTo>
                    <a:pt x="18" y="39"/>
                    <a:pt x="17" y="40"/>
                    <a:pt x="15" y="40"/>
                  </a:cubicBezTo>
                  <a:cubicBezTo>
                    <a:pt x="12" y="40"/>
                    <a:pt x="10" y="39"/>
                    <a:pt x="7" y="38"/>
                  </a:cubicBezTo>
                  <a:cubicBezTo>
                    <a:pt x="4" y="37"/>
                    <a:pt x="2" y="36"/>
                    <a:pt x="0" y="35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5" y="30"/>
                    <a:pt x="7" y="31"/>
                    <a:pt x="9" y="32"/>
                  </a:cubicBezTo>
                  <a:cubicBezTo>
                    <a:pt x="11" y="32"/>
                    <a:pt x="13" y="33"/>
                    <a:pt x="15" y="33"/>
                  </a:cubicBezTo>
                  <a:cubicBezTo>
                    <a:pt x="17" y="33"/>
                    <a:pt x="19" y="32"/>
                    <a:pt x="20" y="32"/>
                  </a:cubicBezTo>
                  <a:cubicBezTo>
                    <a:pt x="21" y="31"/>
                    <a:pt x="22" y="30"/>
                    <a:pt x="22" y="29"/>
                  </a:cubicBezTo>
                  <a:cubicBezTo>
                    <a:pt x="22" y="28"/>
                    <a:pt x="22" y="27"/>
                    <a:pt x="21" y="27"/>
                  </a:cubicBezTo>
                  <a:cubicBezTo>
                    <a:pt x="21" y="26"/>
                    <a:pt x="20" y="25"/>
                    <a:pt x="19" y="25"/>
                  </a:cubicBezTo>
                  <a:cubicBezTo>
                    <a:pt x="19" y="25"/>
                    <a:pt x="18" y="24"/>
                    <a:pt x="17" y="24"/>
                  </a:cubicBezTo>
                  <a:cubicBezTo>
                    <a:pt x="15" y="23"/>
                    <a:pt x="14" y="23"/>
                    <a:pt x="13" y="22"/>
                  </a:cubicBezTo>
                  <a:cubicBezTo>
                    <a:pt x="11" y="21"/>
                    <a:pt x="9" y="20"/>
                    <a:pt x="8" y="20"/>
                  </a:cubicBezTo>
                  <a:cubicBezTo>
                    <a:pt x="6" y="19"/>
                    <a:pt x="5" y="18"/>
                    <a:pt x="4" y="17"/>
                  </a:cubicBezTo>
                  <a:cubicBezTo>
                    <a:pt x="3" y="16"/>
                    <a:pt x="3" y="15"/>
                    <a:pt x="2" y="14"/>
                  </a:cubicBezTo>
                  <a:cubicBezTo>
                    <a:pt x="2" y="13"/>
                    <a:pt x="2" y="12"/>
                    <a:pt x="2" y="10"/>
                  </a:cubicBezTo>
                  <a:cubicBezTo>
                    <a:pt x="2" y="8"/>
                    <a:pt x="2" y="7"/>
                    <a:pt x="2" y="5"/>
                  </a:cubicBezTo>
                  <a:cubicBezTo>
                    <a:pt x="3" y="4"/>
                    <a:pt x="4" y="3"/>
                    <a:pt x="5" y="2"/>
                  </a:cubicBezTo>
                  <a:cubicBezTo>
                    <a:pt x="6" y="1"/>
                    <a:pt x="8" y="1"/>
                    <a:pt x="9" y="0"/>
                  </a:cubicBezTo>
                  <a:cubicBezTo>
                    <a:pt x="11" y="0"/>
                    <a:pt x="13" y="0"/>
                    <a:pt x="15" y="0"/>
                  </a:cubicBezTo>
                  <a:cubicBezTo>
                    <a:pt x="17" y="0"/>
                    <a:pt x="19" y="0"/>
                    <a:pt x="22" y="1"/>
                  </a:cubicBezTo>
                  <a:cubicBezTo>
                    <a:pt x="24" y="2"/>
                    <a:pt x="26" y="3"/>
                    <a:pt x="28" y="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344" name="Google Shape;344;p40"/>
            <p:cNvSpPr/>
            <p:nvPr/>
          </p:nvSpPr>
          <p:spPr>
            <a:xfrm>
              <a:off x="2118027" y="6174213"/>
              <a:ext cx="55799" cy="139497"/>
            </a:xfrm>
            <a:custGeom>
              <a:avLst/>
              <a:gdLst/>
              <a:ahLst/>
              <a:cxnLst/>
              <a:rect l="l" t="t" r="r" b="b"/>
              <a:pathLst>
                <a:path w="22" h="55" extrusionOk="0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2" y="55"/>
                    <a:pt x="11" y="54"/>
                    <a:pt x="10" y="54"/>
                  </a:cubicBezTo>
                  <a:cubicBezTo>
                    <a:pt x="9" y="54"/>
                    <a:pt x="8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4"/>
                    <a:pt x="12" y="45"/>
                    <a:pt x="13" y="45"/>
                  </a:cubicBezTo>
                  <a:cubicBezTo>
                    <a:pt x="13" y="46"/>
                    <a:pt x="13" y="46"/>
                    <a:pt x="13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6" y="48"/>
                  </a:cubicBezTo>
                  <a:cubicBezTo>
                    <a:pt x="17" y="48"/>
                    <a:pt x="18" y="48"/>
                    <a:pt x="19" y="47"/>
                  </a:cubicBezTo>
                  <a:cubicBezTo>
                    <a:pt x="20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345" name="Google Shape;345;p40"/>
            <p:cNvSpPr/>
            <p:nvPr/>
          </p:nvSpPr>
          <p:spPr>
            <a:xfrm>
              <a:off x="2194750" y="6175958"/>
              <a:ext cx="24412" cy="136010"/>
            </a:xfrm>
            <a:custGeom>
              <a:avLst/>
              <a:gdLst/>
              <a:ahLst/>
              <a:cxnLst/>
              <a:rect l="l" t="t" r="r" b="b"/>
              <a:pathLst>
                <a:path w="10" h="53" extrusionOk="0">
                  <a:moveTo>
                    <a:pt x="10" y="5"/>
                  </a:moveTo>
                  <a:cubicBezTo>
                    <a:pt x="10" y="5"/>
                    <a:pt x="10" y="6"/>
                    <a:pt x="9" y="6"/>
                  </a:cubicBezTo>
                  <a:cubicBezTo>
                    <a:pt x="9" y="7"/>
                    <a:pt x="9" y="8"/>
                    <a:pt x="8" y="8"/>
                  </a:cubicBezTo>
                  <a:cubicBezTo>
                    <a:pt x="8" y="8"/>
                    <a:pt x="7" y="9"/>
                    <a:pt x="7" y="9"/>
                  </a:cubicBezTo>
                  <a:cubicBezTo>
                    <a:pt x="6" y="9"/>
                    <a:pt x="6" y="9"/>
                    <a:pt x="5" y="9"/>
                  </a:cubicBezTo>
                  <a:cubicBezTo>
                    <a:pt x="4" y="9"/>
                    <a:pt x="4" y="9"/>
                    <a:pt x="3" y="9"/>
                  </a:cubicBezTo>
                  <a:cubicBezTo>
                    <a:pt x="2" y="9"/>
                    <a:pt x="2" y="8"/>
                    <a:pt x="1" y="8"/>
                  </a:cubicBezTo>
                  <a:cubicBezTo>
                    <a:pt x="1" y="8"/>
                    <a:pt x="1" y="7"/>
                    <a:pt x="0" y="6"/>
                  </a:cubicBezTo>
                  <a:cubicBezTo>
                    <a:pt x="0" y="6"/>
                    <a:pt x="0" y="5"/>
                    <a:pt x="0" y="5"/>
                  </a:cubicBezTo>
                  <a:cubicBezTo>
                    <a:pt x="0" y="4"/>
                    <a:pt x="0" y="3"/>
                    <a:pt x="0" y="3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2" y="1"/>
                    <a:pt x="2" y="0"/>
                    <a:pt x="3" y="0"/>
                  </a:cubicBezTo>
                  <a:cubicBezTo>
                    <a:pt x="4" y="0"/>
                    <a:pt x="4" y="0"/>
                    <a:pt x="5" y="0"/>
                  </a:cubicBezTo>
                  <a:cubicBezTo>
                    <a:pt x="6" y="0"/>
                    <a:pt x="6" y="0"/>
                    <a:pt x="7" y="0"/>
                  </a:cubicBezTo>
                  <a:cubicBezTo>
                    <a:pt x="7" y="0"/>
                    <a:pt x="8" y="1"/>
                    <a:pt x="8" y="1"/>
                  </a:cubicBezTo>
                  <a:cubicBezTo>
                    <a:pt x="9" y="2"/>
                    <a:pt x="9" y="2"/>
                    <a:pt x="9" y="3"/>
                  </a:cubicBezTo>
                  <a:cubicBezTo>
                    <a:pt x="10" y="3"/>
                    <a:pt x="10" y="4"/>
                    <a:pt x="10" y="5"/>
                  </a:cubicBezTo>
                  <a:close/>
                  <a:moveTo>
                    <a:pt x="1" y="53"/>
                  </a:moveTo>
                  <a:cubicBezTo>
                    <a:pt x="1" y="14"/>
                    <a:pt x="1" y="14"/>
                    <a:pt x="1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53"/>
                    <a:pt x="9" y="53"/>
                    <a:pt x="9" y="53"/>
                  </a:cubicBezTo>
                  <a:lnTo>
                    <a:pt x="1" y="5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346" name="Google Shape;346;p40"/>
            <p:cNvSpPr/>
            <p:nvPr/>
          </p:nvSpPr>
          <p:spPr>
            <a:xfrm>
              <a:off x="2236599" y="6212575"/>
              <a:ext cx="87186" cy="101135"/>
            </a:xfrm>
            <a:custGeom>
              <a:avLst/>
              <a:gdLst/>
              <a:ahLst/>
              <a:cxnLst/>
              <a:rect l="l" t="t" r="r" b="b"/>
              <a:pathLst>
                <a:path w="34" h="40" extrusionOk="0">
                  <a:moveTo>
                    <a:pt x="34" y="19"/>
                  </a:moveTo>
                  <a:cubicBezTo>
                    <a:pt x="34" y="23"/>
                    <a:pt x="34" y="25"/>
                    <a:pt x="33" y="28"/>
                  </a:cubicBezTo>
                  <a:cubicBezTo>
                    <a:pt x="32" y="30"/>
                    <a:pt x="31" y="33"/>
                    <a:pt x="29" y="34"/>
                  </a:cubicBezTo>
                  <a:cubicBezTo>
                    <a:pt x="28" y="36"/>
                    <a:pt x="26" y="37"/>
                    <a:pt x="24" y="38"/>
                  </a:cubicBezTo>
                  <a:cubicBezTo>
                    <a:pt x="21" y="39"/>
                    <a:pt x="19" y="40"/>
                    <a:pt x="17" y="40"/>
                  </a:cubicBezTo>
                  <a:cubicBezTo>
                    <a:pt x="14" y="40"/>
                    <a:pt x="12" y="39"/>
                    <a:pt x="10" y="38"/>
                  </a:cubicBezTo>
                  <a:cubicBezTo>
                    <a:pt x="8" y="37"/>
                    <a:pt x="6" y="36"/>
                    <a:pt x="5" y="34"/>
                  </a:cubicBezTo>
                  <a:cubicBezTo>
                    <a:pt x="3" y="32"/>
                    <a:pt x="2" y="30"/>
                    <a:pt x="1" y="28"/>
                  </a:cubicBezTo>
                  <a:cubicBezTo>
                    <a:pt x="0" y="25"/>
                    <a:pt x="0" y="23"/>
                    <a:pt x="0" y="20"/>
                  </a:cubicBezTo>
                  <a:cubicBezTo>
                    <a:pt x="0" y="16"/>
                    <a:pt x="0" y="14"/>
                    <a:pt x="1" y="11"/>
                  </a:cubicBezTo>
                  <a:cubicBezTo>
                    <a:pt x="2" y="9"/>
                    <a:pt x="3" y="7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19" y="0"/>
                    <a:pt x="22" y="0"/>
                    <a:pt x="24" y="1"/>
                  </a:cubicBezTo>
                  <a:cubicBezTo>
                    <a:pt x="26" y="2"/>
                    <a:pt x="28" y="3"/>
                    <a:pt x="29" y="5"/>
                  </a:cubicBezTo>
                  <a:cubicBezTo>
                    <a:pt x="31" y="7"/>
                    <a:pt x="32" y="9"/>
                    <a:pt x="33" y="11"/>
                  </a:cubicBezTo>
                  <a:cubicBezTo>
                    <a:pt x="34" y="14"/>
                    <a:pt x="34" y="16"/>
                    <a:pt x="34" y="19"/>
                  </a:cubicBezTo>
                  <a:close/>
                  <a:moveTo>
                    <a:pt x="26" y="20"/>
                  </a:moveTo>
                  <a:cubicBezTo>
                    <a:pt x="26" y="18"/>
                    <a:pt x="26" y="16"/>
                    <a:pt x="26" y="14"/>
                  </a:cubicBezTo>
                  <a:cubicBezTo>
                    <a:pt x="25" y="13"/>
                    <a:pt x="25" y="11"/>
                    <a:pt x="24" y="10"/>
                  </a:cubicBezTo>
                  <a:cubicBezTo>
                    <a:pt x="23" y="9"/>
                    <a:pt x="22" y="8"/>
                    <a:pt x="21" y="8"/>
                  </a:cubicBezTo>
                  <a:cubicBezTo>
                    <a:pt x="19" y="7"/>
                    <a:pt x="18" y="7"/>
                    <a:pt x="17" y="7"/>
                  </a:cubicBezTo>
                  <a:cubicBezTo>
                    <a:pt x="15" y="7"/>
                    <a:pt x="14" y="7"/>
                    <a:pt x="13" y="8"/>
                  </a:cubicBezTo>
                  <a:cubicBezTo>
                    <a:pt x="12" y="8"/>
                    <a:pt x="11" y="9"/>
                    <a:pt x="10" y="10"/>
                  </a:cubicBezTo>
                  <a:cubicBezTo>
                    <a:pt x="9" y="11"/>
                    <a:pt x="8" y="13"/>
                    <a:pt x="8" y="14"/>
                  </a:cubicBezTo>
                  <a:cubicBezTo>
                    <a:pt x="8" y="16"/>
                    <a:pt x="7" y="17"/>
                    <a:pt x="7" y="19"/>
                  </a:cubicBezTo>
                  <a:cubicBezTo>
                    <a:pt x="7" y="21"/>
                    <a:pt x="8" y="23"/>
                    <a:pt x="8" y="25"/>
                  </a:cubicBezTo>
                  <a:cubicBezTo>
                    <a:pt x="9" y="27"/>
                    <a:pt x="9" y="28"/>
                    <a:pt x="10" y="29"/>
                  </a:cubicBezTo>
                  <a:cubicBezTo>
                    <a:pt x="11" y="30"/>
                    <a:pt x="12" y="31"/>
                    <a:pt x="13" y="32"/>
                  </a:cubicBezTo>
                  <a:cubicBezTo>
                    <a:pt x="14" y="32"/>
                    <a:pt x="16" y="32"/>
                    <a:pt x="17" y="32"/>
                  </a:cubicBezTo>
                  <a:cubicBezTo>
                    <a:pt x="18" y="32"/>
                    <a:pt x="20" y="32"/>
                    <a:pt x="21" y="31"/>
                  </a:cubicBezTo>
                  <a:cubicBezTo>
                    <a:pt x="22" y="31"/>
                    <a:pt x="23" y="30"/>
                    <a:pt x="24" y="29"/>
                  </a:cubicBezTo>
                  <a:cubicBezTo>
                    <a:pt x="25" y="27"/>
                    <a:pt x="25" y="26"/>
                    <a:pt x="26" y="25"/>
                  </a:cubicBezTo>
                  <a:cubicBezTo>
                    <a:pt x="26" y="23"/>
                    <a:pt x="26" y="21"/>
                    <a:pt x="26" y="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347" name="Google Shape;347;p40"/>
            <p:cNvSpPr/>
            <p:nvPr/>
          </p:nvSpPr>
          <p:spPr>
            <a:xfrm>
              <a:off x="2344710" y="6212575"/>
              <a:ext cx="78468" cy="99391"/>
            </a:xfrm>
            <a:custGeom>
              <a:avLst/>
              <a:gdLst/>
              <a:ahLst/>
              <a:cxnLst/>
              <a:rect l="l" t="t" r="r" b="b"/>
              <a:pathLst>
                <a:path w="31" h="39" extrusionOk="0">
                  <a:moveTo>
                    <a:pt x="23" y="39"/>
                  </a:moveTo>
                  <a:cubicBezTo>
                    <a:pt x="23" y="17"/>
                    <a:pt x="23" y="17"/>
                    <a:pt x="23" y="17"/>
                  </a:cubicBezTo>
                  <a:cubicBezTo>
                    <a:pt x="23" y="14"/>
                    <a:pt x="23" y="11"/>
                    <a:pt x="21" y="9"/>
                  </a:cubicBezTo>
                  <a:cubicBezTo>
                    <a:pt x="20" y="7"/>
                    <a:pt x="18" y="7"/>
                    <a:pt x="15" y="7"/>
                  </a:cubicBezTo>
                  <a:cubicBezTo>
                    <a:pt x="14" y="7"/>
                    <a:pt x="13" y="7"/>
                    <a:pt x="12" y="7"/>
                  </a:cubicBezTo>
                  <a:cubicBezTo>
                    <a:pt x="11" y="8"/>
                    <a:pt x="10" y="8"/>
                    <a:pt x="9" y="9"/>
                  </a:cubicBezTo>
                  <a:cubicBezTo>
                    <a:pt x="9" y="10"/>
                    <a:pt x="8" y="11"/>
                    <a:pt x="8" y="12"/>
                  </a:cubicBezTo>
                  <a:cubicBezTo>
                    <a:pt x="8" y="14"/>
                    <a:pt x="7" y="15"/>
                    <a:pt x="7" y="16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8" y="3"/>
                    <a:pt x="8" y="3"/>
                    <a:pt x="9" y="2"/>
                  </a:cubicBezTo>
                  <a:cubicBezTo>
                    <a:pt x="10" y="2"/>
                    <a:pt x="11" y="1"/>
                    <a:pt x="11" y="1"/>
                  </a:cubicBezTo>
                  <a:cubicBezTo>
                    <a:pt x="12" y="0"/>
                    <a:pt x="13" y="0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19" y="0"/>
                    <a:pt x="21" y="0"/>
                    <a:pt x="23" y="1"/>
                  </a:cubicBezTo>
                  <a:cubicBezTo>
                    <a:pt x="25" y="1"/>
                    <a:pt x="26" y="2"/>
                    <a:pt x="27" y="4"/>
                  </a:cubicBezTo>
                  <a:cubicBezTo>
                    <a:pt x="28" y="5"/>
                    <a:pt x="29" y="7"/>
                    <a:pt x="30" y="9"/>
                  </a:cubicBezTo>
                  <a:cubicBezTo>
                    <a:pt x="30" y="11"/>
                    <a:pt x="31" y="14"/>
                    <a:pt x="31" y="17"/>
                  </a:cubicBezTo>
                  <a:cubicBezTo>
                    <a:pt x="31" y="39"/>
                    <a:pt x="31" y="39"/>
                    <a:pt x="31" y="39"/>
                  </a:cubicBezTo>
                  <a:lnTo>
                    <a:pt x="23" y="3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348" name="Google Shape;348;p40"/>
            <p:cNvSpPr/>
            <p:nvPr/>
          </p:nvSpPr>
          <p:spPr>
            <a:xfrm>
              <a:off x="2445845" y="6284068"/>
              <a:ext cx="31387" cy="29643"/>
            </a:xfrm>
            <a:custGeom>
              <a:avLst/>
              <a:gdLst/>
              <a:ahLst/>
              <a:cxnLst/>
              <a:rect l="l" t="t" r="r" b="b"/>
              <a:pathLst>
                <a:path w="12" h="12" extrusionOk="0">
                  <a:moveTo>
                    <a:pt x="12" y="6"/>
                  </a:moveTo>
                  <a:cubicBezTo>
                    <a:pt x="12" y="7"/>
                    <a:pt x="11" y="7"/>
                    <a:pt x="11" y="8"/>
                  </a:cubicBezTo>
                  <a:cubicBezTo>
                    <a:pt x="11" y="9"/>
                    <a:pt x="10" y="9"/>
                    <a:pt x="10" y="10"/>
                  </a:cubicBezTo>
                  <a:cubicBezTo>
                    <a:pt x="9" y="10"/>
                    <a:pt x="9" y="11"/>
                    <a:pt x="8" y="11"/>
                  </a:cubicBezTo>
                  <a:cubicBezTo>
                    <a:pt x="7" y="11"/>
                    <a:pt x="7" y="12"/>
                    <a:pt x="6" y="12"/>
                  </a:cubicBezTo>
                  <a:cubicBezTo>
                    <a:pt x="5" y="12"/>
                    <a:pt x="4" y="11"/>
                    <a:pt x="4" y="11"/>
                  </a:cubicBezTo>
                  <a:cubicBezTo>
                    <a:pt x="3" y="11"/>
                    <a:pt x="2" y="10"/>
                    <a:pt x="2" y="10"/>
                  </a:cubicBezTo>
                  <a:cubicBezTo>
                    <a:pt x="1" y="9"/>
                    <a:pt x="1" y="9"/>
                    <a:pt x="1" y="8"/>
                  </a:cubicBezTo>
                  <a:cubicBezTo>
                    <a:pt x="0" y="7"/>
                    <a:pt x="0" y="7"/>
                    <a:pt x="0" y="6"/>
                  </a:cubicBezTo>
                  <a:cubicBezTo>
                    <a:pt x="0" y="5"/>
                    <a:pt x="0" y="4"/>
                    <a:pt x="1" y="4"/>
                  </a:cubicBezTo>
                  <a:cubicBezTo>
                    <a:pt x="1" y="3"/>
                    <a:pt x="1" y="2"/>
                    <a:pt x="2" y="2"/>
                  </a:cubicBezTo>
                  <a:cubicBezTo>
                    <a:pt x="2" y="1"/>
                    <a:pt x="3" y="1"/>
                    <a:pt x="4" y="0"/>
                  </a:cubicBezTo>
                  <a:cubicBezTo>
                    <a:pt x="4" y="0"/>
                    <a:pt x="5" y="0"/>
                    <a:pt x="6" y="0"/>
                  </a:cubicBezTo>
                  <a:cubicBezTo>
                    <a:pt x="7" y="0"/>
                    <a:pt x="7" y="0"/>
                    <a:pt x="8" y="0"/>
                  </a:cubicBezTo>
                  <a:cubicBezTo>
                    <a:pt x="9" y="1"/>
                    <a:pt x="9" y="1"/>
                    <a:pt x="10" y="2"/>
                  </a:cubicBezTo>
                  <a:cubicBezTo>
                    <a:pt x="10" y="2"/>
                    <a:pt x="11" y="3"/>
                    <a:pt x="11" y="4"/>
                  </a:cubicBezTo>
                  <a:cubicBezTo>
                    <a:pt x="11" y="4"/>
                    <a:pt x="12" y="5"/>
                    <a:pt x="12" y="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349" name="Google Shape;349;p40"/>
            <p:cNvSpPr/>
            <p:nvPr/>
          </p:nvSpPr>
          <p:spPr>
            <a:xfrm>
              <a:off x="2540006" y="6181188"/>
              <a:ext cx="97648" cy="130778"/>
            </a:xfrm>
            <a:custGeom>
              <a:avLst/>
              <a:gdLst/>
              <a:ahLst/>
              <a:cxnLst/>
              <a:rect l="l" t="t" r="r" b="b"/>
              <a:pathLst>
                <a:path w="56" h="75" extrusionOk="0">
                  <a:moveTo>
                    <a:pt x="34" y="11"/>
                  </a:moveTo>
                  <a:lnTo>
                    <a:pt x="34" y="75"/>
                  </a:lnTo>
                  <a:lnTo>
                    <a:pt x="22" y="75"/>
                  </a:lnTo>
                  <a:lnTo>
                    <a:pt x="22" y="11"/>
                  </a:lnTo>
                  <a:lnTo>
                    <a:pt x="0" y="11"/>
                  </a:lnTo>
                  <a:lnTo>
                    <a:pt x="0" y="0"/>
                  </a:lnTo>
                  <a:lnTo>
                    <a:pt x="56" y="0"/>
                  </a:lnTo>
                  <a:lnTo>
                    <a:pt x="56" y="11"/>
                  </a:lnTo>
                  <a:lnTo>
                    <a:pt x="34" y="1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350" name="Google Shape;350;p40"/>
            <p:cNvSpPr/>
            <p:nvPr/>
          </p:nvSpPr>
          <p:spPr>
            <a:xfrm>
              <a:off x="2651603" y="6174213"/>
              <a:ext cx="80211" cy="137753"/>
            </a:xfrm>
            <a:custGeom>
              <a:avLst/>
              <a:gdLst/>
              <a:ahLst/>
              <a:cxnLst/>
              <a:rect l="l" t="t" r="r" b="b"/>
              <a:pathLst>
                <a:path w="31" h="54" extrusionOk="0">
                  <a:moveTo>
                    <a:pt x="24" y="54"/>
                  </a:moveTo>
                  <a:cubicBezTo>
                    <a:pt x="24" y="32"/>
                    <a:pt x="24" y="32"/>
                    <a:pt x="24" y="32"/>
                  </a:cubicBezTo>
                  <a:cubicBezTo>
                    <a:pt x="24" y="28"/>
                    <a:pt x="23" y="26"/>
                    <a:pt x="22" y="24"/>
                  </a:cubicBezTo>
                  <a:cubicBezTo>
                    <a:pt x="21" y="22"/>
                    <a:pt x="19" y="22"/>
                    <a:pt x="16" y="22"/>
                  </a:cubicBezTo>
                  <a:cubicBezTo>
                    <a:pt x="15" y="22"/>
                    <a:pt x="14" y="22"/>
                    <a:pt x="13" y="22"/>
                  </a:cubicBezTo>
                  <a:cubicBezTo>
                    <a:pt x="12" y="22"/>
                    <a:pt x="11" y="23"/>
                    <a:pt x="10" y="24"/>
                  </a:cubicBezTo>
                  <a:cubicBezTo>
                    <a:pt x="9" y="25"/>
                    <a:pt x="9" y="26"/>
                    <a:pt x="8" y="27"/>
                  </a:cubicBezTo>
                  <a:cubicBezTo>
                    <a:pt x="8" y="28"/>
                    <a:pt x="8" y="30"/>
                    <a:pt x="8" y="31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8" y="18"/>
                    <a:pt x="9" y="18"/>
                    <a:pt x="10" y="17"/>
                  </a:cubicBezTo>
                  <a:cubicBezTo>
                    <a:pt x="10" y="17"/>
                    <a:pt x="11" y="16"/>
                    <a:pt x="12" y="16"/>
                  </a:cubicBezTo>
                  <a:cubicBezTo>
                    <a:pt x="13" y="15"/>
                    <a:pt x="14" y="15"/>
                    <a:pt x="15" y="15"/>
                  </a:cubicBezTo>
                  <a:cubicBezTo>
                    <a:pt x="16" y="15"/>
                    <a:pt x="17" y="15"/>
                    <a:pt x="18" y="15"/>
                  </a:cubicBezTo>
                  <a:cubicBezTo>
                    <a:pt x="20" y="15"/>
                    <a:pt x="22" y="15"/>
                    <a:pt x="24" y="16"/>
                  </a:cubicBezTo>
                  <a:cubicBezTo>
                    <a:pt x="25" y="16"/>
                    <a:pt x="27" y="17"/>
                    <a:pt x="28" y="19"/>
                  </a:cubicBezTo>
                  <a:cubicBezTo>
                    <a:pt x="29" y="20"/>
                    <a:pt x="30" y="22"/>
                    <a:pt x="30" y="24"/>
                  </a:cubicBezTo>
                  <a:cubicBezTo>
                    <a:pt x="31" y="27"/>
                    <a:pt x="31" y="29"/>
                    <a:pt x="31" y="32"/>
                  </a:cubicBezTo>
                  <a:cubicBezTo>
                    <a:pt x="31" y="54"/>
                    <a:pt x="31" y="54"/>
                    <a:pt x="31" y="54"/>
                  </a:cubicBezTo>
                  <a:lnTo>
                    <a:pt x="24" y="5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351" name="Google Shape;351;p40"/>
            <p:cNvSpPr/>
            <p:nvPr/>
          </p:nvSpPr>
          <p:spPr>
            <a:xfrm>
              <a:off x="2750996" y="6212575"/>
              <a:ext cx="85443" cy="101135"/>
            </a:xfrm>
            <a:custGeom>
              <a:avLst/>
              <a:gdLst/>
              <a:ahLst/>
              <a:cxnLst/>
              <a:rect l="l" t="t" r="r" b="b"/>
              <a:pathLst>
                <a:path w="33" h="40" extrusionOk="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4"/>
                    <a:pt x="8" y="26"/>
                    <a:pt x="8" y="27"/>
                  </a:cubicBezTo>
                  <a:cubicBezTo>
                    <a:pt x="9" y="28"/>
                    <a:pt x="10" y="29"/>
                    <a:pt x="11" y="30"/>
                  </a:cubicBezTo>
                  <a:cubicBezTo>
                    <a:pt x="11" y="31"/>
                    <a:pt x="12" y="32"/>
                    <a:pt x="13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8" y="33"/>
                    <a:pt x="19" y="33"/>
                  </a:cubicBezTo>
                  <a:cubicBezTo>
                    <a:pt x="20" y="32"/>
                    <a:pt x="21" y="32"/>
                    <a:pt x="21" y="32"/>
                  </a:cubicBezTo>
                  <a:cubicBezTo>
                    <a:pt x="22" y="32"/>
                    <a:pt x="23" y="31"/>
                    <a:pt x="23" y="31"/>
                  </a:cubicBezTo>
                  <a:cubicBezTo>
                    <a:pt x="24" y="31"/>
                    <a:pt x="24" y="30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19" y="39"/>
                    <a:pt x="18" y="40"/>
                    <a:pt x="16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0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2" y="31"/>
                  </a:cubicBezTo>
                  <a:cubicBezTo>
                    <a:pt x="1" y="29"/>
                    <a:pt x="1" y="28"/>
                    <a:pt x="0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4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19" y="0"/>
                    <a:pt x="22" y="0"/>
                    <a:pt x="24" y="1"/>
                  </a:cubicBezTo>
                  <a:cubicBezTo>
                    <a:pt x="26" y="2"/>
                    <a:pt x="27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2" y="14"/>
                    <a:pt x="33" y="16"/>
                    <a:pt x="33" y="19"/>
                  </a:cubicBezTo>
                  <a:close/>
                  <a:moveTo>
                    <a:pt x="25" y="16"/>
                  </a:moveTo>
                  <a:cubicBezTo>
                    <a:pt x="25" y="15"/>
                    <a:pt x="25" y="13"/>
                    <a:pt x="24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0" y="9"/>
                  </a:cubicBezTo>
                  <a:cubicBezTo>
                    <a:pt x="9" y="10"/>
                    <a:pt x="9" y="11"/>
                    <a:pt x="8" y="12"/>
                  </a:cubicBezTo>
                  <a:cubicBezTo>
                    <a:pt x="8" y="13"/>
                    <a:pt x="7" y="14"/>
                    <a:pt x="7" y="16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352" name="Google Shape;352;p40"/>
            <p:cNvSpPr/>
            <p:nvPr/>
          </p:nvSpPr>
          <p:spPr>
            <a:xfrm>
              <a:off x="2902698" y="6174213"/>
              <a:ext cx="80211" cy="139497"/>
            </a:xfrm>
            <a:custGeom>
              <a:avLst/>
              <a:gdLst/>
              <a:ahLst/>
              <a:cxnLst/>
              <a:rect l="l" t="t" r="r" b="b"/>
              <a:pathLst>
                <a:path w="32" h="55" extrusionOk="0">
                  <a:moveTo>
                    <a:pt x="32" y="35"/>
                  </a:moveTo>
                  <a:cubicBezTo>
                    <a:pt x="32" y="38"/>
                    <a:pt x="32" y="41"/>
                    <a:pt x="31" y="44"/>
                  </a:cubicBezTo>
                  <a:cubicBezTo>
                    <a:pt x="30" y="46"/>
                    <a:pt x="29" y="48"/>
                    <a:pt x="28" y="50"/>
                  </a:cubicBezTo>
                  <a:cubicBezTo>
                    <a:pt x="26" y="51"/>
                    <a:pt x="25" y="53"/>
                    <a:pt x="23" y="53"/>
                  </a:cubicBezTo>
                  <a:cubicBezTo>
                    <a:pt x="21" y="54"/>
                    <a:pt x="19" y="55"/>
                    <a:pt x="17" y="55"/>
                  </a:cubicBezTo>
                  <a:cubicBezTo>
                    <a:pt x="15" y="55"/>
                    <a:pt x="13" y="54"/>
                    <a:pt x="12" y="53"/>
                  </a:cubicBezTo>
                  <a:cubicBezTo>
                    <a:pt x="10" y="52"/>
                    <a:pt x="9" y="51"/>
                    <a:pt x="7" y="50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9" y="18"/>
                    <a:pt x="10" y="17"/>
                  </a:cubicBezTo>
                  <a:cubicBezTo>
                    <a:pt x="10" y="17"/>
                    <a:pt x="11" y="16"/>
                    <a:pt x="12" y="16"/>
                  </a:cubicBezTo>
                  <a:cubicBezTo>
                    <a:pt x="12" y="16"/>
                    <a:pt x="13" y="15"/>
                    <a:pt x="14" y="15"/>
                  </a:cubicBezTo>
                  <a:cubicBezTo>
                    <a:pt x="15" y="15"/>
                    <a:pt x="16" y="15"/>
                    <a:pt x="17" y="15"/>
                  </a:cubicBezTo>
                  <a:cubicBezTo>
                    <a:pt x="20" y="15"/>
                    <a:pt x="21" y="15"/>
                    <a:pt x="23" y="16"/>
                  </a:cubicBezTo>
                  <a:cubicBezTo>
                    <a:pt x="25" y="16"/>
                    <a:pt x="27" y="18"/>
                    <a:pt x="28" y="19"/>
                  </a:cubicBezTo>
                  <a:cubicBezTo>
                    <a:pt x="29" y="21"/>
                    <a:pt x="30" y="23"/>
                    <a:pt x="31" y="26"/>
                  </a:cubicBezTo>
                  <a:cubicBezTo>
                    <a:pt x="32" y="28"/>
                    <a:pt x="32" y="32"/>
                    <a:pt x="32" y="35"/>
                  </a:cubicBezTo>
                  <a:close/>
                  <a:moveTo>
                    <a:pt x="25" y="35"/>
                  </a:moveTo>
                  <a:cubicBezTo>
                    <a:pt x="25" y="31"/>
                    <a:pt x="24" y="27"/>
                    <a:pt x="23" y="25"/>
                  </a:cubicBezTo>
                  <a:cubicBezTo>
                    <a:pt x="21" y="23"/>
                    <a:pt x="19" y="22"/>
                    <a:pt x="16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3" y="22"/>
                    <a:pt x="12" y="23"/>
                    <a:pt x="11" y="23"/>
                  </a:cubicBezTo>
                  <a:cubicBezTo>
                    <a:pt x="10" y="23"/>
                    <a:pt x="10" y="24"/>
                    <a:pt x="9" y="25"/>
                  </a:cubicBezTo>
                  <a:cubicBezTo>
                    <a:pt x="8" y="25"/>
                    <a:pt x="8" y="26"/>
                    <a:pt x="7" y="26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8" y="43"/>
                    <a:pt x="8" y="44"/>
                    <a:pt x="9" y="44"/>
                  </a:cubicBezTo>
                  <a:cubicBezTo>
                    <a:pt x="10" y="45"/>
                    <a:pt x="10" y="45"/>
                    <a:pt x="11" y="46"/>
                  </a:cubicBezTo>
                  <a:cubicBezTo>
                    <a:pt x="12" y="46"/>
                    <a:pt x="13" y="47"/>
                    <a:pt x="14" y="47"/>
                  </a:cubicBezTo>
                  <a:cubicBezTo>
                    <a:pt x="15" y="47"/>
                    <a:pt x="15" y="48"/>
                    <a:pt x="16" y="48"/>
                  </a:cubicBezTo>
                  <a:cubicBezTo>
                    <a:pt x="19" y="48"/>
                    <a:pt x="21" y="47"/>
                    <a:pt x="23" y="45"/>
                  </a:cubicBezTo>
                  <a:cubicBezTo>
                    <a:pt x="24" y="43"/>
                    <a:pt x="25" y="39"/>
                    <a:pt x="25" y="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353" name="Google Shape;353;p40"/>
            <p:cNvSpPr/>
            <p:nvPr/>
          </p:nvSpPr>
          <p:spPr>
            <a:xfrm>
              <a:off x="2998603" y="6212575"/>
              <a:ext cx="83698" cy="101135"/>
            </a:xfrm>
            <a:custGeom>
              <a:avLst/>
              <a:gdLst/>
              <a:ahLst/>
              <a:cxnLst/>
              <a:rect l="l" t="t" r="r" b="b"/>
              <a:pathLst>
                <a:path w="33" h="40" extrusionOk="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10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1" y="32"/>
                    <a:pt x="21" y="32"/>
                    <a:pt x="22" y="32"/>
                  </a:cubicBezTo>
                  <a:cubicBezTo>
                    <a:pt x="23" y="32"/>
                    <a:pt x="23" y="31"/>
                    <a:pt x="24" y="31"/>
                  </a:cubicBezTo>
                  <a:cubicBezTo>
                    <a:pt x="24" y="31"/>
                    <a:pt x="25" y="30"/>
                    <a:pt x="26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8" y="37"/>
                  </a:cubicBezTo>
                  <a:cubicBezTo>
                    <a:pt x="27" y="37"/>
                    <a:pt x="26" y="38"/>
                    <a:pt x="25" y="38"/>
                  </a:cubicBezTo>
                  <a:cubicBezTo>
                    <a:pt x="24" y="39"/>
                    <a:pt x="23" y="39"/>
                    <a:pt x="21" y="39"/>
                  </a:cubicBezTo>
                  <a:cubicBezTo>
                    <a:pt x="20" y="39"/>
                    <a:pt x="19" y="40"/>
                    <a:pt x="17" y="40"/>
                  </a:cubicBezTo>
                  <a:cubicBezTo>
                    <a:pt x="15" y="40"/>
                    <a:pt x="14" y="39"/>
                    <a:pt x="12" y="39"/>
                  </a:cubicBezTo>
                  <a:cubicBezTo>
                    <a:pt x="11" y="38"/>
                    <a:pt x="10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5" y="34"/>
                    <a:pt x="4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1" y="24"/>
                    <a:pt x="0" y="22"/>
                    <a:pt x="0" y="20"/>
                  </a:cubicBezTo>
                  <a:cubicBezTo>
                    <a:pt x="0" y="16"/>
                    <a:pt x="1" y="13"/>
                    <a:pt x="2" y="11"/>
                  </a:cubicBezTo>
                  <a:cubicBezTo>
                    <a:pt x="2" y="8"/>
                    <a:pt x="4" y="6"/>
                    <a:pt x="5" y="5"/>
                  </a:cubicBezTo>
                  <a:cubicBezTo>
                    <a:pt x="7" y="3"/>
                    <a:pt x="8" y="2"/>
                    <a:pt x="10" y="1"/>
                  </a:cubicBezTo>
                  <a:cubicBezTo>
                    <a:pt x="12" y="0"/>
                    <a:pt x="15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1" y="7"/>
                    <a:pt x="32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6" y="16"/>
                  </a:moveTo>
                  <a:cubicBezTo>
                    <a:pt x="26" y="15"/>
                    <a:pt x="25" y="13"/>
                    <a:pt x="25" y="12"/>
                  </a:cubicBezTo>
                  <a:cubicBezTo>
                    <a:pt x="25" y="11"/>
                    <a:pt x="24" y="10"/>
                    <a:pt x="23" y="9"/>
                  </a:cubicBezTo>
                  <a:cubicBezTo>
                    <a:pt x="23" y="8"/>
                    <a:pt x="22" y="8"/>
                    <a:pt x="21" y="7"/>
                  </a:cubicBezTo>
                  <a:cubicBezTo>
                    <a:pt x="20" y="7"/>
                    <a:pt x="18" y="6"/>
                    <a:pt x="17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1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6" y="1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354" name="Google Shape;354;p40"/>
            <p:cNvSpPr/>
            <p:nvPr/>
          </p:nvSpPr>
          <p:spPr>
            <a:xfrm>
              <a:off x="3096251" y="6174213"/>
              <a:ext cx="55799" cy="139497"/>
            </a:xfrm>
            <a:custGeom>
              <a:avLst/>
              <a:gdLst/>
              <a:ahLst/>
              <a:cxnLst/>
              <a:rect l="l" t="t" r="r" b="b"/>
              <a:pathLst>
                <a:path w="22" h="55" extrusionOk="0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2" y="55"/>
                    <a:pt x="11" y="54"/>
                    <a:pt x="10" y="54"/>
                  </a:cubicBezTo>
                  <a:cubicBezTo>
                    <a:pt x="9" y="54"/>
                    <a:pt x="8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4"/>
                    <a:pt x="13" y="45"/>
                    <a:pt x="13" y="45"/>
                  </a:cubicBezTo>
                  <a:cubicBezTo>
                    <a:pt x="13" y="46"/>
                    <a:pt x="13" y="46"/>
                    <a:pt x="13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6" y="48"/>
                  </a:cubicBezTo>
                  <a:cubicBezTo>
                    <a:pt x="17" y="48"/>
                    <a:pt x="18" y="48"/>
                    <a:pt x="19" y="47"/>
                  </a:cubicBezTo>
                  <a:cubicBezTo>
                    <a:pt x="20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355" name="Google Shape;355;p40"/>
            <p:cNvSpPr/>
            <p:nvPr/>
          </p:nvSpPr>
          <p:spPr>
            <a:xfrm>
              <a:off x="3164256" y="6174213"/>
              <a:ext cx="55799" cy="139497"/>
            </a:xfrm>
            <a:custGeom>
              <a:avLst/>
              <a:gdLst/>
              <a:ahLst/>
              <a:cxnLst/>
              <a:rect l="l" t="t" r="r" b="b"/>
              <a:pathLst>
                <a:path w="22" h="55" extrusionOk="0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6" y="54"/>
                    <a:pt x="15" y="55"/>
                    <a:pt x="14" y="55"/>
                  </a:cubicBezTo>
                  <a:cubicBezTo>
                    <a:pt x="12" y="55"/>
                    <a:pt x="11" y="54"/>
                    <a:pt x="10" y="54"/>
                  </a:cubicBezTo>
                  <a:cubicBezTo>
                    <a:pt x="9" y="54"/>
                    <a:pt x="8" y="53"/>
                    <a:pt x="7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4"/>
                    <a:pt x="12" y="45"/>
                    <a:pt x="13" y="45"/>
                  </a:cubicBezTo>
                  <a:cubicBezTo>
                    <a:pt x="13" y="46"/>
                    <a:pt x="13" y="46"/>
                    <a:pt x="13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6" y="48"/>
                  </a:cubicBezTo>
                  <a:cubicBezTo>
                    <a:pt x="17" y="48"/>
                    <a:pt x="18" y="48"/>
                    <a:pt x="19" y="47"/>
                  </a:cubicBezTo>
                  <a:cubicBezTo>
                    <a:pt x="20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356" name="Google Shape;356;p40"/>
            <p:cNvSpPr/>
            <p:nvPr/>
          </p:nvSpPr>
          <p:spPr>
            <a:xfrm>
              <a:off x="3234004" y="6212575"/>
              <a:ext cx="83698" cy="101135"/>
            </a:xfrm>
            <a:custGeom>
              <a:avLst/>
              <a:gdLst/>
              <a:ahLst/>
              <a:cxnLst/>
              <a:rect l="l" t="t" r="r" b="b"/>
              <a:pathLst>
                <a:path w="33" h="40" extrusionOk="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10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1" y="32"/>
                    <a:pt x="21" y="32"/>
                    <a:pt x="22" y="32"/>
                  </a:cubicBezTo>
                  <a:cubicBezTo>
                    <a:pt x="23" y="32"/>
                    <a:pt x="23" y="31"/>
                    <a:pt x="24" y="31"/>
                  </a:cubicBezTo>
                  <a:cubicBezTo>
                    <a:pt x="24" y="31"/>
                    <a:pt x="25" y="30"/>
                    <a:pt x="26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7" y="37"/>
                    <a:pt x="26" y="38"/>
                    <a:pt x="25" y="38"/>
                  </a:cubicBezTo>
                  <a:cubicBezTo>
                    <a:pt x="24" y="39"/>
                    <a:pt x="22" y="39"/>
                    <a:pt x="21" y="39"/>
                  </a:cubicBezTo>
                  <a:cubicBezTo>
                    <a:pt x="20" y="39"/>
                    <a:pt x="19" y="40"/>
                    <a:pt x="17" y="40"/>
                  </a:cubicBezTo>
                  <a:cubicBezTo>
                    <a:pt x="15" y="40"/>
                    <a:pt x="14" y="39"/>
                    <a:pt x="12" y="39"/>
                  </a:cubicBezTo>
                  <a:cubicBezTo>
                    <a:pt x="11" y="38"/>
                    <a:pt x="10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5" y="34"/>
                    <a:pt x="4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1" y="24"/>
                    <a:pt x="0" y="22"/>
                    <a:pt x="0" y="20"/>
                  </a:cubicBezTo>
                  <a:cubicBezTo>
                    <a:pt x="0" y="16"/>
                    <a:pt x="1" y="13"/>
                    <a:pt x="2" y="11"/>
                  </a:cubicBezTo>
                  <a:cubicBezTo>
                    <a:pt x="2" y="8"/>
                    <a:pt x="4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5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1" y="7"/>
                    <a:pt x="32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6" y="16"/>
                  </a:moveTo>
                  <a:cubicBezTo>
                    <a:pt x="26" y="15"/>
                    <a:pt x="25" y="13"/>
                    <a:pt x="25" y="12"/>
                  </a:cubicBezTo>
                  <a:cubicBezTo>
                    <a:pt x="25" y="11"/>
                    <a:pt x="24" y="10"/>
                    <a:pt x="23" y="9"/>
                  </a:cubicBezTo>
                  <a:cubicBezTo>
                    <a:pt x="23" y="8"/>
                    <a:pt x="22" y="8"/>
                    <a:pt x="21" y="7"/>
                  </a:cubicBezTo>
                  <a:cubicBezTo>
                    <a:pt x="20" y="7"/>
                    <a:pt x="18" y="6"/>
                    <a:pt x="17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1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6" y="1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357" name="Google Shape;357;p40"/>
            <p:cNvSpPr/>
            <p:nvPr/>
          </p:nvSpPr>
          <p:spPr>
            <a:xfrm>
              <a:off x="3336884" y="6212575"/>
              <a:ext cx="59286" cy="99391"/>
            </a:xfrm>
            <a:custGeom>
              <a:avLst/>
              <a:gdLst/>
              <a:ahLst/>
              <a:cxnLst/>
              <a:rect l="l" t="t" r="r" b="b"/>
              <a:pathLst>
                <a:path w="23" h="39" extrusionOk="0">
                  <a:moveTo>
                    <a:pt x="21" y="8"/>
                  </a:moveTo>
                  <a:cubicBezTo>
                    <a:pt x="20" y="8"/>
                    <a:pt x="19" y="8"/>
                    <a:pt x="19" y="7"/>
                  </a:cubicBezTo>
                  <a:cubicBezTo>
                    <a:pt x="18" y="7"/>
                    <a:pt x="17" y="7"/>
                    <a:pt x="15" y="7"/>
                  </a:cubicBezTo>
                  <a:cubicBezTo>
                    <a:pt x="13" y="7"/>
                    <a:pt x="11" y="8"/>
                    <a:pt x="10" y="9"/>
                  </a:cubicBezTo>
                  <a:cubicBezTo>
                    <a:pt x="8" y="11"/>
                    <a:pt x="8" y="14"/>
                    <a:pt x="8" y="17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3"/>
                    <a:pt x="9" y="3"/>
                    <a:pt x="9" y="2"/>
                  </a:cubicBezTo>
                  <a:cubicBezTo>
                    <a:pt x="10" y="2"/>
                    <a:pt x="11" y="1"/>
                    <a:pt x="11" y="1"/>
                  </a:cubicBezTo>
                  <a:cubicBezTo>
                    <a:pt x="12" y="0"/>
                    <a:pt x="13" y="0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18" y="0"/>
                    <a:pt x="19" y="0"/>
                    <a:pt x="20" y="0"/>
                  </a:cubicBezTo>
                  <a:cubicBezTo>
                    <a:pt x="21" y="0"/>
                    <a:pt x="22" y="1"/>
                    <a:pt x="23" y="1"/>
                  </a:cubicBezTo>
                  <a:lnTo>
                    <a:pt x="21" y="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358" name="Google Shape;358;p40"/>
            <p:cNvSpPr/>
            <p:nvPr/>
          </p:nvSpPr>
          <p:spPr>
            <a:xfrm>
              <a:off x="3451969" y="6174213"/>
              <a:ext cx="55799" cy="139497"/>
            </a:xfrm>
            <a:custGeom>
              <a:avLst/>
              <a:gdLst/>
              <a:ahLst/>
              <a:cxnLst/>
              <a:rect l="l" t="t" r="r" b="b"/>
              <a:pathLst>
                <a:path w="22" h="55" extrusionOk="0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2" y="55"/>
                    <a:pt x="11" y="54"/>
                    <a:pt x="10" y="54"/>
                  </a:cubicBezTo>
                  <a:cubicBezTo>
                    <a:pt x="9" y="54"/>
                    <a:pt x="8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4"/>
                    <a:pt x="12" y="45"/>
                    <a:pt x="13" y="45"/>
                  </a:cubicBezTo>
                  <a:cubicBezTo>
                    <a:pt x="13" y="46"/>
                    <a:pt x="13" y="46"/>
                    <a:pt x="13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6" y="48"/>
                  </a:cubicBezTo>
                  <a:cubicBezTo>
                    <a:pt x="17" y="48"/>
                    <a:pt x="18" y="48"/>
                    <a:pt x="19" y="47"/>
                  </a:cubicBezTo>
                  <a:cubicBezTo>
                    <a:pt x="20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359" name="Google Shape;359;p40"/>
            <p:cNvSpPr/>
            <p:nvPr/>
          </p:nvSpPr>
          <p:spPr>
            <a:xfrm>
              <a:off x="3530436" y="6174213"/>
              <a:ext cx="80211" cy="137753"/>
            </a:xfrm>
            <a:custGeom>
              <a:avLst/>
              <a:gdLst/>
              <a:ahLst/>
              <a:cxnLst/>
              <a:rect l="l" t="t" r="r" b="b"/>
              <a:pathLst>
                <a:path w="31" h="54" extrusionOk="0">
                  <a:moveTo>
                    <a:pt x="23" y="54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28"/>
                    <a:pt x="22" y="26"/>
                    <a:pt x="21" y="24"/>
                  </a:cubicBezTo>
                  <a:cubicBezTo>
                    <a:pt x="20" y="22"/>
                    <a:pt x="18" y="22"/>
                    <a:pt x="15" y="22"/>
                  </a:cubicBezTo>
                  <a:cubicBezTo>
                    <a:pt x="14" y="22"/>
                    <a:pt x="13" y="22"/>
                    <a:pt x="12" y="22"/>
                  </a:cubicBezTo>
                  <a:cubicBezTo>
                    <a:pt x="11" y="22"/>
                    <a:pt x="10" y="23"/>
                    <a:pt x="9" y="24"/>
                  </a:cubicBezTo>
                  <a:cubicBezTo>
                    <a:pt x="9" y="25"/>
                    <a:pt x="8" y="26"/>
                    <a:pt x="8" y="27"/>
                  </a:cubicBezTo>
                  <a:cubicBezTo>
                    <a:pt x="7" y="28"/>
                    <a:pt x="7" y="30"/>
                    <a:pt x="7" y="31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8" y="18"/>
                    <a:pt x="9" y="17"/>
                  </a:cubicBezTo>
                  <a:cubicBezTo>
                    <a:pt x="10" y="17"/>
                    <a:pt x="10" y="16"/>
                    <a:pt x="11" y="16"/>
                  </a:cubicBezTo>
                  <a:cubicBezTo>
                    <a:pt x="12" y="15"/>
                    <a:pt x="13" y="15"/>
                    <a:pt x="14" y="15"/>
                  </a:cubicBezTo>
                  <a:cubicBezTo>
                    <a:pt x="15" y="15"/>
                    <a:pt x="16" y="15"/>
                    <a:pt x="17" y="15"/>
                  </a:cubicBezTo>
                  <a:cubicBezTo>
                    <a:pt x="19" y="15"/>
                    <a:pt x="21" y="15"/>
                    <a:pt x="23" y="16"/>
                  </a:cubicBezTo>
                  <a:cubicBezTo>
                    <a:pt x="25" y="16"/>
                    <a:pt x="26" y="17"/>
                    <a:pt x="27" y="19"/>
                  </a:cubicBezTo>
                  <a:cubicBezTo>
                    <a:pt x="28" y="20"/>
                    <a:pt x="29" y="22"/>
                    <a:pt x="30" y="24"/>
                  </a:cubicBezTo>
                  <a:cubicBezTo>
                    <a:pt x="30" y="27"/>
                    <a:pt x="31" y="29"/>
                    <a:pt x="31" y="32"/>
                  </a:cubicBezTo>
                  <a:cubicBezTo>
                    <a:pt x="31" y="54"/>
                    <a:pt x="31" y="54"/>
                    <a:pt x="31" y="54"/>
                  </a:cubicBezTo>
                  <a:lnTo>
                    <a:pt x="23" y="5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360" name="Google Shape;360;p40"/>
            <p:cNvSpPr/>
            <p:nvPr/>
          </p:nvSpPr>
          <p:spPr>
            <a:xfrm>
              <a:off x="3628084" y="6212575"/>
              <a:ext cx="83698" cy="101135"/>
            </a:xfrm>
            <a:custGeom>
              <a:avLst/>
              <a:gdLst/>
              <a:ahLst/>
              <a:cxnLst/>
              <a:rect l="l" t="t" r="r" b="b"/>
              <a:pathLst>
                <a:path w="33" h="40" extrusionOk="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9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19" y="33"/>
                  </a:cubicBezTo>
                  <a:cubicBezTo>
                    <a:pt x="20" y="32"/>
                    <a:pt x="21" y="32"/>
                    <a:pt x="22" y="32"/>
                  </a:cubicBezTo>
                  <a:cubicBezTo>
                    <a:pt x="22" y="32"/>
                    <a:pt x="23" y="31"/>
                    <a:pt x="23" y="31"/>
                  </a:cubicBezTo>
                  <a:cubicBezTo>
                    <a:pt x="24" y="31"/>
                    <a:pt x="25" y="30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20" y="39"/>
                    <a:pt x="18" y="40"/>
                    <a:pt x="17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1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5" y="16"/>
                  </a:moveTo>
                  <a:cubicBezTo>
                    <a:pt x="25" y="15"/>
                    <a:pt x="25" y="13"/>
                    <a:pt x="25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0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361" name="Google Shape;361;p40"/>
            <p:cNvSpPr/>
            <p:nvPr/>
          </p:nvSpPr>
          <p:spPr>
            <a:xfrm>
              <a:off x="3772813" y="6212575"/>
              <a:ext cx="81955" cy="101135"/>
            </a:xfrm>
            <a:custGeom>
              <a:avLst/>
              <a:gdLst/>
              <a:ahLst/>
              <a:cxnLst/>
              <a:rect l="l" t="t" r="r" b="b"/>
              <a:pathLst>
                <a:path w="32" h="40" extrusionOk="0">
                  <a:moveTo>
                    <a:pt x="24" y="39"/>
                  </a:moveTo>
                  <a:cubicBezTo>
                    <a:pt x="24" y="35"/>
                    <a:pt x="24" y="35"/>
                    <a:pt x="24" y="35"/>
                  </a:cubicBezTo>
                  <a:cubicBezTo>
                    <a:pt x="23" y="36"/>
                    <a:pt x="23" y="37"/>
                    <a:pt x="22" y="37"/>
                  </a:cubicBezTo>
                  <a:cubicBezTo>
                    <a:pt x="21" y="37"/>
                    <a:pt x="21" y="38"/>
                    <a:pt x="20" y="38"/>
                  </a:cubicBezTo>
                  <a:cubicBezTo>
                    <a:pt x="19" y="39"/>
                    <a:pt x="18" y="39"/>
                    <a:pt x="17" y="39"/>
                  </a:cubicBezTo>
                  <a:cubicBezTo>
                    <a:pt x="16" y="39"/>
                    <a:pt x="15" y="40"/>
                    <a:pt x="14" y="40"/>
                  </a:cubicBezTo>
                  <a:cubicBezTo>
                    <a:pt x="12" y="40"/>
                    <a:pt x="11" y="39"/>
                    <a:pt x="9" y="39"/>
                  </a:cubicBezTo>
                  <a:cubicBezTo>
                    <a:pt x="7" y="38"/>
                    <a:pt x="6" y="38"/>
                    <a:pt x="5" y="37"/>
                  </a:cubicBezTo>
                  <a:cubicBezTo>
                    <a:pt x="3" y="36"/>
                    <a:pt x="2" y="34"/>
                    <a:pt x="2" y="33"/>
                  </a:cubicBezTo>
                  <a:cubicBezTo>
                    <a:pt x="1" y="31"/>
                    <a:pt x="0" y="29"/>
                    <a:pt x="0" y="27"/>
                  </a:cubicBezTo>
                  <a:cubicBezTo>
                    <a:pt x="0" y="24"/>
                    <a:pt x="1" y="23"/>
                    <a:pt x="2" y="21"/>
                  </a:cubicBezTo>
                  <a:cubicBezTo>
                    <a:pt x="2" y="20"/>
                    <a:pt x="3" y="18"/>
                    <a:pt x="5" y="17"/>
                  </a:cubicBezTo>
                  <a:cubicBezTo>
                    <a:pt x="6" y="16"/>
                    <a:pt x="8" y="15"/>
                    <a:pt x="10" y="15"/>
                  </a:cubicBezTo>
                  <a:cubicBezTo>
                    <a:pt x="12" y="14"/>
                    <a:pt x="14" y="14"/>
                    <a:pt x="16" y="14"/>
                  </a:cubicBezTo>
                  <a:cubicBezTo>
                    <a:pt x="18" y="14"/>
                    <a:pt x="19" y="14"/>
                    <a:pt x="21" y="15"/>
                  </a:cubicBezTo>
                  <a:cubicBezTo>
                    <a:pt x="22" y="15"/>
                    <a:pt x="23" y="15"/>
                    <a:pt x="24" y="16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4" y="11"/>
                    <a:pt x="24" y="9"/>
                    <a:pt x="22" y="8"/>
                  </a:cubicBezTo>
                  <a:cubicBezTo>
                    <a:pt x="21" y="7"/>
                    <a:pt x="19" y="6"/>
                    <a:pt x="17" y="6"/>
                  </a:cubicBezTo>
                  <a:cubicBezTo>
                    <a:pt x="15" y="6"/>
                    <a:pt x="13" y="6"/>
                    <a:pt x="12" y="7"/>
                  </a:cubicBezTo>
                  <a:cubicBezTo>
                    <a:pt x="10" y="7"/>
                    <a:pt x="9" y="8"/>
                    <a:pt x="7" y="9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6" y="2"/>
                    <a:pt x="8" y="1"/>
                    <a:pt x="10" y="0"/>
                  </a:cubicBezTo>
                  <a:cubicBezTo>
                    <a:pt x="12" y="0"/>
                    <a:pt x="15" y="0"/>
                    <a:pt x="17" y="0"/>
                  </a:cubicBezTo>
                  <a:cubicBezTo>
                    <a:pt x="19" y="0"/>
                    <a:pt x="21" y="0"/>
                    <a:pt x="23" y="0"/>
                  </a:cubicBezTo>
                  <a:cubicBezTo>
                    <a:pt x="25" y="1"/>
                    <a:pt x="26" y="2"/>
                    <a:pt x="28" y="3"/>
                  </a:cubicBezTo>
                  <a:cubicBezTo>
                    <a:pt x="29" y="4"/>
                    <a:pt x="30" y="5"/>
                    <a:pt x="31" y="7"/>
                  </a:cubicBezTo>
                  <a:cubicBezTo>
                    <a:pt x="31" y="8"/>
                    <a:pt x="32" y="10"/>
                    <a:pt x="32" y="12"/>
                  </a:cubicBezTo>
                  <a:cubicBezTo>
                    <a:pt x="32" y="39"/>
                    <a:pt x="32" y="39"/>
                    <a:pt x="32" y="39"/>
                  </a:cubicBezTo>
                  <a:lnTo>
                    <a:pt x="24" y="39"/>
                  </a:lnTo>
                  <a:close/>
                  <a:moveTo>
                    <a:pt x="24" y="22"/>
                  </a:moveTo>
                  <a:cubicBezTo>
                    <a:pt x="24" y="22"/>
                    <a:pt x="23" y="22"/>
                    <a:pt x="22" y="22"/>
                  </a:cubicBezTo>
                  <a:cubicBezTo>
                    <a:pt x="22" y="21"/>
                    <a:pt x="21" y="21"/>
                    <a:pt x="21" y="21"/>
                  </a:cubicBezTo>
                  <a:cubicBezTo>
                    <a:pt x="20" y="21"/>
                    <a:pt x="19" y="21"/>
                    <a:pt x="18" y="21"/>
                  </a:cubicBezTo>
                  <a:cubicBezTo>
                    <a:pt x="17" y="21"/>
                    <a:pt x="17" y="21"/>
                    <a:pt x="16" y="21"/>
                  </a:cubicBezTo>
                  <a:cubicBezTo>
                    <a:pt x="13" y="21"/>
                    <a:pt x="11" y="21"/>
                    <a:pt x="10" y="22"/>
                  </a:cubicBezTo>
                  <a:cubicBezTo>
                    <a:pt x="8" y="23"/>
                    <a:pt x="8" y="25"/>
                    <a:pt x="8" y="26"/>
                  </a:cubicBezTo>
                  <a:cubicBezTo>
                    <a:pt x="8" y="28"/>
                    <a:pt x="8" y="29"/>
                    <a:pt x="8" y="29"/>
                  </a:cubicBezTo>
                  <a:cubicBezTo>
                    <a:pt x="9" y="30"/>
                    <a:pt x="9" y="31"/>
                    <a:pt x="10" y="31"/>
                  </a:cubicBezTo>
                  <a:cubicBezTo>
                    <a:pt x="10" y="32"/>
                    <a:pt x="11" y="32"/>
                    <a:pt x="12" y="32"/>
                  </a:cubicBezTo>
                  <a:cubicBezTo>
                    <a:pt x="13" y="33"/>
                    <a:pt x="14" y="33"/>
                    <a:pt x="15" y="33"/>
                  </a:cubicBezTo>
                  <a:cubicBezTo>
                    <a:pt x="16" y="33"/>
                    <a:pt x="17" y="33"/>
                    <a:pt x="18" y="32"/>
                  </a:cubicBezTo>
                  <a:cubicBezTo>
                    <a:pt x="19" y="32"/>
                    <a:pt x="20" y="32"/>
                    <a:pt x="21" y="31"/>
                  </a:cubicBezTo>
                  <a:cubicBezTo>
                    <a:pt x="21" y="31"/>
                    <a:pt x="22" y="30"/>
                    <a:pt x="23" y="30"/>
                  </a:cubicBezTo>
                  <a:cubicBezTo>
                    <a:pt x="23" y="29"/>
                    <a:pt x="24" y="28"/>
                    <a:pt x="24" y="28"/>
                  </a:cubicBezTo>
                  <a:lnTo>
                    <a:pt x="24" y="2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362" name="Google Shape;362;p40"/>
            <p:cNvSpPr/>
            <p:nvPr/>
          </p:nvSpPr>
          <p:spPr>
            <a:xfrm>
              <a:off x="3877436" y="6212575"/>
              <a:ext cx="78468" cy="99391"/>
            </a:xfrm>
            <a:custGeom>
              <a:avLst/>
              <a:gdLst/>
              <a:ahLst/>
              <a:cxnLst/>
              <a:rect l="l" t="t" r="r" b="b"/>
              <a:pathLst>
                <a:path w="31" h="39" extrusionOk="0">
                  <a:moveTo>
                    <a:pt x="23" y="39"/>
                  </a:moveTo>
                  <a:cubicBezTo>
                    <a:pt x="23" y="17"/>
                    <a:pt x="23" y="17"/>
                    <a:pt x="23" y="17"/>
                  </a:cubicBezTo>
                  <a:cubicBezTo>
                    <a:pt x="23" y="14"/>
                    <a:pt x="23" y="11"/>
                    <a:pt x="22" y="9"/>
                  </a:cubicBezTo>
                  <a:cubicBezTo>
                    <a:pt x="20" y="7"/>
                    <a:pt x="18" y="7"/>
                    <a:pt x="15" y="7"/>
                  </a:cubicBezTo>
                  <a:cubicBezTo>
                    <a:pt x="14" y="7"/>
                    <a:pt x="13" y="7"/>
                    <a:pt x="12" y="7"/>
                  </a:cubicBezTo>
                  <a:cubicBezTo>
                    <a:pt x="11" y="8"/>
                    <a:pt x="10" y="8"/>
                    <a:pt x="10" y="9"/>
                  </a:cubicBezTo>
                  <a:cubicBezTo>
                    <a:pt x="9" y="10"/>
                    <a:pt x="8" y="11"/>
                    <a:pt x="8" y="12"/>
                  </a:cubicBezTo>
                  <a:cubicBezTo>
                    <a:pt x="8" y="14"/>
                    <a:pt x="8" y="15"/>
                    <a:pt x="8" y="16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3"/>
                    <a:pt x="9" y="3"/>
                    <a:pt x="9" y="2"/>
                  </a:cubicBezTo>
                  <a:cubicBezTo>
                    <a:pt x="10" y="2"/>
                    <a:pt x="11" y="1"/>
                    <a:pt x="12" y="1"/>
                  </a:cubicBezTo>
                  <a:cubicBezTo>
                    <a:pt x="12" y="0"/>
                    <a:pt x="13" y="0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20" y="0"/>
                    <a:pt x="22" y="0"/>
                    <a:pt x="23" y="1"/>
                  </a:cubicBezTo>
                  <a:cubicBezTo>
                    <a:pt x="25" y="1"/>
                    <a:pt x="26" y="2"/>
                    <a:pt x="28" y="4"/>
                  </a:cubicBezTo>
                  <a:cubicBezTo>
                    <a:pt x="29" y="5"/>
                    <a:pt x="29" y="7"/>
                    <a:pt x="30" y="9"/>
                  </a:cubicBezTo>
                  <a:cubicBezTo>
                    <a:pt x="31" y="11"/>
                    <a:pt x="31" y="14"/>
                    <a:pt x="31" y="17"/>
                  </a:cubicBezTo>
                  <a:cubicBezTo>
                    <a:pt x="31" y="39"/>
                    <a:pt x="31" y="39"/>
                    <a:pt x="31" y="39"/>
                  </a:cubicBezTo>
                  <a:lnTo>
                    <a:pt x="23" y="3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363" name="Google Shape;363;p40"/>
            <p:cNvSpPr/>
            <p:nvPr/>
          </p:nvSpPr>
          <p:spPr>
            <a:xfrm>
              <a:off x="3975084" y="6212575"/>
              <a:ext cx="73236" cy="101135"/>
            </a:xfrm>
            <a:custGeom>
              <a:avLst/>
              <a:gdLst/>
              <a:ahLst/>
              <a:cxnLst/>
              <a:rect l="l" t="t" r="r" b="b"/>
              <a:pathLst>
                <a:path w="29" h="40" extrusionOk="0">
                  <a:moveTo>
                    <a:pt x="28" y="4"/>
                  </a:moveTo>
                  <a:cubicBezTo>
                    <a:pt x="24" y="10"/>
                    <a:pt x="24" y="10"/>
                    <a:pt x="24" y="10"/>
                  </a:cubicBezTo>
                  <a:cubicBezTo>
                    <a:pt x="23" y="8"/>
                    <a:pt x="21" y="8"/>
                    <a:pt x="20" y="7"/>
                  </a:cubicBezTo>
                  <a:cubicBezTo>
                    <a:pt x="18" y="7"/>
                    <a:pt x="16" y="6"/>
                    <a:pt x="14" y="6"/>
                  </a:cubicBezTo>
                  <a:cubicBezTo>
                    <a:pt x="12" y="6"/>
                    <a:pt x="11" y="7"/>
                    <a:pt x="10" y="7"/>
                  </a:cubicBezTo>
                  <a:cubicBezTo>
                    <a:pt x="9" y="8"/>
                    <a:pt x="9" y="9"/>
                    <a:pt x="9" y="10"/>
                  </a:cubicBezTo>
                  <a:cubicBezTo>
                    <a:pt x="9" y="10"/>
                    <a:pt x="9" y="11"/>
                    <a:pt x="9" y="11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1" y="13"/>
                    <a:pt x="12" y="13"/>
                    <a:pt x="13" y="14"/>
                  </a:cubicBezTo>
                  <a:cubicBezTo>
                    <a:pt x="14" y="14"/>
                    <a:pt x="15" y="15"/>
                    <a:pt x="16" y="15"/>
                  </a:cubicBezTo>
                  <a:cubicBezTo>
                    <a:pt x="18" y="16"/>
                    <a:pt x="20" y="17"/>
                    <a:pt x="22" y="18"/>
                  </a:cubicBezTo>
                  <a:cubicBezTo>
                    <a:pt x="23" y="19"/>
                    <a:pt x="25" y="19"/>
                    <a:pt x="26" y="20"/>
                  </a:cubicBezTo>
                  <a:cubicBezTo>
                    <a:pt x="27" y="21"/>
                    <a:pt x="28" y="22"/>
                    <a:pt x="28" y="24"/>
                  </a:cubicBezTo>
                  <a:cubicBezTo>
                    <a:pt x="29" y="25"/>
                    <a:pt x="29" y="26"/>
                    <a:pt x="29" y="28"/>
                  </a:cubicBezTo>
                  <a:cubicBezTo>
                    <a:pt x="29" y="30"/>
                    <a:pt x="29" y="32"/>
                    <a:pt x="28" y="34"/>
                  </a:cubicBezTo>
                  <a:cubicBezTo>
                    <a:pt x="27" y="35"/>
                    <a:pt x="26" y="36"/>
                    <a:pt x="25" y="37"/>
                  </a:cubicBezTo>
                  <a:cubicBezTo>
                    <a:pt x="23" y="38"/>
                    <a:pt x="22" y="39"/>
                    <a:pt x="20" y="39"/>
                  </a:cubicBezTo>
                  <a:cubicBezTo>
                    <a:pt x="18" y="39"/>
                    <a:pt x="17" y="40"/>
                    <a:pt x="15" y="40"/>
                  </a:cubicBezTo>
                  <a:cubicBezTo>
                    <a:pt x="12" y="40"/>
                    <a:pt x="10" y="39"/>
                    <a:pt x="7" y="38"/>
                  </a:cubicBezTo>
                  <a:cubicBezTo>
                    <a:pt x="4" y="37"/>
                    <a:pt x="2" y="36"/>
                    <a:pt x="0" y="35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5" y="30"/>
                    <a:pt x="7" y="31"/>
                    <a:pt x="9" y="32"/>
                  </a:cubicBezTo>
                  <a:cubicBezTo>
                    <a:pt x="11" y="32"/>
                    <a:pt x="13" y="33"/>
                    <a:pt x="15" y="33"/>
                  </a:cubicBezTo>
                  <a:cubicBezTo>
                    <a:pt x="17" y="33"/>
                    <a:pt x="19" y="32"/>
                    <a:pt x="20" y="32"/>
                  </a:cubicBezTo>
                  <a:cubicBezTo>
                    <a:pt x="21" y="31"/>
                    <a:pt x="22" y="30"/>
                    <a:pt x="22" y="29"/>
                  </a:cubicBezTo>
                  <a:cubicBezTo>
                    <a:pt x="22" y="28"/>
                    <a:pt x="21" y="27"/>
                    <a:pt x="21" y="27"/>
                  </a:cubicBezTo>
                  <a:cubicBezTo>
                    <a:pt x="21" y="26"/>
                    <a:pt x="20" y="25"/>
                    <a:pt x="19" y="25"/>
                  </a:cubicBezTo>
                  <a:cubicBezTo>
                    <a:pt x="18" y="25"/>
                    <a:pt x="18" y="24"/>
                    <a:pt x="16" y="24"/>
                  </a:cubicBezTo>
                  <a:cubicBezTo>
                    <a:pt x="15" y="23"/>
                    <a:pt x="14" y="23"/>
                    <a:pt x="13" y="22"/>
                  </a:cubicBezTo>
                  <a:cubicBezTo>
                    <a:pt x="11" y="21"/>
                    <a:pt x="9" y="20"/>
                    <a:pt x="7" y="20"/>
                  </a:cubicBezTo>
                  <a:cubicBezTo>
                    <a:pt x="6" y="19"/>
                    <a:pt x="5" y="18"/>
                    <a:pt x="4" y="17"/>
                  </a:cubicBezTo>
                  <a:cubicBezTo>
                    <a:pt x="3" y="16"/>
                    <a:pt x="2" y="15"/>
                    <a:pt x="2" y="14"/>
                  </a:cubicBezTo>
                  <a:cubicBezTo>
                    <a:pt x="2" y="13"/>
                    <a:pt x="1" y="12"/>
                    <a:pt x="1" y="10"/>
                  </a:cubicBezTo>
                  <a:cubicBezTo>
                    <a:pt x="1" y="8"/>
                    <a:pt x="2" y="7"/>
                    <a:pt x="2" y="5"/>
                  </a:cubicBezTo>
                  <a:cubicBezTo>
                    <a:pt x="3" y="4"/>
                    <a:pt x="4" y="3"/>
                    <a:pt x="5" y="2"/>
                  </a:cubicBezTo>
                  <a:cubicBezTo>
                    <a:pt x="6" y="1"/>
                    <a:pt x="8" y="1"/>
                    <a:pt x="9" y="0"/>
                  </a:cubicBezTo>
                  <a:cubicBezTo>
                    <a:pt x="11" y="0"/>
                    <a:pt x="13" y="0"/>
                    <a:pt x="15" y="0"/>
                  </a:cubicBezTo>
                  <a:cubicBezTo>
                    <a:pt x="17" y="0"/>
                    <a:pt x="19" y="0"/>
                    <a:pt x="22" y="1"/>
                  </a:cubicBezTo>
                  <a:cubicBezTo>
                    <a:pt x="24" y="2"/>
                    <a:pt x="26" y="3"/>
                    <a:pt x="28" y="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364" name="Google Shape;364;p40"/>
            <p:cNvSpPr/>
            <p:nvPr/>
          </p:nvSpPr>
          <p:spPr>
            <a:xfrm>
              <a:off x="4058782" y="6212575"/>
              <a:ext cx="122060" cy="99391"/>
            </a:xfrm>
            <a:custGeom>
              <a:avLst/>
              <a:gdLst/>
              <a:ahLst/>
              <a:cxnLst/>
              <a:rect l="l" t="t" r="r" b="b"/>
              <a:pathLst>
                <a:path w="70" h="57" extrusionOk="0">
                  <a:moveTo>
                    <a:pt x="55" y="57"/>
                  </a:moveTo>
                  <a:lnTo>
                    <a:pt x="45" y="57"/>
                  </a:lnTo>
                  <a:lnTo>
                    <a:pt x="35" y="17"/>
                  </a:lnTo>
                  <a:lnTo>
                    <a:pt x="25" y="57"/>
                  </a:lnTo>
                  <a:lnTo>
                    <a:pt x="14" y="57"/>
                  </a:lnTo>
                  <a:lnTo>
                    <a:pt x="0" y="0"/>
                  </a:lnTo>
                  <a:lnTo>
                    <a:pt x="10" y="0"/>
                  </a:lnTo>
                  <a:lnTo>
                    <a:pt x="20" y="39"/>
                  </a:lnTo>
                  <a:lnTo>
                    <a:pt x="30" y="0"/>
                  </a:lnTo>
                  <a:lnTo>
                    <a:pt x="39" y="0"/>
                  </a:lnTo>
                  <a:lnTo>
                    <a:pt x="49" y="39"/>
                  </a:lnTo>
                  <a:lnTo>
                    <a:pt x="60" y="0"/>
                  </a:lnTo>
                  <a:lnTo>
                    <a:pt x="70" y="0"/>
                  </a:lnTo>
                  <a:lnTo>
                    <a:pt x="55" y="5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365" name="Google Shape;365;p40"/>
            <p:cNvSpPr/>
            <p:nvPr/>
          </p:nvSpPr>
          <p:spPr>
            <a:xfrm>
              <a:off x="4191304" y="6212575"/>
              <a:ext cx="83698" cy="101135"/>
            </a:xfrm>
            <a:custGeom>
              <a:avLst/>
              <a:gdLst/>
              <a:ahLst/>
              <a:cxnLst/>
              <a:rect l="l" t="t" r="r" b="b"/>
              <a:pathLst>
                <a:path w="33" h="40" extrusionOk="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9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0" y="32"/>
                    <a:pt x="21" y="32"/>
                    <a:pt x="22" y="32"/>
                  </a:cubicBezTo>
                  <a:cubicBezTo>
                    <a:pt x="22" y="32"/>
                    <a:pt x="23" y="31"/>
                    <a:pt x="23" y="31"/>
                  </a:cubicBezTo>
                  <a:cubicBezTo>
                    <a:pt x="24" y="31"/>
                    <a:pt x="25" y="30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20" y="39"/>
                    <a:pt x="18" y="40"/>
                    <a:pt x="17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1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5" y="16"/>
                  </a:moveTo>
                  <a:cubicBezTo>
                    <a:pt x="25" y="15"/>
                    <a:pt x="25" y="13"/>
                    <a:pt x="25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0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366" name="Google Shape;366;p40"/>
            <p:cNvSpPr/>
            <p:nvPr/>
          </p:nvSpPr>
          <p:spPr>
            <a:xfrm>
              <a:off x="4295927" y="6212575"/>
              <a:ext cx="57543" cy="99391"/>
            </a:xfrm>
            <a:custGeom>
              <a:avLst/>
              <a:gdLst/>
              <a:ahLst/>
              <a:cxnLst/>
              <a:rect l="l" t="t" r="r" b="b"/>
              <a:pathLst>
                <a:path w="23" h="39" extrusionOk="0">
                  <a:moveTo>
                    <a:pt x="21" y="8"/>
                  </a:moveTo>
                  <a:cubicBezTo>
                    <a:pt x="20" y="8"/>
                    <a:pt x="19" y="8"/>
                    <a:pt x="18" y="7"/>
                  </a:cubicBezTo>
                  <a:cubicBezTo>
                    <a:pt x="17" y="7"/>
                    <a:pt x="16" y="7"/>
                    <a:pt x="15" y="7"/>
                  </a:cubicBezTo>
                  <a:cubicBezTo>
                    <a:pt x="13" y="7"/>
                    <a:pt x="11" y="8"/>
                    <a:pt x="10" y="9"/>
                  </a:cubicBezTo>
                  <a:cubicBezTo>
                    <a:pt x="8" y="11"/>
                    <a:pt x="8" y="14"/>
                    <a:pt x="8" y="17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3"/>
                    <a:pt x="9" y="3"/>
                    <a:pt x="9" y="2"/>
                  </a:cubicBezTo>
                  <a:cubicBezTo>
                    <a:pt x="10" y="2"/>
                    <a:pt x="10" y="1"/>
                    <a:pt x="11" y="1"/>
                  </a:cubicBezTo>
                  <a:cubicBezTo>
                    <a:pt x="12" y="0"/>
                    <a:pt x="13" y="0"/>
                    <a:pt x="14" y="0"/>
                  </a:cubicBezTo>
                  <a:cubicBezTo>
                    <a:pt x="14" y="0"/>
                    <a:pt x="15" y="0"/>
                    <a:pt x="16" y="0"/>
                  </a:cubicBezTo>
                  <a:cubicBezTo>
                    <a:pt x="18" y="0"/>
                    <a:pt x="19" y="0"/>
                    <a:pt x="20" y="0"/>
                  </a:cubicBezTo>
                  <a:cubicBezTo>
                    <a:pt x="21" y="0"/>
                    <a:pt x="22" y="1"/>
                    <a:pt x="23" y="1"/>
                  </a:cubicBezTo>
                  <a:lnTo>
                    <a:pt x="21" y="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367" name="Google Shape;367;p40"/>
            <p:cNvSpPr/>
            <p:nvPr/>
          </p:nvSpPr>
          <p:spPr>
            <a:xfrm>
              <a:off x="4346494" y="6284068"/>
              <a:ext cx="29644" cy="29643"/>
            </a:xfrm>
            <a:custGeom>
              <a:avLst/>
              <a:gdLst/>
              <a:ahLst/>
              <a:cxnLst/>
              <a:rect l="l" t="t" r="r" b="b"/>
              <a:pathLst>
                <a:path w="12" h="12" extrusionOk="0">
                  <a:moveTo>
                    <a:pt x="12" y="6"/>
                  </a:moveTo>
                  <a:cubicBezTo>
                    <a:pt x="12" y="7"/>
                    <a:pt x="11" y="7"/>
                    <a:pt x="11" y="8"/>
                  </a:cubicBezTo>
                  <a:cubicBezTo>
                    <a:pt x="11" y="9"/>
                    <a:pt x="10" y="9"/>
                    <a:pt x="10" y="10"/>
                  </a:cubicBezTo>
                  <a:cubicBezTo>
                    <a:pt x="9" y="10"/>
                    <a:pt x="9" y="11"/>
                    <a:pt x="8" y="11"/>
                  </a:cubicBezTo>
                  <a:cubicBezTo>
                    <a:pt x="7" y="11"/>
                    <a:pt x="7" y="12"/>
                    <a:pt x="6" y="12"/>
                  </a:cubicBezTo>
                  <a:cubicBezTo>
                    <a:pt x="5" y="12"/>
                    <a:pt x="4" y="11"/>
                    <a:pt x="3" y="11"/>
                  </a:cubicBezTo>
                  <a:cubicBezTo>
                    <a:pt x="3" y="11"/>
                    <a:pt x="2" y="10"/>
                    <a:pt x="2" y="10"/>
                  </a:cubicBezTo>
                  <a:cubicBezTo>
                    <a:pt x="1" y="9"/>
                    <a:pt x="1" y="9"/>
                    <a:pt x="0" y="8"/>
                  </a:cubicBezTo>
                  <a:cubicBezTo>
                    <a:pt x="0" y="7"/>
                    <a:pt x="0" y="7"/>
                    <a:pt x="0" y="6"/>
                  </a:cubicBezTo>
                  <a:cubicBezTo>
                    <a:pt x="0" y="5"/>
                    <a:pt x="0" y="4"/>
                    <a:pt x="0" y="4"/>
                  </a:cubicBezTo>
                  <a:cubicBezTo>
                    <a:pt x="1" y="3"/>
                    <a:pt x="1" y="2"/>
                    <a:pt x="2" y="2"/>
                  </a:cubicBezTo>
                  <a:cubicBezTo>
                    <a:pt x="2" y="1"/>
                    <a:pt x="3" y="1"/>
                    <a:pt x="3" y="0"/>
                  </a:cubicBezTo>
                  <a:cubicBezTo>
                    <a:pt x="4" y="0"/>
                    <a:pt x="5" y="0"/>
                    <a:pt x="6" y="0"/>
                  </a:cubicBezTo>
                  <a:cubicBezTo>
                    <a:pt x="7" y="0"/>
                    <a:pt x="7" y="0"/>
                    <a:pt x="8" y="0"/>
                  </a:cubicBezTo>
                  <a:cubicBezTo>
                    <a:pt x="9" y="1"/>
                    <a:pt x="9" y="1"/>
                    <a:pt x="10" y="2"/>
                  </a:cubicBezTo>
                  <a:cubicBezTo>
                    <a:pt x="10" y="2"/>
                    <a:pt x="11" y="3"/>
                    <a:pt x="11" y="4"/>
                  </a:cubicBezTo>
                  <a:cubicBezTo>
                    <a:pt x="11" y="4"/>
                    <a:pt x="12" y="5"/>
                    <a:pt x="12" y="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368" name="Google Shape;368;p40"/>
            <p:cNvSpPr/>
            <p:nvPr/>
          </p:nvSpPr>
          <p:spPr>
            <a:xfrm>
              <a:off x="498115" y="6388691"/>
              <a:ext cx="94161" cy="130778"/>
            </a:xfrm>
            <a:custGeom>
              <a:avLst/>
              <a:gdLst/>
              <a:ahLst/>
              <a:cxnLst/>
              <a:rect l="l" t="t" r="r" b="b"/>
              <a:pathLst>
                <a:path w="54" h="75" extrusionOk="0">
                  <a:moveTo>
                    <a:pt x="32" y="12"/>
                  </a:moveTo>
                  <a:lnTo>
                    <a:pt x="32" y="75"/>
                  </a:lnTo>
                  <a:lnTo>
                    <a:pt x="22" y="75"/>
                  </a:lnTo>
                  <a:lnTo>
                    <a:pt x="22" y="12"/>
                  </a:lnTo>
                  <a:lnTo>
                    <a:pt x="0" y="12"/>
                  </a:lnTo>
                  <a:lnTo>
                    <a:pt x="0" y="0"/>
                  </a:lnTo>
                  <a:lnTo>
                    <a:pt x="54" y="0"/>
                  </a:lnTo>
                  <a:lnTo>
                    <a:pt x="54" y="12"/>
                  </a:lnTo>
                  <a:lnTo>
                    <a:pt x="32" y="1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369" name="Google Shape;369;p40"/>
            <p:cNvSpPr/>
            <p:nvPr/>
          </p:nvSpPr>
          <p:spPr>
            <a:xfrm>
              <a:off x="609713" y="6383459"/>
              <a:ext cx="78468" cy="136010"/>
            </a:xfrm>
            <a:custGeom>
              <a:avLst/>
              <a:gdLst/>
              <a:ahLst/>
              <a:cxnLst/>
              <a:rect l="l" t="t" r="r" b="b"/>
              <a:pathLst>
                <a:path w="31" h="53" extrusionOk="0">
                  <a:moveTo>
                    <a:pt x="23" y="53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28"/>
                    <a:pt x="22" y="25"/>
                    <a:pt x="21" y="24"/>
                  </a:cubicBezTo>
                  <a:cubicBezTo>
                    <a:pt x="20" y="22"/>
                    <a:pt x="18" y="21"/>
                    <a:pt x="15" y="21"/>
                  </a:cubicBezTo>
                  <a:cubicBezTo>
                    <a:pt x="14" y="21"/>
                    <a:pt x="13" y="21"/>
                    <a:pt x="12" y="22"/>
                  </a:cubicBezTo>
                  <a:cubicBezTo>
                    <a:pt x="11" y="22"/>
                    <a:pt x="10" y="23"/>
                    <a:pt x="9" y="24"/>
                  </a:cubicBezTo>
                  <a:cubicBezTo>
                    <a:pt x="9" y="24"/>
                    <a:pt x="8" y="25"/>
                    <a:pt x="8" y="27"/>
                  </a:cubicBezTo>
                  <a:cubicBezTo>
                    <a:pt x="7" y="28"/>
                    <a:pt x="7" y="29"/>
                    <a:pt x="7" y="31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8" y="17"/>
                    <a:pt x="9" y="17"/>
                  </a:cubicBezTo>
                  <a:cubicBezTo>
                    <a:pt x="10" y="16"/>
                    <a:pt x="10" y="16"/>
                    <a:pt x="11" y="15"/>
                  </a:cubicBezTo>
                  <a:cubicBezTo>
                    <a:pt x="12" y="15"/>
                    <a:pt x="13" y="15"/>
                    <a:pt x="14" y="14"/>
                  </a:cubicBezTo>
                  <a:cubicBezTo>
                    <a:pt x="15" y="14"/>
                    <a:pt x="16" y="14"/>
                    <a:pt x="17" y="14"/>
                  </a:cubicBezTo>
                  <a:cubicBezTo>
                    <a:pt x="19" y="14"/>
                    <a:pt x="21" y="14"/>
                    <a:pt x="23" y="15"/>
                  </a:cubicBezTo>
                  <a:cubicBezTo>
                    <a:pt x="25" y="16"/>
                    <a:pt x="26" y="17"/>
                    <a:pt x="27" y="18"/>
                  </a:cubicBezTo>
                  <a:cubicBezTo>
                    <a:pt x="28" y="20"/>
                    <a:pt x="29" y="22"/>
                    <a:pt x="30" y="24"/>
                  </a:cubicBezTo>
                  <a:cubicBezTo>
                    <a:pt x="30" y="26"/>
                    <a:pt x="31" y="29"/>
                    <a:pt x="31" y="31"/>
                  </a:cubicBezTo>
                  <a:cubicBezTo>
                    <a:pt x="31" y="53"/>
                    <a:pt x="31" y="53"/>
                    <a:pt x="31" y="53"/>
                  </a:cubicBezTo>
                  <a:lnTo>
                    <a:pt x="23" y="5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370" name="Google Shape;370;p40"/>
            <p:cNvSpPr/>
            <p:nvPr/>
          </p:nvSpPr>
          <p:spPr>
            <a:xfrm>
              <a:off x="705618" y="6418333"/>
              <a:ext cx="85443" cy="102879"/>
            </a:xfrm>
            <a:custGeom>
              <a:avLst/>
              <a:gdLst/>
              <a:ahLst/>
              <a:cxnLst/>
              <a:rect l="l" t="t" r="r" b="b"/>
              <a:pathLst>
                <a:path w="33" h="40" extrusionOk="0">
                  <a:moveTo>
                    <a:pt x="33" y="19"/>
                  </a:moveTo>
                  <a:cubicBezTo>
                    <a:pt x="33" y="20"/>
                    <a:pt x="33" y="21"/>
                    <a:pt x="33" y="21"/>
                  </a:cubicBezTo>
                  <a:cubicBezTo>
                    <a:pt x="33" y="22"/>
                    <a:pt x="33" y="22"/>
                    <a:pt x="33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8" y="25"/>
                    <a:pt x="8" y="26"/>
                    <a:pt x="9" y="28"/>
                  </a:cubicBezTo>
                  <a:cubicBezTo>
                    <a:pt x="9" y="29"/>
                    <a:pt x="10" y="30"/>
                    <a:pt x="11" y="31"/>
                  </a:cubicBezTo>
                  <a:cubicBezTo>
                    <a:pt x="12" y="32"/>
                    <a:pt x="13" y="32"/>
                    <a:pt x="14" y="33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19" y="33"/>
                  </a:cubicBezTo>
                  <a:cubicBezTo>
                    <a:pt x="20" y="33"/>
                    <a:pt x="21" y="33"/>
                    <a:pt x="22" y="32"/>
                  </a:cubicBezTo>
                  <a:cubicBezTo>
                    <a:pt x="22" y="32"/>
                    <a:pt x="23" y="32"/>
                    <a:pt x="23" y="32"/>
                  </a:cubicBezTo>
                  <a:cubicBezTo>
                    <a:pt x="24" y="31"/>
                    <a:pt x="25" y="31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6"/>
                    <a:pt x="28" y="37"/>
                    <a:pt x="27" y="37"/>
                  </a:cubicBezTo>
                  <a:cubicBezTo>
                    <a:pt x="26" y="38"/>
                    <a:pt x="25" y="38"/>
                    <a:pt x="24" y="39"/>
                  </a:cubicBezTo>
                  <a:cubicBezTo>
                    <a:pt x="23" y="39"/>
                    <a:pt x="22" y="40"/>
                    <a:pt x="21" y="40"/>
                  </a:cubicBezTo>
                  <a:cubicBezTo>
                    <a:pt x="20" y="40"/>
                    <a:pt x="18" y="40"/>
                    <a:pt x="17" y="40"/>
                  </a:cubicBezTo>
                  <a:cubicBezTo>
                    <a:pt x="15" y="40"/>
                    <a:pt x="13" y="40"/>
                    <a:pt x="12" y="39"/>
                  </a:cubicBezTo>
                  <a:cubicBezTo>
                    <a:pt x="11" y="39"/>
                    <a:pt x="9" y="38"/>
                    <a:pt x="8" y="38"/>
                  </a:cubicBezTo>
                  <a:cubicBezTo>
                    <a:pt x="7" y="37"/>
                    <a:pt x="6" y="36"/>
                    <a:pt x="5" y="35"/>
                  </a:cubicBezTo>
                  <a:cubicBezTo>
                    <a:pt x="4" y="34"/>
                    <a:pt x="3" y="33"/>
                    <a:pt x="3" y="31"/>
                  </a:cubicBezTo>
                  <a:cubicBezTo>
                    <a:pt x="2" y="30"/>
                    <a:pt x="1" y="28"/>
                    <a:pt x="1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7"/>
                    <a:pt x="0" y="14"/>
                    <a:pt x="1" y="12"/>
                  </a:cubicBezTo>
                  <a:cubicBezTo>
                    <a:pt x="2" y="9"/>
                    <a:pt x="3" y="7"/>
                    <a:pt x="5" y="5"/>
                  </a:cubicBezTo>
                  <a:cubicBezTo>
                    <a:pt x="6" y="4"/>
                    <a:pt x="8" y="2"/>
                    <a:pt x="10" y="1"/>
                  </a:cubicBezTo>
                  <a:cubicBezTo>
                    <a:pt x="12" y="1"/>
                    <a:pt x="14" y="0"/>
                    <a:pt x="17" y="0"/>
                  </a:cubicBezTo>
                  <a:cubicBezTo>
                    <a:pt x="20" y="0"/>
                    <a:pt x="22" y="1"/>
                    <a:pt x="24" y="2"/>
                  </a:cubicBezTo>
                  <a:cubicBezTo>
                    <a:pt x="26" y="3"/>
                    <a:pt x="28" y="4"/>
                    <a:pt x="29" y="6"/>
                  </a:cubicBezTo>
                  <a:cubicBezTo>
                    <a:pt x="30" y="8"/>
                    <a:pt x="31" y="10"/>
                    <a:pt x="32" y="12"/>
                  </a:cubicBezTo>
                  <a:cubicBezTo>
                    <a:pt x="33" y="14"/>
                    <a:pt x="33" y="17"/>
                    <a:pt x="33" y="19"/>
                  </a:cubicBezTo>
                  <a:close/>
                  <a:moveTo>
                    <a:pt x="25" y="17"/>
                  </a:moveTo>
                  <a:cubicBezTo>
                    <a:pt x="25" y="15"/>
                    <a:pt x="25" y="14"/>
                    <a:pt x="25" y="13"/>
                  </a:cubicBezTo>
                  <a:cubicBezTo>
                    <a:pt x="24" y="12"/>
                    <a:pt x="24" y="11"/>
                    <a:pt x="23" y="10"/>
                  </a:cubicBezTo>
                  <a:cubicBezTo>
                    <a:pt x="22" y="9"/>
                    <a:pt x="21" y="8"/>
                    <a:pt x="20" y="8"/>
                  </a:cubicBezTo>
                  <a:cubicBezTo>
                    <a:pt x="19" y="7"/>
                    <a:pt x="18" y="7"/>
                    <a:pt x="16" y="7"/>
                  </a:cubicBezTo>
                  <a:cubicBezTo>
                    <a:pt x="15" y="7"/>
                    <a:pt x="14" y="7"/>
                    <a:pt x="13" y="8"/>
                  </a:cubicBezTo>
                  <a:cubicBezTo>
                    <a:pt x="12" y="8"/>
                    <a:pt x="11" y="9"/>
                    <a:pt x="10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4"/>
                    <a:pt x="8" y="15"/>
                    <a:pt x="8" y="17"/>
                  </a:cubicBezTo>
                  <a:lnTo>
                    <a:pt x="25" y="1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371" name="Google Shape;371;p40"/>
            <p:cNvSpPr/>
            <p:nvPr/>
          </p:nvSpPr>
          <p:spPr>
            <a:xfrm>
              <a:off x="857320" y="6383459"/>
              <a:ext cx="83698" cy="137753"/>
            </a:xfrm>
            <a:custGeom>
              <a:avLst/>
              <a:gdLst/>
              <a:ahLst/>
              <a:cxnLst/>
              <a:rect l="l" t="t" r="r" b="b"/>
              <a:pathLst>
                <a:path w="33" h="54" extrusionOk="0">
                  <a:moveTo>
                    <a:pt x="33" y="35"/>
                  </a:moveTo>
                  <a:cubicBezTo>
                    <a:pt x="33" y="38"/>
                    <a:pt x="32" y="41"/>
                    <a:pt x="31" y="43"/>
                  </a:cubicBezTo>
                  <a:cubicBezTo>
                    <a:pt x="30" y="46"/>
                    <a:pt x="29" y="48"/>
                    <a:pt x="28" y="49"/>
                  </a:cubicBezTo>
                  <a:cubicBezTo>
                    <a:pt x="27" y="51"/>
                    <a:pt x="25" y="52"/>
                    <a:pt x="23" y="53"/>
                  </a:cubicBezTo>
                  <a:cubicBezTo>
                    <a:pt x="21" y="54"/>
                    <a:pt x="19" y="54"/>
                    <a:pt x="17" y="54"/>
                  </a:cubicBezTo>
                  <a:cubicBezTo>
                    <a:pt x="16" y="54"/>
                    <a:pt x="14" y="54"/>
                    <a:pt x="12" y="53"/>
                  </a:cubicBezTo>
                  <a:cubicBezTo>
                    <a:pt x="10" y="52"/>
                    <a:pt x="9" y="51"/>
                    <a:pt x="8" y="50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9" y="18"/>
                    <a:pt x="9" y="17"/>
                    <a:pt x="10" y="17"/>
                  </a:cubicBezTo>
                  <a:cubicBezTo>
                    <a:pt x="11" y="16"/>
                    <a:pt x="11" y="16"/>
                    <a:pt x="12" y="16"/>
                  </a:cubicBezTo>
                  <a:cubicBezTo>
                    <a:pt x="13" y="15"/>
                    <a:pt x="13" y="15"/>
                    <a:pt x="14" y="14"/>
                  </a:cubicBezTo>
                  <a:cubicBezTo>
                    <a:pt x="15" y="14"/>
                    <a:pt x="16" y="14"/>
                    <a:pt x="18" y="14"/>
                  </a:cubicBezTo>
                  <a:cubicBezTo>
                    <a:pt x="20" y="14"/>
                    <a:pt x="22" y="14"/>
                    <a:pt x="24" y="15"/>
                  </a:cubicBezTo>
                  <a:cubicBezTo>
                    <a:pt x="25" y="16"/>
                    <a:pt x="27" y="17"/>
                    <a:pt x="28" y="19"/>
                  </a:cubicBezTo>
                  <a:cubicBezTo>
                    <a:pt x="30" y="21"/>
                    <a:pt x="31" y="23"/>
                    <a:pt x="31" y="25"/>
                  </a:cubicBezTo>
                  <a:cubicBezTo>
                    <a:pt x="32" y="28"/>
                    <a:pt x="33" y="31"/>
                    <a:pt x="33" y="35"/>
                  </a:cubicBezTo>
                  <a:close/>
                  <a:moveTo>
                    <a:pt x="25" y="35"/>
                  </a:moveTo>
                  <a:cubicBezTo>
                    <a:pt x="25" y="30"/>
                    <a:pt x="24" y="27"/>
                    <a:pt x="23" y="24"/>
                  </a:cubicBezTo>
                  <a:cubicBezTo>
                    <a:pt x="21" y="22"/>
                    <a:pt x="19" y="21"/>
                    <a:pt x="16" y="21"/>
                  </a:cubicBezTo>
                  <a:cubicBezTo>
                    <a:pt x="15" y="21"/>
                    <a:pt x="15" y="21"/>
                    <a:pt x="14" y="21"/>
                  </a:cubicBezTo>
                  <a:cubicBezTo>
                    <a:pt x="13" y="22"/>
                    <a:pt x="12" y="22"/>
                    <a:pt x="11" y="23"/>
                  </a:cubicBezTo>
                  <a:cubicBezTo>
                    <a:pt x="11" y="23"/>
                    <a:pt x="10" y="24"/>
                    <a:pt x="9" y="24"/>
                  </a:cubicBezTo>
                  <a:cubicBezTo>
                    <a:pt x="9" y="25"/>
                    <a:pt x="8" y="25"/>
                    <a:pt x="8" y="26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8" y="43"/>
                    <a:pt x="9" y="43"/>
                    <a:pt x="9" y="44"/>
                  </a:cubicBezTo>
                  <a:cubicBezTo>
                    <a:pt x="10" y="44"/>
                    <a:pt x="11" y="45"/>
                    <a:pt x="11" y="45"/>
                  </a:cubicBezTo>
                  <a:cubicBezTo>
                    <a:pt x="12" y="46"/>
                    <a:pt x="13" y="46"/>
                    <a:pt x="14" y="47"/>
                  </a:cubicBezTo>
                  <a:cubicBezTo>
                    <a:pt x="15" y="47"/>
                    <a:pt x="16" y="47"/>
                    <a:pt x="17" y="47"/>
                  </a:cubicBezTo>
                  <a:cubicBezTo>
                    <a:pt x="19" y="47"/>
                    <a:pt x="21" y="46"/>
                    <a:pt x="23" y="44"/>
                  </a:cubicBezTo>
                  <a:cubicBezTo>
                    <a:pt x="24" y="42"/>
                    <a:pt x="25" y="39"/>
                    <a:pt x="25" y="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372" name="Google Shape;372;p40"/>
            <p:cNvSpPr/>
            <p:nvPr/>
          </p:nvSpPr>
          <p:spPr>
            <a:xfrm>
              <a:off x="956713" y="6418333"/>
              <a:ext cx="83698" cy="102879"/>
            </a:xfrm>
            <a:custGeom>
              <a:avLst/>
              <a:gdLst/>
              <a:ahLst/>
              <a:cxnLst/>
              <a:rect l="l" t="t" r="r" b="b"/>
              <a:pathLst>
                <a:path w="33" h="40" extrusionOk="0">
                  <a:moveTo>
                    <a:pt x="33" y="19"/>
                  </a:moveTo>
                  <a:cubicBezTo>
                    <a:pt x="33" y="20"/>
                    <a:pt x="33" y="21"/>
                    <a:pt x="33" y="21"/>
                  </a:cubicBezTo>
                  <a:cubicBezTo>
                    <a:pt x="33" y="22"/>
                    <a:pt x="32" y="22"/>
                    <a:pt x="32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5"/>
                    <a:pt x="8" y="26"/>
                    <a:pt x="8" y="28"/>
                  </a:cubicBezTo>
                  <a:cubicBezTo>
                    <a:pt x="9" y="29"/>
                    <a:pt x="10" y="30"/>
                    <a:pt x="10" y="31"/>
                  </a:cubicBezTo>
                  <a:cubicBezTo>
                    <a:pt x="11" y="32"/>
                    <a:pt x="12" y="32"/>
                    <a:pt x="13" y="33"/>
                  </a:cubicBezTo>
                  <a:cubicBezTo>
                    <a:pt x="14" y="33"/>
                    <a:pt x="16" y="33"/>
                    <a:pt x="17" y="33"/>
                  </a:cubicBezTo>
                  <a:cubicBezTo>
                    <a:pt x="18" y="33"/>
                    <a:pt x="18" y="33"/>
                    <a:pt x="19" y="33"/>
                  </a:cubicBezTo>
                  <a:cubicBezTo>
                    <a:pt x="20" y="33"/>
                    <a:pt x="21" y="33"/>
                    <a:pt x="21" y="32"/>
                  </a:cubicBezTo>
                  <a:cubicBezTo>
                    <a:pt x="22" y="32"/>
                    <a:pt x="22" y="32"/>
                    <a:pt x="23" y="32"/>
                  </a:cubicBezTo>
                  <a:cubicBezTo>
                    <a:pt x="24" y="31"/>
                    <a:pt x="24" y="31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6"/>
                    <a:pt x="28" y="37"/>
                    <a:pt x="27" y="37"/>
                  </a:cubicBezTo>
                  <a:cubicBezTo>
                    <a:pt x="26" y="38"/>
                    <a:pt x="25" y="38"/>
                    <a:pt x="24" y="39"/>
                  </a:cubicBezTo>
                  <a:cubicBezTo>
                    <a:pt x="23" y="39"/>
                    <a:pt x="22" y="40"/>
                    <a:pt x="21" y="40"/>
                  </a:cubicBezTo>
                  <a:cubicBezTo>
                    <a:pt x="19" y="40"/>
                    <a:pt x="18" y="40"/>
                    <a:pt x="16" y="40"/>
                  </a:cubicBezTo>
                  <a:cubicBezTo>
                    <a:pt x="15" y="40"/>
                    <a:pt x="13" y="40"/>
                    <a:pt x="12" y="39"/>
                  </a:cubicBezTo>
                  <a:cubicBezTo>
                    <a:pt x="10" y="39"/>
                    <a:pt x="9" y="38"/>
                    <a:pt x="8" y="38"/>
                  </a:cubicBezTo>
                  <a:cubicBezTo>
                    <a:pt x="7" y="37"/>
                    <a:pt x="6" y="36"/>
                    <a:pt x="5" y="35"/>
                  </a:cubicBezTo>
                  <a:cubicBezTo>
                    <a:pt x="4" y="34"/>
                    <a:pt x="3" y="33"/>
                    <a:pt x="2" y="31"/>
                  </a:cubicBezTo>
                  <a:cubicBezTo>
                    <a:pt x="1" y="30"/>
                    <a:pt x="1" y="28"/>
                    <a:pt x="0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7"/>
                    <a:pt x="0" y="14"/>
                    <a:pt x="1" y="12"/>
                  </a:cubicBezTo>
                  <a:cubicBezTo>
                    <a:pt x="2" y="9"/>
                    <a:pt x="3" y="7"/>
                    <a:pt x="4" y="5"/>
                  </a:cubicBezTo>
                  <a:cubicBezTo>
                    <a:pt x="6" y="4"/>
                    <a:pt x="8" y="2"/>
                    <a:pt x="10" y="1"/>
                  </a:cubicBezTo>
                  <a:cubicBezTo>
                    <a:pt x="12" y="1"/>
                    <a:pt x="14" y="0"/>
                    <a:pt x="16" y="0"/>
                  </a:cubicBezTo>
                  <a:cubicBezTo>
                    <a:pt x="19" y="0"/>
                    <a:pt x="22" y="1"/>
                    <a:pt x="24" y="2"/>
                  </a:cubicBezTo>
                  <a:cubicBezTo>
                    <a:pt x="26" y="3"/>
                    <a:pt x="27" y="4"/>
                    <a:pt x="29" y="6"/>
                  </a:cubicBezTo>
                  <a:cubicBezTo>
                    <a:pt x="30" y="8"/>
                    <a:pt x="31" y="10"/>
                    <a:pt x="32" y="12"/>
                  </a:cubicBezTo>
                  <a:cubicBezTo>
                    <a:pt x="32" y="14"/>
                    <a:pt x="33" y="17"/>
                    <a:pt x="33" y="19"/>
                  </a:cubicBezTo>
                  <a:close/>
                  <a:moveTo>
                    <a:pt x="25" y="17"/>
                  </a:moveTo>
                  <a:cubicBezTo>
                    <a:pt x="25" y="15"/>
                    <a:pt x="25" y="14"/>
                    <a:pt x="24" y="13"/>
                  </a:cubicBezTo>
                  <a:cubicBezTo>
                    <a:pt x="24" y="12"/>
                    <a:pt x="23" y="11"/>
                    <a:pt x="23" y="10"/>
                  </a:cubicBezTo>
                  <a:cubicBezTo>
                    <a:pt x="22" y="9"/>
                    <a:pt x="21" y="8"/>
                    <a:pt x="20" y="8"/>
                  </a:cubicBezTo>
                  <a:cubicBezTo>
                    <a:pt x="19" y="7"/>
                    <a:pt x="18" y="7"/>
                    <a:pt x="16" y="7"/>
                  </a:cubicBezTo>
                  <a:cubicBezTo>
                    <a:pt x="15" y="7"/>
                    <a:pt x="13" y="7"/>
                    <a:pt x="12" y="8"/>
                  </a:cubicBezTo>
                  <a:cubicBezTo>
                    <a:pt x="11" y="8"/>
                    <a:pt x="11" y="9"/>
                    <a:pt x="10" y="9"/>
                  </a:cubicBezTo>
                  <a:cubicBezTo>
                    <a:pt x="9" y="10"/>
                    <a:pt x="9" y="11"/>
                    <a:pt x="8" y="12"/>
                  </a:cubicBezTo>
                  <a:cubicBezTo>
                    <a:pt x="8" y="14"/>
                    <a:pt x="7" y="15"/>
                    <a:pt x="7" y="17"/>
                  </a:cubicBezTo>
                  <a:lnTo>
                    <a:pt x="25" y="1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373" name="Google Shape;373;p40"/>
            <p:cNvSpPr/>
            <p:nvPr/>
          </p:nvSpPr>
          <p:spPr>
            <a:xfrm>
              <a:off x="1050873" y="6383459"/>
              <a:ext cx="55799" cy="137753"/>
            </a:xfrm>
            <a:custGeom>
              <a:avLst/>
              <a:gdLst/>
              <a:ahLst/>
              <a:cxnLst/>
              <a:rect l="l" t="t" r="r" b="b"/>
              <a:pathLst>
                <a:path w="22" h="54" extrusionOk="0">
                  <a:moveTo>
                    <a:pt x="21" y="52"/>
                  </a:moveTo>
                  <a:cubicBezTo>
                    <a:pt x="20" y="53"/>
                    <a:pt x="19" y="53"/>
                    <a:pt x="18" y="54"/>
                  </a:cubicBezTo>
                  <a:cubicBezTo>
                    <a:pt x="17" y="54"/>
                    <a:pt x="15" y="54"/>
                    <a:pt x="14" y="54"/>
                  </a:cubicBezTo>
                  <a:cubicBezTo>
                    <a:pt x="13" y="54"/>
                    <a:pt x="12" y="54"/>
                    <a:pt x="11" y="54"/>
                  </a:cubicBezTo>
                  <a:cubicBezTo>
                    <a:pt x="10" y="53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6" y="47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4"/>
                    <a:pt x="13" y="45"/>
                  </a:cubicBezTo>
                  <a:cubicBezTo>
                    <a:pt x="13" y="45"/>
                    <a:pt x="13" y="46"/>
                    <a:pt x="14" y="46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7"/>
                    <a:pt x="16" y="47"/>
                    <a:pt x="17" y="47"/>
                  </a:cubicBezTo>
                  <a:cubicBezTo>
                    <a:pt x="18" y="47"/>
                    <a:pt x="19" y="47"/>
                    <a:pt x="20" y="47"/>
                  </a:cubicBezTo>
                  <a:cubicBezTo>
                    <a:pt x="21" y="46"/>
                    <a:pt x="22" y="46"/>
                    <a:pt x="22" y="46"/>
                  </a:cubicBezTo>
                  <a:lnTo>
                    <a:pt x="21" y="5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374" name="Google Shape;374;p40"/>
            <p:cNvSpPr/>
            <p:nvPr/>
          </p:nvSpPr>
          <p:spPr>
            <a:xfrm>
              <a:off x="1118877" y="6383459"/>
              <a:ext cx="55799" cy="137753"/>
            </a:xfrm>
            <a:custGeom>
              <a:avLst/>
              <a:gdLst/>
              <a:ahLst/>
              <a:cxnLst/>
              <a:rect l="l" t="t" r="r" b="b"/>
              <a:pathLst>
                <a:path w="22" h="54" extrusionOk="0">
                  <a:moveTo>
                    <a:pt x="21" y="52"/>
                  </a:moveTo>
                  <a:cubicBezTo>
                    <a:pt x="20" y="53"/>
                    <a:pt x="19" y="53"/>
                    <a:pt x="18" y="54"/>
                  </a:cubicBezTo>
                  <a:cubicBezTo>
                    <a:pt x="17" y="54"/>
                    <a:pt x="15" y="54"/>
                    <a:pt x="14" y="54"/>
                  </a:cubicBezTo>
                  <a:cubicBezTo>
                    <a:pt x="13" y="54"/>
                    <a:pt x="11" y="54"/>
                    <a:pt x="10" y="54"/>
                  </a:cubicBezTo>
                  <a:cubicBezTo>
                    <a:pt x="9" y="53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7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4"/>
                    <a:pt x="13" y="45"/>
                  </a:cubicBezTo>
                  <a:cubicBezTo>
                    <a:pt x="13" y="45"/>
                    <a:pt x="13" y="46"/>
                    <a:pt x="14" y="46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7"/>
                    <a:pt x="16" y="47"/>
                    <a:pt x="17" y="47"/>
                  </a:cubicBezTo>
                  <a:cubicBezTo>
                    <a:pt x="18" y="47"/>
                    <a:pt x="19" y="47"/>
                    <a:pt x="20" y="47"/>
                  </a:cubicBezTo>
                  <a:cubicBezTo>
                    <a:pt x="21" y="46"/>
                    <a:pt x="21" y="46"/>
                    <a:pt x="22" y="46"/>
                  </a:cubicBezTo>
                  <a:lnTo>
                    <a:pt x="21" y="5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375" name="Google Shape;375;p40"/>
            <p:cNvSpPr/>
            <p:nvPr/>
          </p:nvSpPr>
          <p:spPr>
            <a:xfrm>
              <a:off x="1190370" y="6418333"/>
              <a:ext cx="83698" cy="102879"/>
            </a:xfrm>
            <a:custGeom>
              <a:avLst/>
              <a:gdLst/>
              <a:ahLst/>
              <a:cxnLst/>
              <a:rect l="l" t="t" r="r" b="b"/>
              <a:pathLst>
                <a:path w="33" h="40" extrusionOk="0">
                  <a:moveTo>
                    <a:pt x="33" y="19"/>
                  </a:moveTo>
                  <a:cubicBezTo>
                    <a:pt x="33" y="20"/>
                    <a:pt x="33" y="21"/>
                    <a:pt x="33" y="21"/>
                  </a:cubicBezTo>
                  <a:cubicBezTo>
                    <a:pt x="32" y="22"/>
                    <a:pt x="32" y="22"/>
                    <a:pt x="32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5"/>
                    <a:pt x="8" y="26"/>
                    <a:pt x="8" y="28"/>
                  </a:cubicBezTo>
                  <a:cubicBezTo>
                    <a:pt x="9" y="29"/>
                    <a:pt x="10" y="30"/>
                    <a:pt x="10" y="31"/>
                  </a:cubicBezTo>
                  <a:cubicBezTo>
                    <a:pt x="11" y="32"/>
                    <a:pt x="12" y="32"/>
                    <a:pt x="13" y="33"/>
                  </a:cubicBezTo>
                  <a:cubicBezTo>
                    <a:pt x="14" y="33"/>
                    <a:pt x="16" y="33"/>
                    <a:pt x="17" y="33"/>
                  </a:cubicBezTo>
                  <a:cubicBezTo>
                    <a:pt x="18" y="33"/>
                    <a:pt x="18" y="33"/>
                    <a:pt x="19" y="33"/>
                  </a:cubicBezTo>
                  <a:cubicBezTo>
                    <a:pt x="20" y="33"/>
                    <a:pt x="20" y="33"/>
                    <a:pt x="21" y="32"/>
                  </a:cubicBezTo>
                  <a:cubicBezTo>
                    <a:pt x="22" y="32"/>
                    <a:pt x="22" y="32"/>
                    <a:pt x="23" y="32"/>
                  </a:cubicBezTo>
                  <a:cubicBezTo>
                    <a:pt x="23" y="31"/>
                    <a:pt x="24" y="31"/>
                    <a:pt x="25" y="30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9" y="36"/>
                    <a:pt x="28" y="37"/>
                    <a:pt x="27" y="37"/>
                  </a:cubicBezTo>
                  <a:cubicBezTo>
                    <a:pt x="26" y="38"/>
                    <a:pt x="25" y="38"/>
                    <a:pt x="24" y="39"/>
                  </a:cubicBezTo>
                  <a:cubicBezTo>
                    <a:pt x="23" y="39"/>
                    <a:pt x="22" y="40"/>
                    <a:pt x="20" y="40"/>
                  </a:cubicBezTo>
                  <a:cubicBezTo>
                    <a:pt x="19" y="40"/>
                    <a:pt x="18" y="40"/>
                    <a:pt x="16" y="40"/>
                  </a:cubicBezTo>
                  <a:cubicBezTo>
                    <a:pt x="15" y="40"/>
                    <a:pt x="13" y="40"/>
                    <a:pt x="12" y="39"/>
                  </a:cubicBezTo>
                  <a:cubicBezTo>
                    <a:pt x="10" y="39"/>
                    <a:pt x="9" y="38"/>
                    <a:pt x="8" y="38"/>
                  </a:cubicBezTo>
                  <a:cubicBezTo>
                    <a:pt x="7" y="37"/>
                    <a:pt x="6" y="36"/>
                    <a:pt x="5" y="35"/>
                  </a:cubicBezTo>
                  <a:cubicBezTo>
                    <a:pt x="4" y="34"/>
                    <a:pt x="3" y="33"/>
                    <a:pt x="2" y="31"/>
                  </a:cubicBezTo>
                  <a:cubicBezTo>
                    <a:pt x="1" y="30"/>
                    <a:pt x="1" y="28"/>
                    <a:pt x="0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7"/>
                    <a:pt x="0" y="14"/>
                    <a:pt x="1" y="12"/>
                  </a:cubicBezTo>
                  <a:cubicBezTo>
                    <a:pt x="2" y="9"/>
                    <a:pt x="3" y="7"/>
                    <a:pt x="4" y="5"/>
                  </a:cubicBezTo>
                  <a:cubicBezTo>
                    <a:pt x="6" y="4"/>
                    <a:pt x="8" y="2"/>
                    <a:pt x="10" y="1"/>
                  </a:cubicBezTo>
                  <a:cubicBezTo>
                    <a:pt x="12" y="1"/>
                    <a:pt x="14" y="0"/>
                    <a:pt x="16" y="0"/>
                  </a:cubicBezTo>
                  <a:cubicBezTo>
                    <a:pt x="19" y="0"/>
                    <a:pt x="22" y="1"/>
                    <a:pt x="24" y="2"/>
                  </a:cubicBezTo>
                  <a:cubicBezTo>
                    <a:pt x="26" y="3"/>
                    <a:pt x="27" y="4"/>
                    <a:pt x="29" y="6"/>
                  </a:cubicBezTo>
                  <a:cubicBezTo>
                    <a:pt x="30" y="8"/>
                    <a:pt x="31" y="10"/>
                    <a:pt x="32" y="12"/>
                  </a:cubicBezTo>
                  <a:cubicBezTo>
                    <a:pt x="32" y="14"/>
                    <a:pt x="33" y="17"/>
                    <a:pt x="33" y="19"/>
                  </a:cubicBezTo>
                  <a:close/>
                  <a:moveTo>
                    <a:pt x="25" y="17"/>
                  </a:moveTo>
                  <a:cubicBezTo>
                    <a:pt x="25" y="15"/>
                    <a:pt x="25" y="14"/>
                    <a:pt x="24" y="13"/>
                  </a:cubicBezTo>
                  <a:cubicBezTo>
                    <a:pt x="24" y="12"/>
                    <a:pt x="23" y="11"/>
                    <a:pt x="23" y="10"/>
                  </a:cubicBezTo>
                  <a:cubicBezTo>
                    <a:pt x="22" y="9"/>
                    <a:pt x="21" y="8"/>
                    <a:pt x="20" y="8"/>
                  </a:cubicBezTo>
                  <a:cubicBezTo>
                    <a:pt x="19" y="7"/>
                    <a:pt x="17" y="7"/>
                    <a:pt x="16" y="7"/>
                  </a:cubicBezTo>
                  <a:cubicBezTo>
                    <a:pt x="15" y="7"/>
                    <a:pt x="13" y="7"/>
                    <a:pt x="12" y="8"/>
                  </a:cubicBezTo>
                  <a:cubicBezTo>
                    <a:pt x="11" y="8"/>
                    <a:pt x="11" y="9"/>
                    <a:pt x="10" y="9"/>
                  </a:cubicBezTo>
                  <a:cubicBezTo>
                    <a:pt x="9" y="10"/>
                    <a:pt x="9" y="11"/>
                    <a:pt x="8" y="12"/>
                  </a:cubicBezTo>
                  <a:cubicBezTo>
                    <a:pt x="8" y="14"/>
                    <a:pt x="7" y="15"/>
                    <a:pt x="7" y="17"/>
                  </a:cubicBezTo>
                  <a:lnTo>
                    <a:pt x="25" y="1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376" name="Google Shape;376;p40"/>
            <p:cNvSpPr/>
            <p:nvPr/>
          </p:nvSpPr>
          <p:spPr>
            <a:xfrm>
              <a:off x="1294993" y="6418333"/>
              <a:ext cx="55799" cy="101135"/>
            </a:xfrm>
            <a:custGeom>
              <a:avLst/>
              <a:gdLst/>
              <a:ahLst/>
              <a:cxnLst/>
              <a:rect l="l" t="t" r="r" b="b"/>
              <a:pathLst>
                <a:path w="22" h="39" extrusionOk="0">
                  <a:moveTo>
                    <a:pt x="20" y="9"/>
                  </a:moveTo>
                  <a:cubicBezTo>
                    <a:pt x="20" y="8"/>
                    <a:pt x="19" y="8"/>
                    <a:pt x="18" y="8"/>
                  </a:cubicBezTo>
                  <a:cubicBezTo>
                    <a:pt x="17" y="8"/>
                    <a:pt x="16" y="7"/>
                    <a:pt x="15" y="7"/>
                  </a:cubicBezTo>
                  <a:cubicBezTo>
                    <a:pt x="12" y="7"/>
                    <a:pt x="10" y="8"/>
                    <a:pt x="9" y="10"/>
                  </a:cubicBezTo>
                  <a:cubicBezTo>
                    <a:pt x="8" y="12"/>
                    <a:pt x="7" y="14"/>
                    <a:pt x="7" y="17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8" y="4"/>
                    <a:pt x="8" y="3"/>
                    <a:pt x="9" y="3"/>
                  </a:cubicBezTo>
                  <a:cubicBezTo>
                    <a:pt x="9" y="2"/>
                    <a:pt x="10" y="2"/>
                    <a:pt x="11" y="1"/>
                  </a:cubicBezTo>
                  <a:cubicBezTo>
                    <a:pt x="11" y="1"/>
                    <a:pt x="12" y="1"/>
                    <a:pt x="13" y="0"/>
                  </a:cubicBezTo>
                  <a:cubicBezTo>
                    <a:pt x="14" y="0"/>
                    <a:pt x="15" y="0"/>
                    <a:pt x="16" y="0"/>
                  </a:cubicBezTo>
                  <a:cubicBezTo>
                    <a:pt x="17" y="0"/>
                    <a:pt x="19" y="0"/>
                    <a:pt x="20" y="1"/>
                  </a:cubicBezTo>
                  <a:cubicBezTo>
                    <a:pt x="21" y="1"/>
                    <a:pt x="22" y="1"/>
                    <a:pt x="22" y="2"/>
                  </a:cubicBezTo>
                  <a:lnTo>
                    <a:pt x="20" y="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377" name="Google Shape;377;p40"/>
            <p:cNvSpPr/>
            <p:nvPr/>
          </p:nvSpPr>
          <p:spPr>
            <a:xfrm>
              <a:off x="1406591" y="6383459"/>
              <a:ext cx="55799" cy="137753"/>
            </a:xfrm>
            <a:custGeom>
              <a:avLst/>
              <a:gdLst/>
              <a:ahLst/>
              <a:cxnLst/>
              <a:rect l="l" t="t" r="r" b="b"/>
              <a:pathLst>
                <a:path w="22" h="54" extrusionOk="0">
                  <a:moveTo>
                    <a:pt x="21" y="52"/>
                  </a:moveTo>
                  <a:cubicBezTo>
                    <a:pt x="20" y="53"/>
                    <a:pt x="19" y="53"/>
                    <a:pt x="18" y="54"/>
                  </a:cubicBezTo>
                  <a:cubicBezTo>
                    <a:pt x="17" y="54"/>
                    <a:pt x="15" y="54"/>
                    <a:pt x="14" y="54"/>
                  </a:cubicBezTo>
                  <a:cubicBezTo>
                    <a:pt x="13" y="54"/>
                    <a:pt x="11" y="54"/>
                    <a:pt x="10" y="54"/>
                  </a:cubicBezTo>
                  <a:cubicBezTo>
                    <a:pt x="9" y="53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7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4"/>
                    <a:pt x="13" y="45"/>
                  </a:cubicBezTo>
                  <a:cubicBezTo>
                    <a:pt x="13" y="45"/>
                    <a:pt x="13" y="46"/>
                    <a:pt x="14" y="46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7"/>
                    <a:pt x="16" y="47"/>
                    <a:pt x="17" y="47"/>
                  </a:cubicBezTo>
                  <a:cubicBezTo>
                    <a:pt x="18" y="47"/>
                    <a:pt x="19" y="47"/>
                    <a:pt x="20" y="47"/>
                  </a:cubicBezTo>
                  <a:cubicBezTo>
                    <a:pt x="21" y="46"/>
                    <a:pt x="21" y="46"/>
                    <a:pt x="22" y="46"/>
                  </a:cubicBezTo>
                  <a:lnTo>
                    <a:pt x="21" y="5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378" name="Google Shape;378;p40"/>
            <p:cNvSpPr/>
            <p:nvPr/>
          </p:nvSpPr>
          <p:spPr>
            <a:xfrm>
              <a:off x="1485058" y="6383459"/>
              <a:ext cx="80211" cy="136010"/>
            </a:xfrm>
            <a:custGeom>
              <a:avLst/>
              <a:gdLst/>
              <a:ahLst/>
              <a:cxnLst/>
              <a:rect l="l" t="t" r="r" b="b"/>
              <a:pathLst>
                <a:path w="31" h="53" extrusionOk="0">
                  <a:moveTo>
                    <a:pt x="23" y="53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28"/>
                    <a:pt x="23" y="25"/>
                    <a:pt x="21" y="24"/>
                  </a:cubicBezTo>
                  <a:cubicBezTo>
                    <a:pt x="20" y="22"/>
                    <a:pt x="18" y="21"/>
                    <a:pt x="15" y="21"/>
                  </a:cubicBezTo>
                  <a:cubicBezTo>
                    <a:pt x="14" y="21"/>
                    <a:pt x="13" y="21"/>
                    <a:pt x="12" y="22"/>
                  </a:cubicBezTo>
                  <a:cubicBezTo>
                    <a:pt x="11" y="22"/>
                    <a:pt x="10" y="23"/>
                    <a:pt x="10" y="24"/>
                  </a:cubicBezTo>
                  <a:cubicBezTo>
                    <a:pt x="9" y="24"/>
                    <a:pt x="8" y="25"/>
                    <a:pt x="8" y="27"/>
                  </a:cubicBezTo>
                  <a:cubicBezTo>
                    <a:pt x="8" y="28"/>
                    <a:pt x="7" y="29"/>
                    <a:pt x="7" y="31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9" y="17"/>
                    <a:pt x="9" y="17"/>
                  </a:cubicBezTo>
                  <a:cubicBezTo>
                    <a:pt x="10" y="16"/>
                    <a:pt x="11" y="16"/>
                    <a:pt x="12" y="15"/>
                  </a:cubicBezTo>
                  <a:cubicBezTo>
                    <a:pt x="12" y="15"/>
                    <a:pt x="13" y="15"/>
                    <a:pt x="14" y="14"/>
                  </a:cubicBezTo>
                  <a:cubicBezTo>
                    <a:pt x="15" y="14"/>
                    <a:pt x="16" y="14"/>
                    <a:pt x="17" y="14"/>
                  </a:cubicBezTo>
                  <a:cubicBezTo>
                    <a:pt x="19" y="14"/>
                    <a:pt x="21" y="14"/>
                    <a:pt x="23" y="15"/>
                  </a:cubicBezTo>
                  <a:cubicBezTo>
                    <a:pt x="25" y="16"/>
                    <a:pt x="26" y="17"/>
                    <a:pt x="27" y="18"/>
                  </a:cubicBezTo>
                  <a:cubicBezTo>
                    <a:pt x="29" y="20"/>
                    <a:pt x="29" y="22"/>
                    <a:pt x="30" y="24"/>
                  </a:cubicBezTo>
                  <a:cubicBezTo>
                    <a:pt x="31" y="26"/>
                    <a:pt x="31" y="29"/>
                    <a:pt x="31" y="31"/>
                  </a:cubicBezTo>
                  <a:cubicBezTo>
                    <a:pt x="31" y="53"/>
                    <a:pt x="31" y="53"/>
                    <a:pt x="31" y="53"/>
                  </a:cubicBezTo>
                  <a:lnTo>
                    <a:pt x="23" y="5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379" name="Google Shape;379;p40"/>
            <p:cNvSpPr/>
            <p:nvPr/>
          </p:nvSpPr>
          <p:spPr>
            <a:xfrm>
              <a:off x="1582706" y="6418333"/>
              <a:ext cx="83698" cy="102879"/>
            </a:xfrm>
            <a:custGeom>
              <a:avLst/>
              <a:gdLst/>
              <a:ahLst/>
              <a:cxnLst/>
              <a:rect l="l" t="t" r="r" b="b"/>
              <a:pathLst>
                <a:path w="33" h="40" extrusionOk="0">
                  <a:moveTo>
                    <a:pt x="33" y="19"/>
                  </a:moveTo>
                  <a:cubicBezTo>
                    <a:pt x="33" y="20"/>
                    <a:pt x="33" y="21"/>
                    <a:pt x="33" y="21"/>
                  </a:cubicBezTo>
                  <a:cubicBezTo>
                    <a:pt x="33" y="22"/>
                    <a:pt x="33" y="22"/>
                    <a:pt x="33" y="23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25"/>
                    <a:pt x="8" y="26"/>
                    <a:pt x="9" y="28"/>
                  </a:cubicBezTo>
                  <a:cubicBezTo>
                    <a:pt x="10" y="29"/>
                    <a:pt x="10" y="30"/>
                    <a:pt x="11" y="31"/>
                  </a:cubicBezTo>
                  <a:cubicBezTo>
                    <a:pt x="12" y="32"/>
                    <a:pt x="13" y="32"/>
                    <a:pt x="14" y="33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0" y="33"/>
                    <a:pt x="21" y="33"/>
                    <a:pt x="22" y="32"/>
                  </a:cubicBezTo>
                  <a:cubicBezTo>
                    <a:pt x="23" y="32"/>
                    <a:pt x="23" y="32"/>
                    <a:pt x="24" y="32"/>
                  </a:cubicBezTo>
                  <a:cubicBezTo>
                    <a:pt x="24" y="31"/>
                    <a:pt x="25" y="31"/>
                    <a:pt x="26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6"/>
                    <a:pt x="28" y="37"/>
                    <a:pt x="27" y="37"/>
                  </a:cubicBezTo>
                  <a:cubicBezTo>
                    <a:pt x="27" y="38"/>
                    <a:pt x="26" y="38"/>
                    <a:pt x="25" y="39"/>
                  </a:cubicBezTo>
                  <a:cubicBezTo>
                    <a:pt x="24" y="39"/>
                    <a:pt x="22" y="40"/>
                    <a:pt x="21" y="40"/>
                  </a:cubicBezTo>
                  <a:cubicBezTo>
                    <a:pt x="20" y="40"/>
                    <a:pt x="18" y="40"/>
                    <a:pt x="17" y="40"/>
                  </a:cubicBezTo>
                  <a:cubicBezTo>
                    <a:pt x="15" y="40"/>
                    <a:pt x="14" y="40"/>
                    <a:pt x="12" y="39"/>
                  </a:cubicBezTo>
                  <a:cubicBezTo>
                    <a:pt x="11" y="39"/>
                    <a:pt x="10" y="38"/>
                    <a:pt x="8" y="38"/>
                  </a:cubicBezTo>
                  <a:cubicBezTo>
                    <a:pt x="7" y="37"/>
                    <a:pt x="6" y="36"/>
                    <a:pt x="5" y="35"/>
                  </a:cubicBezTo>
                  <a:cubicBezTo>
                    <a:pt x="4" y="34"/>
                    <a:pt x="4" y="33"/>
                    <a:pt x="3" y="31"/>
                  </a:cubicBezTo>
                  <a:cubicBezTo>
                    <a:pt x="2" y="30"/>
                    <a:pt x="1" y="28"/>
                    <a:pt x="1" y="26"/>
                  </a:cubicBezTo>
                  <a:cubicBezTo>
                    <a:pt x="1" y="24"/>
                    <a:pt x="0" y="22"/>
                    <a:pt x="0" y="20"/>
                  </a:cubicBezTo>
                  <a:cubicBezTo>
                    <a:pt x="0" y="17"/>
                    <a:pt x="1" y="14"/>
                    <a:pt x="2" y="12"/>
                  </a:cubicBezTo>
                  <a:cubicBezTo>
                    <a:pt x="2" y="9"/>
                    <a:pt x="4" y="7"/>
                    <a:pt x="5" y="5"/>
                  </a:cubicBezTo>
                  <a:cubicBezTo>
                    <a:pt x="6" y="4"/>
                    <a:pt x="8" y="2"/>
                    <a:pt x="10" y="1"/>
                  </a:cubicBezTo>
                  <a:cubicBezTo>
                    <a:pt x="12" y="1"/>
                    <a:pt x="15" y="0"/>
                    <a:pt x="17" y="0"/>
                  </a:cubicBezTo>
                  <a:cubicBezTo>
                    <a:pt x="20" y="0"/>
                    <a:pt x="22" y="1"/>
                    <a:pt x="24" y="2"/>
                  </a:cubicBezTo>
                  <a:cubicBezTo>
                    <a:pt x="26" y="3"/>
                    <a:pt x="28" y="4"/>
                    <a:pt x="29" y="6"/>
                  </a:cubicBezTo>
                  <a:cubicBezTo>
                    <a:pt x="31" y="8"/>
                    <a:pt x="32" y="10"/>
                    <a:pt x="32" y="12"/>
                  </a:cubicBezTo>
                  <a:cubicBezTo>
                    <a:pt x="33" y="14"/>
                    <a:pt x="33" y="17"/>
                    <a:pt x="33" y="19"/>
                  </a:cubicBezTo>
                  <a:close/>
                  <a:moveTo>
                    <a:pt x="26" y="17"/>
                  </a:moveTo>
                  <a:cubicBezTo>
                    <a:pt x="26" y="15"/>
                    <a:pt x="25" y="14"/>
                    <a:pt x="25" y="13"/>
                  </a:cubicBezTo>
                  <a:cubicBezTo>
                    <a:pt x="25" y="12"/>
                    <a:pt x="24" y="11"/>
                    <a:pt x="23" y="10"/>
                  </a:cubicBezTo>
                  <a:cubicBezTo>
                    <a:pt x="23" y="9"/>
                    <a:pt x="22" y="8"/>
                    <a:pt x="21" y="8"/>
                  </a:cubicBezTo>
                  <a:cubicBezTo>
                    <a:pt x="20" y="7"/>
                    <a:pt x="18" y="7"/>
                    <a:pt x="17" y="7"/>
                  </a:cubicBezTo>
                  <a:cubicBezTo>
                    <a:pt x="15" y="7"/>
                    <a:pt x="14" y="7"/>
                    <a:pt x="13" y="8"/>
                  </a:cubicBezTo>
                  <a:cubicBezTo>
                    <a:pt x="12" y="8"/>
                    <a:pt x="11" y="9"/>
                    <a:pt x="11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4"/>
                    <a:pt x="8" y="15"/>
                    <a:pt x="8" y="17"/>
                  </a:cubicBezTo>
                  <a:lnTo>
                    <a:pt x="26" y="1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380" name="Google Shape;380;p40"/>
            <p:cNvSpPr/>
            <p:nvPr/>
          </p:nvSpPr>
          <p:spPr>
            <a:xfrm>
              <a:off x="1727435" y="6421821"/>
              <a:ext cx="122060" cy="97648"/>
            </a:xfrm>
            <a:custGeom>
              <a:avLst/>
              <a:gdLst/>
              <a:ahLst/>
              <a:cxnLst/>
              <a:rect l="l" t="t" r="r" b="b"/>
              <a:pathLst>
                <a:path w="70" h="56" extrusionOk="0">
                  <a:moveTo>
                    <a:pt x="56" y="56"/>
                  </a:moveTo>
                  <a:lnTo>
                    <a:pt x="46" y="56"/>
                  </a:lnTo>
                  <a:lnTo>
                    <a:pt x="35" y="16"/>
                  </a:lnTo>
                  <a:lnTo>
                    <a:pt x="25" y="56"/>
                  </a:lnTo>
                  <a:lnTo>
                    <a:pt x="15" y="56"/>
                  </a:lnTo>
                  <a:lnTo>
                    <a:pt x="0" y="0"/>
                  </a:lnTo>
                  <a:lnTo>
                    <a:pt x="10" y="0"/>
                  </a:lnTo>
                  <a:lnTo>
                    <a:pt x="21" y="38"/>
                  </a:lnTo>
                  <a:lnTo>
                    <a:pt x="31" y="0"/>
                  </a:lnTo>
                  <a:lnTo>
                    <a:pt x="40" y="0"/>
                  </a:lnTo>
                  <a:lnTo>
                    <a:pt x="50" y="38"/>
                  </a:lnTo>
                  <a:lnTo>
                    <a:pt x="60" y="0"/>
                  </a:lnTo>
                  <a:lnTo>
                    <a:pt x="70" y="0"/>
                  </a:lnTo>
                  <a:lnTo>
                    <a:pt x="56" y="5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381" name="Google Shape;381;p40"/>
            <p:cNvSpPr/>
            <p:nvPr/>
          </p:nvSpPr>
          <p:spPr>
            <a:xfrm>
              <a:off x="1859957" y="6418333"/>
              <a:ext cx="87186" cy="102879"/>
            </a:xfrm>
            <a:custGeom>
              <a:avLst/>
              <a:gdLst/>
              <a:ahLst/>
              <a:cxnLst/>
              <a:rect l="l" t="t" r="r" b="b"/>
              <a:pathLst>
                <a:path w="34" h="40" extrusionOk="0">
                  <a:moveTo>
                    <a:pt x="34" y="20"/>
                  </a:moveTo>
                  <a:cubicBezTo>
                    <a:pt x="34" y="23"/>
                    <a:pt x="34" y="26"/>
                    <a:pt x="33" y="28"/>
                  </a:cubicBezTo>
                  <a:cubicBezTo>
                    <a:pt x="32" y="31"/>
                    <a:pt x="31" y="33"/>
                    <a:pt x="29" y="35"/>
                  </a:cubicBezTo>
                  <a:cubicBezTo>
                    <a:pt x="28" y="37"/>
                    <a:pt x="26" y="38"/>
                    <a:pt x="24" y="39"/>
                  </a:cubicBezTo>
                  <a:cubicBezTo>
                    <a:pt x="22" y="40"/>
                    <a:pt x="20" y="40"/>
                    <a:pt x="17" y="40"/>
                  </a:cubicBezTo>
                  <a:cubicBezTo>
                    <a:pt x="15" y="40"/>
                    <a:pt x="12" y="40"/>
                    <a:pt x="10" y="39"/>
                  </a:cubicBezTo>
                  <a:cubicBezTo>
                    <a:pt x="8" y="38"/>
                    <a:pt x="6" y="36"/>
                    <a:pt x="5" y="35"/>
                  </a:cubicBezTo>
                  <a:cubicBezTo>
                    <a:pt x="3" y="33"/>
                    <a:pt x="2" y="31"/>
                    <a:pt x="1" y="28"/>
                  </a:cubicBezTo>
                  <a:cubicBezTo>
                    <a:pt x="1" y="26"/>
                    <a:pt x="0" y="23"/>
                    <a:pt x="0" y="20"/>
                  </a:cubicBezTo>
                  <a:cubicBezTo>
                    <a:pt x="0" y="17"/>
                    <a:pt x="1" y="14"/>
                    <a:pt x="1" y="12"/>
                  </a:cubicBezTo>
                  <a:cubicBezTo>
                    <a:pt x="2" y="9"/>
                    <a:pt x="4" y="7"/>
                    <a:pt x="5" y="5"/>
                  </a:cubicBezTo>
                  <a:cubicBezTo>
                    <a:pt x="7" y="4"/>
                    <a:pt x="8" y="2"/>
                    <a:pt x="11" y="1"/>
                  </a:cubicBezTo>
                  <a:cubicBezTo>
                    <a:pt x="13" y="1"/>
                    <a:pt x="15" y="0"/>
                    <a:pt x="17" y="0"/>
                  </a:cubicBezTo>
                  <a:cubicBezTo>
                    <a:pt x="20" y="0"/>
                    <a:pt x="22" y="1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1" y="7"/>
                    <a:pt x="32" y="9"/>
                    <a:pt x="33" y="12"/>
                  </a:cubicBezTo>
                  <a:cubicBezTo>
                    <a:pt x="34" y="14"/>
                    <a:pt x="34" y="17"/>
                    <a:pt x="34" y="20"/>
                  </a:cubicBezTo>
                  <a:close/>
                  <a:moveTo>
                    <a:pt x="27" y="20"/>
                  </a:moveTo>
                  <a:cubicBezTo>
                    <a:pt x="27" y="18"/>
                    <a:pt x="27" y="16"/>
                    <a:pt x="26" y="15"/>
                  </a:cubicBezTo>
                  <a:cubicBezTo>
                    <a:pt x="26" y="13"/>
                    <a:pt x="25" y="12"/>
                    <a:pt x="24" y="11"/>
                  </a:cubicBezTo>
                  <a:cubicBezTo>
                    <a:pt x="23" y="10"/>
                    <a:pt x="22" y="9"/>
                    <a:pt x="21" y="8"/>
                  </a:cubicBezTo>
                  <a:cubicBezTo>
                    <a:pt x="20" y="8"/>
                    <a:pt x="18" y="7"/>
                    <a:pt x="17" y="7"/>
                  </a:cubicBezTo>
                  <a:cubicBezTo>
                    <a:pt x="16" y="7"/>
                    <a:pt x="14" y="8"/>
                    <a:pt x="13" y="8"/>
                  </a:cubicBezTo>
                  <a:cubicBezTo>
                    <a:pt x="12" y="9"/>
                    <a:pt x="11" y="10"/>
                    <a:pt x="10" y="11"/>
                  </a:cubicBezTo>
                  <a:cubicBezTo>
                    <a:pt x="9" y="12"/>
                    <a:pt x="9" y="13"/>
                    <a:pt x="8" y="15"/>
                  </a:cubicBezTo>
                  <a:cubicBezTo>
                    <a:pt x="8" y="16"/>
                    <a:pt x="8" y="18"/>
                    <a:pt x="8" y="20"/>
                  </a:cubicBezTo>
                  <a:cubicBezTo>
                    <a:pt x="8" y="22"/>
                    <a:pt x="8" y="24"/>
                    <a:pt x="8" y="26"/>
                  </a:cubicBezTo>
                  <a:cubicBezTo>
                    <a:pt x="9" y="27"/>
                    <a:pt x="10" y="28"/>
                    <a:pt x="10" y="30"/>
                  </a:cubicBezTo>
                  <a:cubicBezTo>
                    <a:pt x="11" y="31"/>
                    <a:pt x="12" y="32"/>
                    <a:pt x="13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9" y="33"/>
                    <a:pt x="20" y="33"/>
                    <a:pt x="21" y="32"/>
                  </a:cubicBezTo>
                  <a:cubicBezTo>
                    <a:pt x="22" y="31"/>
                    <a:pt x="23" y="30"/>
                    <a:pt x="24" y="29"/>
                  </a:cubicBezTo>
                  <a:cubicBezTo>
                    <a:pt x="25" y="28"/>
                    <a:pt x="26" y="27"/>
                    <a:pt x="26" y="25"/>
                  </a:cubicBezTo>
                  <a:cubicBezTo>
                    <a:pt x="27" y="24"/>
                    <a:pt x="27" y="22"/>
                    <a:pt x="27" y="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382" name="Google Shape;382;p40"/>
            <p:cNvSpPr/>
            <p:nvPr/>
          </p:nvSpPr>
          <p:spPr>
            <a:xfrm>
              <a:off x="1968067" y="6418333"/>
              <a:ext cx="57543" cy="101135"/>
            </a:xfrm>
            <a:custGeom>
              <a:avLst/>
              <a:gdLst/>
              <a:ahLst/>
              <a:cxnLst/>
              <a:rect l="l" t="t" r="r" b="b"/>
              <a:pathLst>
                <a:path w="23" h="39" extrusionOk="0">
                  <a:moveTo>
                    <a:pt x="21" y="9"/>
                  </a:moveTo>
                  <a:cubicBezTo>
                    <a:pt x="20" y="8"/>
                    <a:pt x="19" y="8"/>
                    <a:pt x="18" y="8"/>
                  </a:cubicBezTo>
                  <a:cubicBezTo>
                    <a:pt x="18" y="8"/>
                    <a:pt x="17" y="7"/>
                    <a:pt x="15" y="7"/>
                  </a:cubicBezTo>
                  <a:cubicBezTo>
                    <a:pt x="13" y="7"/>
                    <a:pt x="11" y="8"/>
                    <a:pt x="10" y="10"/>
                  </a:cubicBezTo>
                  <a:cubicBezTo>
                    <a:pt x="8" y="12"/>
                    <a:pt x="8" y="14"/>
                    <a:pt x="8" y="17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4"/>
                    <a:pt x="9" y="3"/>
                    <a:pt x="9" y="3"/>
                  </a:cubicBezTo>
                  <a:cubicBezTo>
                    <a:pt x="10" y="2"/>
                    <a:pt x="11" y="2"/>
                    <a:pt x="11" y="1"/>
                  </a:cubicBezTo>
                  <a:cubicBezTo>
                    <a:pt x="12" y="1"/>
                    <a:pt x="13" y="1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18" y="0"/>
                    <a:pt x="19" y="0"/>
                    <a:pt x="20" y="1"/>
                  </a:cubicBezTo>
                  <a:cubicBezTo>
                    <a:pt x="21" y="1"/>
                    <a:pt x="22" y="1"/>
                    <a:pt x="23" y="2"/>
                  </a:cubicBezTo>
                  <a:lnTo>
                    <a:pt x="21" y="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383" name="Google Shape;383;p40"/>
            <p:cNvSpPr/>
            <p:nvPr/>
          </p:nvSpPr>
          <p:spPr>
            <a:xfrm>
              <a:off x="2043046" y="6383459"/>
              <a:ext cx="19181" cy="136010"/>
            </a:xfrm>
            <a:custGeom>
              <a:avLst/>
              <a:gdLst/>
              <a:ahLst/>
              <a:cxnLst/>
              <a:rect l="l" t="t" r="r" b="b"/>
              <a:pathLst>
                <a:path w="11" h="78" extrusionOk="0">
                  <a:moveTo>
                    <a:pt x="0" y="78"/>
                  </a:moveTo>
                  <a:lnTo>
                    <a:pt x="0" y="6"/>
                  </a:lnTo>
                  <a:lnTo>
                    <a:pt x="11" y="0"/>
                  </a:lnTo>
                  <a:lnTo>
                    <a:pt x="11" y="78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384" name="Google Shape;384;p40"/>
            <p:cNvSpPr/>
            <p:nvPr/>
          </p:nvSpPr>
          <p:spPr>
            <a:xfrm>
              <a:off x="2084896" y="6383459"/>
              <a:ext cx="80211" cy="137753"/>
            </a:xfrm>
            <a:custGeom>
              <a:avLst/>
              <a:gdLst/>
              <a:ahLst/>
              <a:cxnLst/>
              <a:rect l="l" t="t" r="r" b="b"/>
              <a:pathLst>
                <a:path w="32" h="54" extrusionOk="0">
                  <a:moveTo>
                    <a:pt x="24" y="53"/>
                  </a:moveTo>
                  <a:cubicBezTo>
                    <a:pt x="24" y="50"/>
                    <a:pt x="24" y="50"/>
                    <a:pt x="24" y="50"/>
                  </a:cubicBezTo>
                  <a:cubicBezTo>
                    <a:pt x="24" y="50"/>
                    <a:pt x="23" y="51"/>
                    <a:pt x="22" y="51"/>
                  </a:cubicBezTo>
                  <a:cubicBezTo>
                    <a:pt x="21" y="52"/>
                    <a:pt x="21" y="52"/>
                    <a:pt x="20" y="53"/>
                  </a:cubicBezTo>
                  <a:cubicBezTo>
                    <a:pt x="19" y="53"/>
                    <a:pt x="18" y="54"/>
                    <a:pt x="17" y="54"/>
                  </a:cubicBezTo>
                  <a:cubicBezTo>
                    <a:pt x="16" y="54"/>
                    <a:pt x="15" y="54"/>
                    <a:pt x="14" y="54"/>
                  </a:cubicBezTo>
                  <a:cubicBezTo>
                    <a:pt x="12" y="54"/>
                    <a:pt x="10" y="54"/>
                    <a:pt x="9" y="53"/>
                  </a:cubicBezTo>
                  <a:cubicBezTo>
                    <a:pt x="7" y="52"/>
                    <a:pt x="5" y="51"/>
                    <a:pt x="4" y="49"/>
                  </a:cubicBezTo>
                  <a:cubicBezTo>
                    <a:pt x="3" y="48"/>
                    <a:pt x="1" y="45"/>
                    <a:pt x="1" y="43"/>
                  </a:cubicBezTo>
                  <a:cubicBezTo>
                    <a:pt x="0" y="40"/>
                    <a:pt x="0" y="37"/>
                    <a:pt x="0" y="33"/>
                  </a:cubicBezTo>
                  <a:cubicBezTo>
                    <a:pt x="0" y="30"/>
                    <a:pt x="0" y="27"/>
                    <a:pt x="1" y="25"/>
                  </a:cubicBezTo>
                  <a:cubicBezTo>
                    <a:pt x="2" y="22"/>
                    <a:pt x="3" y="20"/>
                    <a:pt x="4" y="19"/>
                  </a:cubicBezTo>
                  <a:cubicBezTo>
                    <a:pt x="6" y="17"/>
                    <a:pt x="7" y="16"/>
                    <a:pt x="9" y="15"/>
                  </a:cubicBezTo>
                  <a:cubicBezTo>
                    <a:pt x="11" y="14"/>
                    <a:pt x="13" y="14"/>
                    <a:pt x="15" y="14"/>
                  </a:cubicBezTo>
                  <a:cubicBezTo>
                    <a:pt x="16" y="14"/>
                    <a:pt x="17" y="14"/>
                    <a:pt x="18" y="14"/>
                  </a:cubicBezTo>
                  <a:cubicBezTo>
                    <a:pt x="18" y="15"/>
                    <a:pt x="19" y="15"/>
                    <a:pt x="20" y="15"/>
                  </a:cubicBezTo>
                  <a:cubicBezTo>
                    <a:pt x="21" y="16"/>
                    <a:pt x="22" y="16"/>
                    <a:pt x="22" y="17"/>
                  </a:cubicBezTo>
                  <a:cubicBezTo>
                    <a:pt x="23" y="17"/>
                    <a:pt x="24" y="18"/>
                    <a:pt x="24" y="18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53"/>
                    <a:pt x="32" y="53"/>
                    <a:pt x="32" y="53"/>
                  </a:cubicBezTo>
                  <a:lnTo>
                    <a:pt x="24" y="53"/>
                  </a:lnTo>
                  <a:close/>
                  <a:moveTo>
                    <a:pt x="24" y="26"/>
                  </a:moveTo>
                  <a:cubicBezTo>
                    <a:pt x="24" y="26"/>
                    <a:pt x="23" y="25"/>
                    <a:pt x="23" y="24"/>
                  </a:cubicBezTo>
                  <a:cubicBezTo>
                    <a:pt x="22" y="24"/>
                    <a:pt x="22" y="23"/>
                    <a:pt x="21" y="23"/>
                  </a:cubicBezTo>
                  <a:cubicBezTo>
                    <a:pt x="20" y="22"/>
                    <a:pt x="19" y="22"/>
                    <a:pt x="18" y="22"/>
                  </a:cubicBezTo>
                  <a:cubicBezTo>
                    <a:pt x="17" y="21"/>
                    <a:pt x="16" y="21"/>
                    <a:pt x="15" y="21"/>
                  </a:cubicBezTo>
                  <a:cubicBezTo>
                    <a:pt x="13" y="21"/>
                    <a:pt x="11" y="22"/>
                    <a:pt x="9" y="24"/>
                  </a:cubicBezTo>
                  <a:cubicBezTo>
                    <a:pt x="8" y="26"/>
                    <a:pt x="7" y="29"/>
                    <a:pt x="7" y="33"/>
                  </a:cubicBezTo>
                  <a:cubicBezTo>
                    <a:pt x="7" y="36"/>
                    <a:pt x="7" y="38"/>
                    <a:pt x="8" y="39"/>
                  </a:cubicBezTo>
                  <a:cubicBezTo>
                    <a:pt x="8" y="41"/>
                    <a:pt x="9" y="43"/>
                    <a:pt x="9" y="44"/>
                  </a:cubicBezTo>
                  <a:cubicBezTo>
                    <a:pt x="10" y="45"/>
                    <a:pt x="11" y="46"/>
                    <a:pt x="12" y="46"/>
                  </a:cubicBezTo>
                  <a:cubicBezTo>
                    <a:pt x="13" y="47"/>
                    <a:pt x="14" y="47"/>
                    <a:pt x="16" y="47"/>
                  </a:cubicBezTo>
                  <a:cubicBezTo>
                    <a:pt x="17" y="47"/>
                    <a:pt x="18" y="47"/>
                    <a:pt x="18" y="47"/>
                  </a:cubicBezTo>
                  <a:cubicBezTo>
                    <a:pt x="19" y="46"/>
                    <a:pt x="20" y="46"/>
                    <a:pt x="21" y="46"/>
                  </a:cubicBezTo>
                  <a:cubicBezTo>
                    <a:pt x="21" y="45"/>
                    <a:pt x="22" y="45"/>
                    <a:pt x="23" y="44"/>
                  </a:cubicBezTo>
                  <a:cubicBezTo>
                    <a:pt x="23" y="43"/>
                    <a:pt x="24" y="43"/>
                    <a:pt x="24" y="42"/>
                  </a:cubicBezTo>
                  <a:lnTo>
                    <a:pt x="24" y="2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385" name="Google Shape;385;p40"/>
            <p:cNvSpPr/>
            <p:nvPr/>
          </p:nvSpPr>
          <p:spPr>
            <a:xfrm>
              <a:off x="2229624" y="6421821"/>
              <a:ext cx="122060" cy="97648"/>
            </a:xfrm>
            <a:custGeom>
              <a:avLst/>
              <a:gdLst/>
              <a:ahLst/>
              <a:cxnLst/>
              <a:rect l="l" t="t" r="r" b="b"/>
              <a:pathLst>
                <a:path w="70" h="56" extrusionOk="0">
                  <a:moveTo>
                    <a:pt x="55" y="56"/>
                  </a:moveTo>
                  <a:lnTo>
                    <a:pt x="45" y="56"/>
                  </a:lnTo>
                  <a:lnTo>
                    <a:pt x="35" y="16"/>
                  </a:lnTo>
                  <a:lnTo>
                    <a:pt x="25" y="56"/>
                  </a:lnTo>
                  <a:lnTo>
                    <a:pt x="16" y="56"/>
                  </a:lnTo>
                  <a:lnTo>
                    <a:pt x="0" y="0"/>
                  </a:lnTo>
                  <a:lnTo>
                    <a:pt x="12" y="0"/>
                  </a:lnTo>
                  <a:lnTo>
                    <a:pt x="20" y="38"/>
                  </a:lnTo>
                  <a:lnTo>
                    <a:pt x="31" y="0"/>
                  </a:lnTo>
                  <a:lnTo>
                    <a:pt x="39" y="0"/>
                  </a:lnTo>
                  <a:lnTo>
                    <a:pt x="51" y="38"/>
                  </a:lnTo>
                  <a:lnTo>
                    <a:pt x="60" y="0"/>
                  </a:lnTo>
                  <a:lnTo>
                    <a:pt x="70" y="0"/>
                  </a:lnTo>
                  <a:lnTo>
                    <a:pt x="55" y="5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386" name="Google Shape;386;p40"/>
            <p:cNvSpPr/>
            <p:nvPr/>
          </p:nvSpPr>
          <p:spPr>
            <a:xfrm>
              <a:off x="2362147" y="6418333"/>
              <a:ext cx="88930" cy="102879"/>
            </a:xfrm>
            <a:custGeom>
              <a:avLst/>
              <a:gdLst/>
              <a:ahLst/>
              <a:cxnLst/>
              <a:rect l="l" t="t" r="r" b="b"/>
              <a:pathLst>
                <a:path w="35" h="40" extrusionOk="0">
                  <a:moveTo>
                    <a:pt x="35" y="20"/>
                  </a:moveTo>
                  <a:cubicBezTo>
                    <a:pt x="35" y="23"/>
                    <a:pt x="34" y="26"/>
                    <a:pt x="33" y="28"/>
                  </a:cubicBezTo>
                  <a:cubicBezTo>
                    <a:pt x="32" y="31"/>
                    <a:pt x="31" y="33"/>
                    <a:pt x="30" y="35"/>
                  </a:cubicBezTo>
                  <a:cubicBezTo>
                    <a:pt x="28" y="37"/>
                    <a:pt x="26" y="38"/>
                    <a:pt x="24" y="39"/>
                  </a:cubicBezTo>
                  <a:cubicBezTo>
                    <a:pt x="22" y="40"/>
                    <a:pt x="20" y="40"/>
                    <a:pt x="17" y="40"/>
                  </a:cubicBezTo>
                  <a:cubicBezTo>
                    <a:pt x="15" y="40"/>
                    <a:pt x="13" y="40"/>
                    <a:pt x="11" y="39"/>
                  </a:cubicBezTo>
                  <a:cubicBezTo>
                    <a:pt x="8" y="38"/>
                    <a:pt x="7" y="36"/>
                    <a:pt x="5" y="35"/>
                  </a:cubicBezTo>
                  <a:cubicBezTo>
                    <a:pt x="4" y="33"/>
                    <a:pt x="2" y="31"/>
                    <a:pt x="2" y="28"/>
                  </a:cubicBezTo>
                  <a:cubicBezTo>
                    <a:pt x="1" y="26"/>
                    <a:pt x="0" y="23"/>
                    <a:pt x="0" y="20"/>
                  </a:cubicBezTo>
                  <a:cubicBezTo>
                    <a:pt x="0" y="17"/>
                    <a:pt x="1" y="14"/>
                    <a:pt x="2" y="12"/>
                  </a:cubicBezTo>
                  <a:cubicBezTo>
                    <a:pt x="3" y="9"/>
                    <a:pt x="4" y="7"/>
                    <a:pt x="5" y="5"/>
                  </a:cubicBezTo>
                  <a:cubicBezTo>
                    <a:pt x="7" y="4"/>
                    <a:pt x="9" y="2"/>
                    <a:pt x="11" y="1"/>
                  </a:cubicBezTo>
                  <a:cubicBezTo>
                    <a:pt x="13" y="1"/>
                    <a:pt x="15" y="0"/>
                    <a:pt x="18" y="0"/>
                  </a:cubicBezTo>
                  <a:cubicBezTo>
                    <a:pt x="20" y="0"/>
                    <a:pt x="22" y="1"/>
                    <a:pt x="24" y="1"/>
                  </a:cubicBezTo>
                  <a:cubicBezTo>
                    <a:pt x="26" y="2"/>
                    <a:pt x="28" y="4"/>
                    <a:pt x="30" y="5"/>
                  </a:cubicBezTo>
                  <a:cubicBezTo>
                    <a:pt x="31" y="7"/>
                    <a:pt x="32" y="9"/>
                    <a:pt x="33" y="12"/>
                  </a:cubicBezTo>
                  <a:cubicBezTo>
                    <a:pt x="34" y="14"/>
                    <a:pt x="35" y="17"/>
                    <a:pt x="35" y="20"/>
                  </a:cubicBezTo>
                  <a:close/>
                  <a:moveTo>
                    <a:pt x="27" y="20"/>
                  </a:moveTo>
                  <a:cubicBezTo>
                    <a:pt x="27" y="18"/>
                    <a:pt x="27" y="16"/>
                    <a:pt x="26" y="15"/>
                  </a:cubicBezTo>
                  <a:cubicBezTo>
                    <a:pt x="26" y="13"/>
                    <a:pt x="25" y="12"/>
                    <a:pt x="24" y="11"/>
                  </a:cubicBezTo>
                  <a:cubicBezTo>
                    <a:pt x="24" y="10"/>
                    <a:pt x="23" y="9"/>
                    <a:pt x="21" y="8"/>
                  </a:cubicBezTo>
                  <a:cubicBezTo>
                    <a:pt x="20" y="8"/>
                    <a:pt x="19" y="7"/>
                    <a:pt x="17" y="7"/>
                  </a:cubicBezTo>
                  <a:cubicBezTo>
                    <a:pt x="16" y="7"/>
                    <a:pt x="14" y="8"/>
                    <a:pt x="13" y="8"/>
                  </a:cubicBezTo>
                  <a:cubicBezTo>
                    <a:pt x="12" y="9"/>
                    <a:pt x="11" y="10"/>
                    <a:pt x="10" y="11"/>
                  </a:cubicBezTo>
                  <a:cubicBezTo>
                    <a:pt x="10" y="12"/>
                    <a:pt x="9" y="13"/>
                    <a:pt x="9" y="15"/>
                  </a:cubicBezTo>
                  <a:cubicBezTo>
                    <a:pt x="8" y="16"/>
                    <a:pt x="8" y="18"/>
                    <a:pt x="8" y="20"/>
                  </a:cubicBezTo>
                  <a:cubicBezTo>
                    <a:pt x="8" y="22"/>
                    <a:pt x="8" y="24"/>
                    <a:pt x="9" y="26"/>
                  </a:cubicBezTo>
                  <a:cubicBezTo>
                    <a:pt x="9" y="27"/>
                    <a:pt x="10" y="28"/>
                    <a:pt x="11" y="30"/>
                  </a:cubicBezTo>
                  <a:cubicBezTo>
                    <a:pt x="11" y="31"/>
                    <a:pt x="12" y="32"/>
                    <a:pt x="14" y="32"/>
                  </a:cubicBezTo>
                  <a:cubicBezTo>
                    <a:pt x="15" y="33"/>
                    <a:pt x="16" y="33"/>
                    <a:pt x="18" y="33"/>
                  </a:cubicBezTo>
                  <a:cubicBezTo>
                    <a:pt x="19" y="33"/>
                    <a:pt x="20" y="33"/>
                    <a:pt x="21" y="32"/>
                  </a:cubicBezTo>
                  <a:cubicBezTo>
                    <a:pt x="23" y="31"/>
                    <a:pt x="24" y="30"/>
                    <a:pt x="24" y="29"/>
                  </a:cubicBezTo>
                  <a:cubicBezTo>
                    <a:pt x="25" y="28"/>
                    <a:pt x="26" y="27"/>
                    <a:pt x="26" y="25"/>
                  </a:cubicBezTo>
                  <a:cubicBezTo>
                    <a:pt x="27" y="24"/>
                    <a:pt x="27" y="22"/>
                    <a:pt x="27" y="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387" name="Google Shape;387;p40"/>
            <p:cNvSpPr/>
            <p:nvPr/>
          </p:nvSpPr>
          <p:spPr>
            <a:xfrm>
              <a:off x="2468514" y="6418333"/>
              <a:ext cx="59286" cy="101135"/>
            </a:xfrm>
            <a:custGeom>
              <a:avLst/>
              <a:gdLst/>
              <a:ahLst/>
              <a:cxnLst/>
              <a:rect l="l" t="t" r="r" b="b"/>
              <a:pathLst>
                <a:path w="23" h="39" extrusionOk="0">
                  <a:moveTo>
                    <a:pt x="21" y="9"/>
                  </a:moveTo>
                  <a:cubicBezTo>
                    <a:pt x="20" y="8"/>
                    <a:pt x="20" y="8"/>
                    <a:pt x="19" y="8"/>
                  </a:cubicBezTo>
                  <a:cubicBezTo>
                    <a:pt x="18" y="8"/>
                    <a:pt x="17" y="7"/>
                    <a:pt x="16" y="7"/>
                  </a:cubicBezTo>
                  <a:cubicBezTo>
                    <a:pt x="13" y="7"/>
                    <a:pt x="11" y="8"/>
                    <a:pt x="10" y="10"/>
                  </a:cubicBezTo>
                  <a:cubicBezTo>
                    <a:pt x="9" y="12"/>
                    <a:pt x="8" y="14"/>
                    <a:pt x="8" y="17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4"/>
                    <a:pt x="9" y="3"/>
                    <a:pt x="10" y="3"/>
                  </a:cubicBezTo>
                  <a:cubicBezTo>
                    <a:pt x="10" y="2"/>
                    <a:pt x="11" y="2"/>
                    <a:pt x="12" y="1"/>
                  </a:cubicBezTo>
                  <a:cubicBezTo>
                    <a:pt x="12" y="1"/>
                    <a:pt x="13" y="1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18" y="0"/>
                    <a:pt x="20" y="0"/>
                    <a:pt x="21" y="1"/>
                  </a:cubicBezTo>
                  <a:cubicBezTo>
                    <a:pt x="22" y="1"/>
                    <a:pt x="23" y="1"/>
                    <a:pt x="23" y="2"/>
                  </a:cubicBezTo>
                  <a:lnTo>
                    <a:pt x="21" y="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388" name="Google Shape;388;p40"/>
            <p:cNvSpPr/>
            <p:nvPr/>
          </p:nvSpPr>
          <p:spPr>
            <a:xfrm>
              <a:off x="2545237" y="6383459"/>
              <a:ext cx="76723" cy="136010"/>
            </a:xfrm>
            <a:custGeom>
              <a:avLst/>
              <a:gdLst/>
              <a:ahLst/>
              <a:cxnLst/>
              <a:rect l="l" t="t" r="r" b="b"/>
              <a:pathLst>
                <a:path w="44" h="78" extrusionOk="0">
                  <a:moveTo>
                    <a:pt x="31" y="78"/>
                  </a:moveTo>
                  <a:lnTo>
                    <a:pt x="19" y="50"/>
                  </a:lnTo>
                  <a:lnTo>
                    <a:pt x="10" y="61"/>
                  </a:lnTo>
                  <a:lnTo>
                    <a:pt x="10" y="78"/>
                  </a:lnTo>
                  <a:lnTo>
                    <a:pt x="0" y="78"/>
                  </a:lnTo>
                  <a:lnTo>
                    <a:pt x="0" y="6"/>
                  </a:lnTo>
                  <a:lnTo>
                    <a:pt x="10" y="0"/>
                  </a:lnTo>
                  <a:lnTo>
                    <a:pt x="10" y="47"/>
                  </a:lnTo>
                  <a:lnTo>
                    <a:pt x="28" y="22"/>
                  </a:lnTo>
                  <a:lnTo>
                    <a:pt x="41" y="22"/>
                  </a:lnTo>
                  <a:lnTo>
                    <a:pt x="26" y="41"/>
                  </a:lnTo>
                  <a:lnTo>
                    <a:pt x="44" y="78"/>
                  </a:lnTo>
                  <a:lnTo>
                    <a:pt x="31" y="7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389" name="Google Shape;389;p40"/>
            <p:cNvSpPr/>
            <p:nvPr/>
          </p:nvSpPr>
          <p:spPr>
            <a:xfrm>
              <a:off x="2628936" y="6418333"/>
              <a:ext cx="74980" cy="102879"/>
            </a:xfrm>
            <a:custGeom>
              <a:avLst/>
              <a:gdLst/>
              <a:ahLst/>
              <a:cxnLst/>
              <a:rect l="l" t="t" r="r" b="b"/>
              <a:pathLst>
                <a:path w="29" h="40" extrusionOk="0">
                  <a:moveTo>
                    <a:pt x="28" y="4"/>
                  </a:moveTo>
                  <a:cubicBezTo>
                    <a:pt x="25" y="10"/>
                    <a:pt x="25" y="10"/>
                    <a:pt x="25" y="10"/>
                  </a:cubicBezTo>
                  <a:cubicBezTo>
                    <a:pt x="23" y="9"/>
                    <a:pt x="22" y="8"/>
                    <a:pt x="20" y="8"/>
                  </a:cubicBezTo>
                  <a:cubicBezTo>
                    <a:pt x="18" y="7"/>
                    <a:pt x="17" y="7"/>
                    <a:pt x="15" y="7"/>
                  </a:cubicBezTo>
                  <a:cubicBezTo>
                    <a:pt x="13" y="7"/>
                    <a:pt x="12" y="7"/>
                    <a:pt x="11" y="8"/>
                  </a:cubicBezTo>
                  <a:cubicBezTo>
                    <a:pt x="10" y="8"/>
                    <a:pt x="9" y="9"/>
                    <a:pt x="9" y="10"/>
                  </a:cubicBezTo>
                  <a:cubicBezTo>
                    <a:pt x="9" y="11"/>
                    <a:pt x="10" y="11"/>
                    <a:pt x="10" y="12"/>
                  </a:cubicBezTo>
                  <a:cubicBezTo>
                    <a:pt x="10" y="12"/>
                    <a:pt x="10" y="13"/>
                    <a:pt x="11" y="13"/>
                  </a:cubicBezTo>
                  <a:cubicBezTo>
                    <a:pt x="11" y="13"/>
                    <a:pt x="12" y="14"/>
                    <a:pt x="13" y="14"/>
                  </a:cubicBezTo>
                  <a:cubicBezTo>
                    <a:pt x="14" y="15"/>
                    <a:pt x="15" y="15"/>
                    <a:pt x="17" y="16"/>
                  </a:cubicBezTo>
                  <a:cubicBezTo>
                    <a:pt x="19" y="17"/>
                    <a:pt x="21" y="18"/>
                    <a:pt x="22" y="18"/>
                  </a:cubicBezTo>
                  <a:cubicBezTo>
                    <a:pt x="24" y="19"/>
                    <a:pt x="25" y="20"/>
                    <a:pt x="26" y="21"/>
                  </a:cubicBezTo>
                  <a:cubicBezTo>
                    <a:pt x="27" y="22"/>
                    <a:pt x="28" y="23"/>
                    <a:pt x="29" y="24"/>
                  </a:cubicBezTo>
                  <a:cubicBezTo>
                    <a:pt x="29" y="25"/>
                    <a:pt x="29" y="27"/>
                    <a:pt x="29" y="29"/>
                  </a:cubicBezTo>
                  <a:cubicBezTo>
                    <a:pt x="29" y="31"/>
                    <a:pt x="29" y="33"/>
                    <a:pt x="28" y="34"/>
                  </a:cubicBezTo>
                  <a:cubicBezTo>
                    <a:pt x="28" y="36"/>
                    <a:pt x="26" y="37"/>
                    <a:pt x="25" y="38"/>
                  </a:cubicBezTo>
                  <a:cubicBezTo>
                    <a:pt x="24" y="39"/>
                    <a:pt x="22" y="39"/>
                    <a:pt x="21" y="40"/>
                  </a:cubicBezTo>
                  <a:cubicBezTo>
                    <a:pt x="19" y="40"/>
                    <a:pt x="17" y="40"/>
                    <a:pt x="15" y="40"/>
                  </a:cubicBezTo>
                  <a:cubicBezTo>
                    <a:pt x="13" y="40"/>
                    <a:pt x="10" y="40"/>
                    <a:pt x="7" y="39"/>
                  </a:cubicBezTo>
                  <a:cubicBezTo>
                    <a:pt x="5" y="38"/>
                    <a:pt x="2" y="37"/>
                    <a:pt x="0" y="35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6" y="31"/>
                    <a:pt x="7" y="32"/>
                    <a:pt x="9" y="32"/>
                  </a:cubicBezTo>
                  <a:cubicBezTo>
                    <a:pt x="11" y="33"/>
                    <a:pt x="13" y="33"/>
                    <a:pt x="15" y="33"/>
                  </a:cubicBezTo>
                  <a:cubicBezTo>
                    <a:pt x="17" y="33"/>
                    <a:pt x="19" y="33"/>
                    <a:pt x="20" y="32"/>
                  </a:cubicBezTo>
                  <a:cubicBezTo>
                    <a:pt x="21" y="31"/>
                    <a:pt x="22" y="30"/>
                    <a:pt x="22" y="29"/>
                  </a:cubicBezTo>
                  <a:cubicBezTo>
                    <a:pt x="22" y="28"/>
                    <a:pt x="22" y="28"/>
                    <a:pt x="21" y="27"/>
                  </a:cubicBezTo>
                  <a:cubicBezTo>
                    <a:pt x="21" y="27"/>
                    <a:pt x="20" y="26"/>
                    <a:pt x="20" y="26"/>
                  </a:cubicBezTo>
                  <a:cubicBezTo>
                    <a:pt x="19" y="25"/>
                    <a:pt x="18" y="25"/>
                    <a:pt x="17" y="24"/>
                  </a:cubicBezTo>
                  <a:cubicBezTo>
                    <a:pt x="16" y="24"/>
                    <a:pt x="15" y="23"/>
                    <a:pt x="13" y="23"/>
                  </a:cubicBezTo>
                  <a:cubicBezTo>
                    <a:pt x="11" y="22"/>
                    <a:pt x="9" y="21"/>
                    <a:pt x="8" y="20"/>
                  </a:cubicBezTo>
                  <a:cubicBezTo>
                    <a:pt x="6" y="19"/>
                    <a:pt x="5" y="19"/>
                    <a:pt x="4" y="18"/>
                  </a:cubicBezTo>
                  <a:cubicBezTo>
                    <a:pt x="3" y="17"/>
                    <a:pt x="3" y="16"/>
                    <a:pt x="2" y="15"/>
                  </a:cubicBezTo>
                  <a:cubicBezTo>
                    <a:pt x="2" y="13"/>
                    <a:pt x="2" y="12"/>
                    <a:pt x="2" y="11"/>
                  </a:cubicBezTo>
                  <a:cubicBezTo>
                    <a:pt x="2" y="9"/>
                    <a:pt x="2" y="7"/>
                    <a:pt x="3" y="6"/>
                  </a:cubicBezTo>
                  <a:cubicBezTo>
                    <a:pt x="3" y="5"/>
                    <a:pt x="4" y="4"/>
                    <a:pt x="6" y="3"/>
                  </a:cubicBezTo>
                  <a:cubicBezTo>
                    <a:pt x="7" y="2"/>
                    <a:pt x="8" y="1"/>
                    <a:pt x="10" y="1"/>
                  </a:cubicBezTo>
                  <a:cubicBezTo>
                    <a:pt x="11" y="0"/>
                    <a:pt x="13" y="0"/>
                    <a:pt x="15" y="0"/>
                  </a:cubicBezTo>
                  <a:cubicBezTo>
                    <a:pt x="17" y="0"/>
                    <a:pt x="20" y="0"/>
                    <a:pt x="22" y="1"/>
                  </a:cubicBezTo>
                  <a:cubicBezTo>
                    <a:pt x="24" y="2"/>
                    <a:pt x="26" y="3"/>
                    <a:pt x="28" y="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390" name="Google Shape;390;p40"/>
            <p:cNvSpPr/>
            <p:nvPr/>
          </p:nvSpPr>
          <p:spPr>
            <a:xfrm>
              <a:off x="2723096" y="6489826"/>
              <a:ext cx="27899" cy="31387"/>
            </a:xfrm>
            <a:custGeom>
              <a:avLst/>
              <a:gdLst/>
              <a:ahLst/>
              <a:cxnLst/>
              <a:rect l="l" t="t" r="r" b="b"/>
              <a:pathLst>
                <a:path w="11" h="12" extrusionOk="0">
                  <a:moveTo>
                    <a:pt x="11" y="6"/>
                  </a:moveTo>
                  <a:cubicBezTo>
                    <a:pt x="11" y="7"/>
                    <a:pt x="11" y="8"/>
                    <a:pt x="11" y="9"/>
                  </a:cubicBezTo>
                  <a:cubicBezTo>
                    <a:pt x="11" y="9"/>
                    <a:pt x="10" y="10"/>
                    <a:pt x="10" y="10"/>
                  </a:cubicBezTo>
                  <a:cubicBezTo>
                    <a:pt x="9" y="11"/>
                    <a:pt x="9" y="11"/>
                    <a:pt x="8" y="12"/>
                  </a:cubicBezTo>
                  <a:cubicBezTo>
                    <a:pt x="7" y="12"/>
                    <a:pt x="6" y="12"/>
                    <a:pt x="6" y="12"/>
                  </a:cubicBezTo>
                  <a:cubicBezTo>
                    <a:pt x="5" y="12"/>
                    <a:pt x="4" y="12"/>
                    <a:pt x="3" y="12"/>
                  </a:cubicBezTo>
                  <a:cubicBezTo>
                    <a:pt x="3" y="11"/>
                    <a:pt x="2" y="11"/>
                    <a:pt x="1" y="10"/>
                  </a:cubicBezTo>
                  <a:cubicBezTo>
                    <a:pt x="1" y="10"/>
                    <a:pt x="1" y="9"/>
                    <a:pt x="0" y="9"/>
                  </a:cubicBezTo>
                  <a:cubicBezTo>
                    <a:pt x="0" y="8"/>
                    <a:pt x="0" y="7"/>
                    <a:pt x="0" y="6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1" y="3"/>
                    <a:pt x="1" y="3"/>
                    <a:pt x="1" y="2"/>
                  </a:cubicBezTo>
                  <a:cubicBezTo>
                    <a:pt x="2" y="2"/>
                    <a:pt x="3" y="1"/>
                    <a:pt x="3" y="1"/>
                  </a:cubicBezTo>
                  <a:cubicBezTo>
                    <a:pt x="4" y="1"/>
                    <a:pt x="5" y="0"/>
                    <a:pt x="6" y="0"/>
                  </a:cubicBezTo>
                  <a:cubicBezTo>
                    <a:pt x="6" y="0"/>
                    <a:pt x="7" y="1"/>
                    <a:pt x="8" y="1"/>
                  </a:cubicBezTo>
                  <a:cubicBezTo>
                    <a:pt x="9" y="1"/>
                    <a:pt x="9" y="2"/>
                    <a:pt x="10" y="2"/>
                  </a:cubicBezTo>
                  <a:cubicBezTo>
                    <a:pt x="10" y="3"/>
                    <a:pt x="11" y="3"/>
                    <a:pt x="11" y="4"/>
                  </a:cubicBezTo>
                  <a:cubicBezTo>
                    <a:pt x="11" y="5"/>
                    <a:pt x="11" y="6"/>
                    <a:pt x="11" y="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</p:grpSp>
      <p:sp>
        <p:nvSpPr>
          <p:cNvPr id="391" name="Google Shape;391;p40"/>
          <p:cNvSpPr txBox="1">
            <a:spLocks noGrp="1"/>
          </p:cNvSpPr>
          <p:nvPr>
            <p:ph type="ctrTitle"/>
          </p:nvPr>
        </p:nvSpPr>
        <p:spPr>
          <a:xfrm>
            <a:off x="944880" y="2158329"/>
            <a:ext cx="4783882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Inter Light"/>
              <a:buNone/>
              <a:defRPr sz="3000" b="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2" name="Google Shape;392;p40"/>
          <p:cNvSpPr txBox="1">
            <a:spLocks noGrp="1"/>
          </p:cNvSpPr>
          <p:nvPr>
            <p:ph type="subTitle" idx="1"/>
          </p:nvPr>
        </p:nvSpPr>
        <p:spPr>
          <a:xfrm>
            <a:off x="945072" y="3200329"/>
            <a:ext cx="4808028" cy="645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40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algn="l">
              <a:spcBef>
                <a:spcPts val="320"/>
              </a:spcBef>
              <a:spcAft>
                <a:spcPts val="0"/>
              </a:spcAft>
              <a:buSzPts val="1120"/>
              <a:buNone/>
              <a:defRPr sz="1600">
                <a:solidFill>
                  <a:srgbClr val="FEFEFE"/>
                </a:solidFill>
              </a:defRPr>
            </a:lvl2pPr>
            <a:lvl3pPr lvl="2" algn="ctr">
              <a:spcBef>
                <a:spcPts val="320"/>
              </a:spcBef>
              <a:spcAft>
                <a:spcPts val="0"/>
              </a:spcAft>
              <a:buSzPts val="1120"/>
              <a:buNone/>
              <a:defRPr>
                <a:solidFill>
                  <a:schemeClr val="dk1"/>
                </a:solidFill>
              </a:defRPr>
            </a:lvl3pPr>
            <a:lvl4pPr lvl="3" algn="ctr">
              <a:spcBef>
                <a:spcPts val="280"/>
              </a:spcBef>
              <a:spcAft>
                <a:spcPts val="0"/>
              </a:spcAft>
              <a:buSzPts val="980"/>
              <a:buNone/>
              <a:defRPr>
                <a:solidFill>
                  <a:schemeClr val="dk1"/>
                </a:solidFill>
              </a:defRPr>
            </a:lvl4pPr>
            <a:lvl5pPr lvl="4" algn="ctr">
              <a:spcBef>
                <a:spcPts val="240"/>
              </a:spcBef>
              <a:spcAft>
                <a:spcPts val="0"/>
              </a:spcAft>
              <a:buSzPts val="840"/>
              <a:buNone/>
              <a:defRPr>
                <a:solidFill>
                  <a:schemeClr val="dk1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93" name="Google Shape;393;p40"/>
          <p:cNvSpPr/>
          <p:nvPr/>
        </p:nvSpPr>
        <p:spPr>
          <a:xfrm>
            <a:off x="489366" y="723658"/>
            <a:ext cx="5680945" cy="3452894"/>
          </a:xfrm>
          <a:custGeom>
            <a:avLst/>
            <a:gdLst/>
            <a:ahLst/>
            <a:cxnLst/>
            <a:rect l="l" t="t" r="r" b="b"/>
            <a:pathLst>
              <a:path w="5680945" h="3452894" extrusionOk="0">
                <a:moveTo>
                  <a:pt x="8749" y="1021520"/>
                </a:moveTo>
                <a:lnTo>
                  <a:pt x="8749" y="3164181"/>
                </a:lnTo>
                <a:lnTo>
                  <a:pt x="151414" y="3164181"/>
                </a:lnTo>
                <a:lnTo>
                  <a:pt x="151414" y="1140155"/>
                </a:lnTo>
                <a:lnTo>
                  <a:pt x="5534897" y="179294"/>
                </a:lnTo>
                <a:lnTo>
                  <a:pt x="5534897" y="3306846"/>
                </a:lnTo>
                <a:lnTo>
                  <a:pt x="864624" y="3306846"/>
                </a:lnTo>
                <a:lnTo>
                  <a:pt x="864624" y="3449395"/>
                </a:lnTo>
                <a:lnTo>
                  <a:pt x="5677562" y="3449395"/>
                </a:lnTo>
                <a:lnTo>
                  <a:pt x="5677562" y="8749"/>
                </a:lnTo>
                <a:lnTo>
                  <a:pt x="8749" y="102152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sp>
        <p:nvSpPr>
          <p:cNvPr id="394" name="Google Shape;394;p40"/>
          <p:cNvSpPr/>
          <p:nvPr/>
        </p:nvSpPr>
        <p:spPr>
          <a:xfrm>
            <a:off x="489366" y="4021755"/>
            <a:ext cx="151647" cy="151647"/>
          </a:xfrm>
          <a:custGeom>
            <a:avLst/>
            <a:gdLst/>
            <a:ahLst/>
            <a:cxnLst/>
            <a:rect l="l" t="t" r="r" b="b"/>
            <a:pathLst>
              <a:path w="151647" h="151647" extrusionOk="0">
                <a:moveTo>
                  <a:pt x="8749" y="8749"/>
                </a:moveTo>
                <a:lnTo>
                  <a:pt x="151414" y="8749"/>
                </a:lnTo>
                <a:lnTo>
                  <a:pt x="151414" y="151414"/>
                </a:lnTo>
                <a:lnTo>
                  <a:pt x="8749" y="151414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sp>
        <p:nvSpPr>
          <p:cNvPr id="395" name="Google Shape;395;p40"/>
          <p:cNvSpPr/>
          <p:nvPr/>
        </p:nvSpPr>
        <p:spPr>
          <a:xfrm>
            <a:off x="774697" y="4021755"/>
            <a:ext cx="151647" cy="151647"/>
          </a:xfrm>
          <a:custGeom>
            <a:avLst/>
            <a:gdLst/>
            <a:ahLst/>
            <a:cxnLst/>
            <a:rect l="l" t="t" r="r" b="b"/>
            <a:pathLst>
              <a:path w="151647" h="151647" extrusionOk="0">
                <a:moveTo>
                  <a:pt x="8749" y="8749"/>
                </a:moveTo>
                <a:lnTo>
                  <a:pt x="151414" y="8749"/>
                </a:lnTo>
                <a:lnTo>
                  <a:pt x="151414" y="151414"/>
                </a:lnTo>
                <a:lnTo>
                  <a:pt x="8749" y="151414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sp>
        <p:nvSpPr>
          <p:cNvPr id="396" name="Google Shape;396;p40"/>
          <p:cNvSpPr/>
          <p:nvPr/>
        </p:nvSpPr>
        <p:spPr>
          <a:xfrm>
            <a:off x="1059910" y="4021755"/>
            <a:ext cx="151647" cy="151647"/>
          </a:xfrm>
          <a:custGeom>
            <a:avLst/>
            <a:gdLst/>
            <a:ahLst/>
            <a:cxnLst/>
            <a:rect l="l" t="t" r="r" b="b"/>
            <a:pathLst>
              <a:path w="151647" h="151647" extrusionOk="0">
                <a:moveTo>
                  <a:pt x="8749" y="8749"/>
                </a:moveTo>
                <a:lnTo>
                  <a:pt x="151414" y="8749"/>
                </a:lnTo>
                <a:lnTo>
                  <a:pt x="151414" y="151414"/>
                </a:lnTo>
                <a:lnTo>
                  <a:pt x="8749" y="151414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grpSp>
        <p:nvGrpSpPr>
          <p:cNvPr id="397" name="Google Shape;397;p40"/>
          <p:cNvGrpSpPr/>
          <p:nvPr/>
        </p:nvGrpSpPr>
        <p:grpSpPr>
          <a:xfrm>
            <a:off x="10364788" y="4960938"/>
            <a:ext cx="1225550" cy="1435100"/>
            <a:chOff x="6529" y="3125"/>
            <a:chExt cx="772" cy="904"/>
          </a:xfrm>
        </p:grpSpPr>
        <p:sp>
          <p:nvSpPr>
            <p:cNvPr id="398" name="Google Shape;398;p40"/>
            <p:cNvSpPr/>
            <p:nvPr/>
          </p:nvSpPr>
          <p:spPr>
            <a:xfrm>
              <a:off x="6529" y="3125"/>
              <a:ext cx="619" cy="226"/>
            </a:xfrm>
            <a:custGeom>
              <a:avLst/>
              <a:gdLst/>
              <a:ahLst/>
              <a:cxnLst/>
              <a:rect l="l" t="t" r="r" b="b"/>
              <a:pathLst>
                <a:path w="2473" h="902" extrusionOk="0">
                  <a:moveTo>
                    <a:pt x="2473" y="0"/>
                  </a:moveTo>
                  <a:lnTo>
                    <a:pt x="0" y="902"/>
                  </a:lnTo>
                  <a:lnTo>
                    <a:pt x="2473" y="466"/>
                  </a:lnTo>
                  <a:lnTo>
                    <a:pt x="24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399" name="Google Shape;399;p40"/>
            <p:cNvSpPr/>
            <p:nvPr/>
          </p:nvSpPr>
          <p:spPr>
            <a:xfrm>
              <a:off x="6529" y="3444"/>
              <a:ext cx="772" cy="585"/>
            </a:xfrm>
            <a:custGeom>
              <a:avLst/>
              <a:gdLst/>
              <a:ahLst/>
              <a:cxnLst/>
              <a:rect l="l" t="t" r="r" b="b"/>
              <a:pathLst>
                <a:path w="3088" h="2339" extrusionOk="0">
                  <a:moveTo>
                    <a:pt x="257" y="1763"/>
                  </a:moveTo>
                  <a:lnTo>
                    <a:pt x="257" y="1763"/>
                  </a:lnTo>
                  <a:lnTo>
                    <a:pt x="257" y="1755"/>
                  </a:lnTo>
                  <a:lnTo>
                    <a:pt x="256" y="1749"/>
                  </a:lnTo>
                  <a:lnTo>
                    <a:pt x="253" y="1736"/>
                  </a:lnTo>
                  <a:lnTo>
                    <a:pt x="247" y="1725"/>
                  </a:lnTo>
                  <a:lnTo>
                    <a:pt x="241" y="1716"/>
                  </a:lnTo>
                  <a:lnTo>
                    <a:pt x="233" y="1709"/>
                  </a:lnTo>
                  <a:lnTo>
                    <a:pt x="225" y="1704"/>
                  </a:lnTo>
                  <a:lnTo>
                    <a:pt x="219" y="1699"/>
                  </a:lnTo>
                  <a:lnTo>
                    <a:pt x="212" y="1696"/>
                  </a:lnTo>
                  <a:lnTo>
                    <a:pt x="212" y="1696"/>
                  </a:lnTo>
                  <a:lnTo>
                    <a:pt x="220" y="1690"/>
                  </a:lnTo>
                  <a:lnTo>
                    <a:pt x="226" y="1685"/>
                  </a:lnTo>
                  <a:lnTo>
                    <a:pt x="232" y="1678"/>
                  </a:lnTo>
                  <a:lnTo>
                    <a:pt x="237" y="1671"/>
                  </a:lnTo>
                  <a:lnTo>
                    <a:pt x="242" y="1663"/>
                  </a:lnTo>
                  <a:lnTo>
                    <a:pt x="244" y="1654"/>
                  </a:lnTo>
                  <a:lnTo>
                    <a:pt x="246" y="1645"/>
                  </a:lnTo>
                  <a:lnTo>
                    <a:pt x="246" y="1635"/>
                  </a:lnTo>
                  <a:lnTo>
                    <a:pt x="246" y="1635"/>
                  </a:lnTo>
                  <a:lnTo>
                    <a:pt x="246" y="1626"/>
                  </a:lnTo>
                  <a:lnTo>
                    <a:pt x="245" y="1618"/>
                  </a:lnTo>
                  <a:lnTo>
                    <a:pt x="243" y="1610"/>
                  </a:lnTo>
                  <a:lnTo>
                    <a:pt x="241" y="1602"/>
                  </a:lnTo>
                  <a:lnTo>
                    <a:pt x="237" y="1594"/>
                  </a:lnTo>
                  <a:lnTo>
                    <a:pt x="233" y="1588"/>
                  </a:lnTo>
                  <a:lnTo>
                    <a:pt x="227" y="1582"/>
                  </a:lnTo>
                  <a:lnTo>
                    <a:pt x="222" y="1577"/>
                  </a:lnTo>
                  <a:lnTo>
                    <a:pt x="215" y="1572"/>
                  </a:lnTo>
                  <a:lnTo>
                    <a:pt x="209" y="1568"/>
                  </a:lnTo>
                  <a:lnTo>
                    <a:pt x="201" y="1565"/>
                  </a:lnTo>
                  <a:lnTo>
                    <a:pt x="192" y="1561"/>
                  </a:lnTo>
                  <a:lnTo>
                    <a:pt x="183" y="1559"/>
                  </a:lnTo>
                  <a:lnTo>
                    <a:pt x="173" y="1557"/>
                  </a:lnTo>
                  <a:lnTo>
                    <a:pt x="163" y="1557"/>
                  </a:lnTo>
                  <a:lnTo>
                    <a:pt x="152" y="1556"/>
                  </a:lnTo>
                  <a:lnTo>
                    <a:pt x="22" y="1556"/>
                  </a:lnTo>
                  <a:lnTo>
                    <a:pt x="22" y="1860"/>
                  </a:lnTo>
                  <a:lnTo>
                    <a:pt x="151" y="1860"/>
                  </a:lnTo>
                  <a:lnTo>
                    <a:pt x="151" y="1860"/>
                  </a:lnTo>
                  <a:lnTo>
                    <a:pt x="163" y="1860"/>
                  </a:lnTo>
                  <a:lnTo>
                    <a:pt x="174" y="1859"/>
                  </a:lnTo>
                  <a:lnTo>
                    <a:pt x="185" y="1857"/>
                  </a:lnTo>
                  <a:lnTo>
                    <a:pt x="195" y="1854"/>
                  </a:lnTo>
                  <a:lnTo>
                    <a:pt x="205" y="1850"/>
                  </a:lnTo>
                  <a:lnTo>
                    <a:pt x="214" y="1846"/>
                  </a:lnTo>
                  <a:lnTo>
                    <a:pt x="222" y="1840"/>
                  </a:lnTo>
                  <a:lnTo>
                    <a:pt x="228" y="1835"/>
                  </a:lnTo>
                  <a:lnTo>
                    <a:pt x="235" y="1828"/>
                  </a:lnTo>
                  <a:lnTo>
                    <a:pt x="241" y="1821"/>
                  </a:lnTo>
                  <a:lnTo>
                    <a:pt x="246" y="1813"/>
                  </a:lnTo>
                  <a:lnTo>
                    <a:pt x="249" y="1804"/>
                  </a:lnTo>
                  <a:lnTo>
                    <a:pt x="253" y="1795"/>
                  </a:lnTo>
                  <a:lnTo>
                    <a:pt x="255" y="1785"/>
                  </a:lnTo>
                  <a:lnTo>
                    <a:pt x="256" y="1774"/>
                  </a:lnTo>
                  <a:lnTo>
                    <a:pt x="257" y="1763"/>
                  </a:lnTo>
                  <a:lnTo>
                    <a:pt x="257" y="1763"/>
                  </a:lnTo>
                  <a:close/>
                  <a:moveTo>
                    <a:pt x="151" y="1810"/>
                  </a:moveTo>
                  <a:lnTo>
                    <a:pt x="78" y="1810"/>
                  </a:lnTo>
                  <a:lnTo>
                    <a:pt x="78" y="1722"/>
                  </a:lnTo>
                  <a:lnTo>
                    <a:pt x="151" y="1722"/>
                  </a:lnTo>
                  <a:lnTo>
                    <a:pt x="151" y="1722"/>
                  </a:lnTo>
                  <a:lnTo>
                    <a:pt x="162" y="1723"/>
                  </a:lnTo>
                  <a:lnTo>
                    <a:pt x="171" y="1725"/>
                  </a:lnTo>
                  <a:lnTo>
                    <a:pt x="179" y="1728"/>
                  </a:lnTo>
                  <a:lnTo>
                    <a:pt x="185" y="1733"/>
                  </a:lnTo>
                  <a:lnTo>
                    <a:pt x="191" y="1739"/>
                  </a:lnTo>
                  <a:lnTo>
                    <a:pt x="194" y="1747"/>
                  </a:lnTo>
                  <a:lnTo>
                    <a:pt x="196" y="1755"/>
                  </a:lnTo>
                  <a:lnTo>
                    <a:pt x="198" y="1765"/>
                  </a:lnTo>
                  <a:lnTo>
                    <a:pt x="198" y="1765"/>
                  </a:lnTo>
                  <a:lnTo>
                    <a:pt x="196" y="1775"/>
                  </a:lnTo>
                  <a:lnTo>
                    <a:pt x="194" y="1784"/>
                  </a:lnTo>
                  <a:lnTo>
                    <a:pt x="190" y="1792"/>
                  </a:lnTo>
                  <a:lnTo>
                    <a:pt x="185" y="1797"/>
                  </a:lnTo>
                  <a:lnTo>
                    <a:pt x="179" y="1803"/>
                  </a:lnTo>
                  <a:lnTo>
                    <a:pt x="171" y="1806"/>
                  </a:lnTo>
                  <a:lnTo>
                    <a:pt x="161" y="1808"/>
                  </a:lnTo>
                  <a:lnTo>
                    <a:pt x="151" y="1810"/>
                  </a:lnTo>
                  <a:lnTo>
                    <a:pt x="151" y="1810"/>
                  </a:lnTo>
                  <a:close/>
                  <a:moveTo>
                    <a:pt x="150" y="1673"/>
                  </a:moveTo>
                  <a:lnTo>
                    <a:pt x="78" y="1673"/>
                  </a:lnTo>
                  <a:lnTo>
                    <a:pt x="78" y="1608"/>
                  </a:lnTo>
                  <a:lnTo>
                    <a:pt x="148" y="1608"/>
                  </a:lnTo>
                  <a:lnTo>
                    <a:pt x="148" y="1608"/>
                  </a:lnTo>
                  <a:lnTo>
                    <a:pt x="157" y="1609"/>
                  </a:lnTo>
                  <a:lnTo>
                    <a:pt x="166" y="1610"/>
                  </a:lnTo>
                  <a:lnTo>
                    <a:pt x="172" y="1612"/>
                  </a:lnTo>
                  <a:lnTo>
                    <a:pt x="178" y="1615"/>
                  </a:lnTo>
                  <a:lnTo>
                    <a:pt x="182" y="1621"/>
                  </a:lnTo>
                  <a:lnTo>
                    <a:pt x="185" y="1626"/>
                  </a:lnTo>
                  <a:lnTo>
                    <a:pt x="187" y="1633"/>
                  </a:lnTo>
                  <a:lnTo>
                    <a:pt x="188" y="1641"/>
                  </a:lnTo>
                  <a:lnTo>
                    <a:pt x="188" y="1641"/>
                  </a:lnTo>
                  <a:lnTo>
                    <a:pt x="188" y="1646"/>
                  </a:lnTo>
                  <a:lnTo>
                    <a:pt x="187" y="1652"/>
                  </a:lnTo>
                  <a:lnTo>
                    <a:pt x="184" y="1657"/>
                  </a:lnTo>
                  <a:lnTo>
                    <a:pt x="181" y="1662"/>
                  </a:lnTo>
                  <a:lnTo>
                    <a:pt x="175" y="1666"/>
                  </a:lnTo>
                  <a:lnTo>
                    <a:pt x="169" y="1669"/>
                  </a:lnTo>
                  <a:lnTo>
                    <a:pt x="161" y="1672"/>
                  </a:lnTo>
                  <a:lnTo>
                    <a:pt x="150" y="1673"/>
                  </a:lnTo>
                  <a:lnTo>
                    <a:pt x="150" y="1673"/>
                  </a:lnTo>
                  <a:close/>
                  <a:moveTo>
                    <a:pt x="296" y="1764"/>
                  </a:moveTo>
                  <a:lnTo>
                    <a:pt x="296" y="1639"/>
                  </a:lnTo>
                  <a:lnTo>
                    <a:pt x="351" y="1639"/>
                  </a:lnTo>
                  <a:lnTo>
                    <a:pt x="351" y="1761"/>
                  </a:lnTo>
                  <a:lnTo>
                    <a:pt x="351" y="1761"/>
                  </a:lnTo>
                  <a:lnTo>
                    <a:pt x="351" y="1773"/>
                  </a:lnTo>
                  <a:lnTo>
                    <a:pt x="353" y="1785"/>
                  </a:lnTo>
                  <a:lnTo>
                    <a:pt x="356" y="1794"/>
                  </a:lnTo>
                  <a:lnTo>
                    <a:pt x="361" y="1802"/>
                  </a:lnTo>
                  <a:lnTo>
                    <a:pt x="366" y="1807"/>
                  </a:lnTo>
                  <a:lnTo>
                    <a:pt x="373" y="1812"/>
                  </a:lnTo>
                  <a:lnTo>
                    <a:pt x="382" y="1814"/>
                  </a:lnTo>
                  <a:lnTo>
                    <a:pt x="392" y="1815"/>
                  </a:lnTo>
                  <a:lnTo>
                    <a:pt x="392" y="1815"/>
                  </a:lnTo>
                  <a:lnTo>
                    <a:pt x="402" y="1814"/>
                  </a:lnTo>
                  <a:lnTo>
                    <a:pt x="409" y="1812"/>
                  </a:lnTo>
                  <a:lnTo>
                    <a:pt x="417" y="1807"/>
                  </a:lnTo>
                  <a:lnTo>
                    <a:pt x="423" y="1802"/>
                  </a:lnTo>
                  <a:lnTo>
                    <a:pt x="427" y="1794"/>
                  </a:lnTo>
                  <a:lnTo>
                    <a:pt x="430" y="1784"/>
                  </a:lnTo>
                  <a:lnTo>
                    <a:pt x="433" y="1773"/>
                  </a:lnTo>
                  <a:lnTo>
                    <a:pt x="433" y="1761"/>
                  </a:lnTo>
                  <a:lnTo>
                    <a:pt x="433" y="1639"/>
                  </a:lnTo>
                  <a:lnTo>
                    <a:pt x="488" y="1639"/>
                  </a:lnTo>
                  <a:lnTo>
                    <a:pt x="488" y="1860"/>
                  </a:lnTo>
                  <a:lnTo>
                    <a:pt x="433" y="1860"/>
                  </a:lnTo>
                  <a:lnTo>
                    <a:pt x="433" y="1843"/>
                  </a:lnTo>
                  <a:lnTo>
                    <a:pt x="433" y="1843"/>
                  </a:lnTo>
                  <a:lnTo>
                    <a:pt x="428" y="1848"/>
                  </a:lnTo>
                  <a:lnTo>
                    <a:pt x="422" y="1853"/>
                  </a:lnTo>
                  <a:lnTo>
                    <a:pt x="416" y="1857"/>
                  </a:lnTo>
                  <a:lnTo>
                    <a:pt x="409" y="1859"/>
                  </a:lnTo>
                  <a:lnTo>
                    <a:pt x="403" y="1862"/>
                  </a:lnTo>
                  <a:lnTo>
                    <a:pt x="395" y="1864"/>
                  </a:lnTo>
                  <a:lnTo>
                    <a:pt x="387" y="1865"/>
                  </a:lnTo>
                  <a:lnTo>
                    <a:pt x="380" y="1866"/>
                  </a:lnTo>
                  <a:lnTo>
                    <a:pt x="380" y="1866"/>
                  </a:lnTo>
                  <a:lnTo>
                    <a:pt x="366" y="1865"/>
                  </a:lnTo>
                  <a:lnTo>
                    <a:pt x="355" y="1862"/>
                  </a:lnTo>
                  <a:lnTo>
                    <a:pt x="345" y="1859"/>
                  </a:lnTo>
                  <a:lnTo>
                    <a:pt x="336" y="1855"/>
                  </a:lnTo>
                  <a:lnTo>
                    <a:pt x="328" y="1849"/>
                  </a:lnTo>
                  <a:lnTo>
                    <a:pt x="321" y="1844"/>
                  </a:lnTo>
                  <a:lnTo>
                    <a:pt x="316" y="1836"/>
                  </a:lnTo>
                  <a:lnTo>
                    <a:pt x="310" y="1828"/>
                  </a:lnTo>
                  <a:lnTo>
                    <a:pt x="307" y="1821"/>
                  </a:lnTo>
                  <a:lnTo>
                    <a:pt x="304" y="1813"/>
                  </a:lnTo>
                  <a:lnTo>
                    <a:pt x="299" y="1795"/>
                  </a:lnTo>
                  <a:lnTo>
                    <a:pt x="297" y="1779"/>
                  </a:lnTo>
                  <a:lnTo>
                    <a:pt x="296" y="1764"/>
                  </a:lnTo>
                  <a:lnTo>
                    <a:pt x="296" y="1764"/>
                  </a:lnTo>
                  <a:close/>
                  <a:moveTo>
                    <a:pt x="1135" y="1860"/>
                  </a:moveTo>
                  <a:lnTo>
                    <a:pt x="1079" y="1860"/>
                  </a:lnTo>
                  <a:lnTo>
                    <a:pt x="1079" y="1639"/>
                  </a:lnTo>
                  <a:lnTo>
                    <a:pt x="1135" y="1639"/>
                  </a:lnTo>
                  <a:lnTo>
                    <a:pt x="1135" y="1657"/>
                  </a:lnTo>
                  <a:lnTo>
                    <a:pt x="1135" y="1657"/>
                  </a:lnTo>
                  <a:lnTo>
                    <a:pt x="1140" y="1652"/>
                  </a:lnTo>
                  <a:lnTo>
                    <a:pt x="1146" y="1646"/>
                  </a:lnTo>
                  <a:lnTo>
                    <a:pt x="1152" y="1643"/>
                  </a:lnTo>
                  <a:lnTo>
                    <a:pt x="1159" y="1640"/>
                  </a:lnTo>
                  <a:lnTo>
                    <a:pt x="1167" y="1636"/>
                  </a:lnTo>
                  <a:lnTo>
                    <a:pt x="1173" y="1635"/>
                  </a:lnTo>
                  <a:lnTo>
                    <a:pt x="1182" y="1634"/>
                  </a:lnTo>
                  <a:lnTo>
                    <a:pt x="1190" y="1633"/>
                  </a:lnTo>
                  <a:lnTo>
                    <a:pt x="1190" y="1633"/>
                  </a:lnTo>
                  <a:lnTo>
                    <a:pt x="1200" y="1634"/>
                  </a:lnTo>
                  <a:lnTo>
                    <a:pt x="1208" y="1635"/>
                  </a:lnTo>
                  <a:lnTo>
                    <a:pt x="1217" y="1637"/>
                  </a:lnTo>
                  <a:lnTo>
                    <a:pt x="1225" y="1640"/>
                  </a:lnTo>
                  <a:lnTo>
                    <a:pt x="1233" y="1643"/>
                  </a:lnTo>
                  <a:lnTo>
                    <a:pt x="1239" y="1648"/>
                  </a:lnTo>
                  <a:lnTo>
                    <a:pt x="1245" y="1653"/>
                  </a:lnTo>
                  <a:lnTo>
                    <a:pt x="1250" y="1659"/>
                  </a:lnTo>
                  <a:lnTo>
                    <a:pt x="1256" y="1666"/>
                  </a:lnTo>
                  <a:lnTo>
                    <a:pt x="1259" y="1674"/>
                  </a:lnTo>
                  <a:lnTo>
                    <a:pt x="1264" y="1682"/>
                  </a:lnTo>
                  <a:lnTo>
                    <a:pt x="1266" y="1690"/>
                  </a:lnTo>
                  <a:lnTo>
                    <a:pt x="1268" y="1700"/>
                  </a:lnTo>
                  <a:lnTo>
                    <a:pt x="1270" y="1711"/>
                  </a:lnTo>
                  <a:lnTo>
                    <a:pt x="1271" y="1722"/>
                  </a:lnTo>
                  <a:lnTo>
                    <a:pt x="1271" y="1734"/>
                  </a:lnTo>
                  <a:lnTo>
                    <a:pt x="1271" y="1860"/>
                  </a:lnTo>
                  <a:lnTo>
                    <a:pt x="1216" y="1860"/>
                  </a:lnTo>
                  <a:lnTo>
                    <a:pt x="1216" y="1738"/>
                  </a:lnTo>
                  <a:lnTo>
                    <a:pt x="1216" y="1738"/>
                  </a:lnTo>
                  <a:lnTo>
                    <a:pt x="1216" y="1725"/>
                  </a:lnTo>
                  <a:lnTo>
                    <a:pt x="1214" y="1714"/>
                  </a:lnTo>
                  <a:lnTo>
                    <a:pt x="1211" y="1705"/>
                  </a:lnTo>
                  <a:lnTo>
                    <a:pt x="1206" y="1697"/>
                  </a:lnTo>
                  <a:lnTo>
                    <a:pt x="1201" y="1691"/>
                  </a:lnTo>
                  <a:lnTo>
                    <a:pt x="1194" y="1687"/>
                  </a:lnTo>
                  <a:lnTo>
                    <a:pt x="1186" y="1685"/>
                  </a:lnTo>
                  <a:lnTo>
                    <a:pt x="1176" y="1684"/>
                  </a:lnTo>
                  <a:lnTo>
                    <a:pt x="1176" y="1684"/>
                  </a:lnTo>
                  <a:lnTo>
                    <a:pt x="1167" y="1685"/>
                  </a:lnTo>
                  <a:lnTo>
                    <a:pt x="1158" y="1687"/>
                  </a:lnTo>
                  <a:lnTo>
                    <a:pt x="1151" y="1691"/>
                  </a:lnTo>
                  <a:lnTo>
                    <a:pt x="1146" y="1697"/>
                  </a:lnTo>
                  <a:lnTo>
                    <a:pt x="1140" y="1705"/>
                  </a:lnTo>
                  <a:lnTo>
                    <a:pt x="1137" y="1715"/>
                  </a:lnTo>
                  <a:lnTo>
                    <a:pt x="1135" y="1726"/>
                  </a:lnTo>
                  <a:lnTo>
                    <a:pt x="1135" y="1738"/>
                  </a:lnTo>
                  <a:lnTo>
                    <a:pt x="1135" y="1860"/>
                  </a:lnTo>
                  <a:close/>
                  <a:moveTo>
                    <a:pt x="593" y="1742"/>
                  </a:moveTo>
                  <a:lnTo>
                    <a:pt x="593" y="1860"/>
                  </a:lnTo>
                  <a:lnTo>
                    <a:pt x="537" y="1860"/>
                  </a:lnTo>
                  <a:lnTo>
                    <a:pt x="537" y="1639"/>
                  </a:lnTo>
                  <a:lnTo>
                    <a:pt x="593" y="1639"/>
                  </a:lnTo>
                  <a:lnTo>
                    <a:pt x="593" y="1742"/>
                  </a:lnTo>
                  <a:close/>
                  <a:moveTo>
                    <a:pt x="641" y="1573"/>
                  </a:moveTo>
                  <a:lnTo>
                    <a:pt x="696" y="1546"/>
                  </a:lnTo>
                  <a:lnTo>
                    <a:pt x="696" y="1747"/>
                  </a:lnTo>
                  <a:lnTo>
                    <a:pt x="696" y="1860"/>
                  </a:lnTo>
                  <a:lnTo>
                    <a:pt x="641" y="1860"/>
                  </a:lnTo>
                  <a:lnTo>
                    <a:pt x="641" y="1573"/>
                  </a:lnTo>
                  <a:close/>
                  <a:moveTo>
                    <a:pt x="871" y="1654"/>
                  </a:moveTo>
                  <a:lnTo>
                    <a:pt x="871" y="1654"/>
                  </a:lnTo>
                  <a:lnTo>
                    <a:pt x="866" y="1648"/>
                  </a:lnTo>
                  <a:lnTo>
                    <a:pt x="861" y="1645"/>
                  </a:lnTo>
                  <a:lnTo>
                    <a:pt x="854" y="1641"/>
                  </a:lnTo>
                  <a:lnTo>
                    <a:pt x="849" y="1639"/>
                  </a:lnTo>
                  <a:lnTo>
                    <a:pt x="842" y="1636"/>
                  </a:lnTo>
                  <a:lnTo>
                    <a:pt x="835" y="1634"/>
                  </a:lnTo>
                  <a:lnTo>
                    <a:pt x="822" y="1633"/>
                  </a:lnTo>
                  <a:lnTo>
                    <a:pt x="822" y="1633"/>
                  </a:lnTo>
                  <a:lnTo>
                    <a:pt x="812" y="1634"/>
                  </a:lnTo>
                  <a:lnTo>
                    <a:pt x="802" y="1635"/>
                  </a:lnTo>
                  <a:lnTo>
                    <a:pt x="794" y="1637"/>
                  </a:lnTo>
                  <a:lnTo>
                    <a:pt x="786" y="1641"/>
                  </a:lnTo>
                  <a:lnTo>
                    <a:pt x="778" y="1645"/>
                  </a:lnTo>
                  <a:lnTo>
                    <a:pt x="770" y="1651"/>
                  </a:lnTo>
                  <a:lnTo>
                    <a:pt x="764" y="1657"/>
                  </a:lnTo>
                  <a:lnTo>
                    <a:pt x="758" y="1664"/>
                  </a:lnTo>
                  <a:lnTo>
                    <a:pt x="753" y="1672"/>
                  </a:lnTo>
                  <a:lnTo>
                    <a:pt x="748" y="1680"/>
                  </a:lnTo>
                  <a:lnTo>
                    <a:pt x="744" y="1689"/>
                  </a:lnTo>
                  <a:lnTo>
                    <a:pt x="741" y="1699"/>
                  </a:lnTo>
                  <a:lnTo>
                    <a:pt x="738" y="1710"/>
                  </a:lnTo>
                  <a:lnTo>
                    <a:pt x="736" y="1722"/>
                  </a:lnTo>
                  <a:lnTo>
                    <a:pt x="735" y="1734"/>
                  </a:lnTo>
                  <a:lnTo>
                    <a:pt x="735" y="1747"/>
                  </a:lnTo>
                  <a:lnTo>
                    <a:pt x="735" y="1747"/>
                  </a:lnTo>
                  <a:lnTo>
                    <a:pt x="735" y="1761"/>
                  </a:lnTo>
                  <a:lnTo>
                    <a:pt x="736" y="1773"/>
                  </a:lnTo>
                  <a:lnTo>
                    <a:pt x="738" y="1785"/>
                  </a:lnTo>
                  <a:lnTo>
                    <a:pt x="741" y="1796"/>
                  </a:lnTo>
                  <a:lnTo>
                    <a:pt x="744" y="1807"/>
                  </a:lnTo>
                  <a:lnTo>
                    <a:pt x="747" y="1817"/>
                  </a:lnTo>
                  <a:lnTo>
                    <a:pt x="752" y="1826"/>
                  </a:lnTo>
                  <a:lnTo>
                    <a:pt x="757" y="1834"/>
                  </a:lnTo>
                  <a:lnTo>
                    <a:pt x="764" y="1841"/>
                  </a:lnTo>
                  <a:lnTo>
                    <a:pt x="769" y="1847"/>
                  </a:lnTo>
                  <a:lnTo>
                    <a:pt x="777" y="1853"/>
                  </a:lnTo>
                  <a:lnTo>
                    <a:pt x="785" y="1857"/>
                  </a:lnTo>
                  <a:lnTo>
                    <a:pt x="792" y="1860"/>
                  </a:lnTo>
                  <a:lnTo>
                    <a:pt x="801" y="1864"/>
                  </a:lnTo>
                  <a:lnTo>
                    <a:pt x="811" y="1865"/>
                  </a:lnTo>
                  <a:lnTo>
                    <a:pt x="821" y="1866"/>
                  </a:lnTo>
                  <a:lnTo>
                    <a:pt x="821" y="1866"/>
                  </a:lnTo>
                  <a:lnTo>
                    <a:pt x="828" y="1865"/>
                  </a:lnTo>
                  <a:lnTo>
                    <a:pt x="834" y="1864"/>
                  </a:lnTo>
                  <a:lnTo>
                    <a:pt x="841" y="1862"/>
                  </a:lnTo>
                  <a:lnTo>
                    <a:pt x="848" y="1860"/>
                  </a:lnTo>
                  <a:lnTo>
                    <a:pt x="853" y="1857"/>
                  </a:lnTo>
                  <a:lnTo>
                    <a:pt x="860" y="1854"/>
                  </a:lnTo>
                  <a:lnTo>
                    <a:pt x="865" y="1849"/>
                  </a:lnTo>
                  <a:lnTo>
                    <a:pt x="871" y="1844"/>
                  </a:lnTo>
                  <a:lnTo>
                    <a:pt x="871" y="1860"/>
                  </a:lnTo>
                  <a:lnTo>
                    <a:pt x="926" y="1860"/>
                  </a:lnTo>
                  <a:lnTo>
                    <a:pt x="926" y="1546"/>
                  </a:lnTo>
                  <a:lnTo>
                    <a:pt x="871" y="1573"/>
                  </a:lnTo>
                  <a:lnTo>
                    <a:pt x="871" y="1654"/>
                  </a:lnTo>
                  <a:close/>
                  <a:moveTo>
                    <a:pt x="832" y="1815"/>
                  </a:moveTo>
                  <a:lnTo>
                    <a:pt x="832" y="1815"/>
                  </a:lnTo>
                  <a:lnTo>
                    <a:pt x="826" y="1814"/>
                  </a:lnTo>
                  <a:lnTo>
                    <a:pt x="818" y="1812"/>
                  </a:lnTo>
                  <a:lnTo>
                    <a:pt x="811" y="1808"/>
                  </a:lnTo>
                  <a:lnTo>
                    <a:pt x="805" y="1802"/>
                  </a:lnTo>
                  <a:lnTo>
                    <a:pt x="799" y="1793"/>
                  </a:lnTo>
                  <a:lnTo>
                    <a:pt x="795" y="1781"/>
                  </a:lnTo>
                  <a:lnTo>
                    <a:pt x="791" y="1765"/>
                  </a:lnTo>
                  <a:lnTo>
                    <a:pt x="790" y="1746"/>
                  </a:lnTo>
                  <a:lnTo>
                    <a:pt x="790" y="1746"/>
                  </a:lnTo>
                  <a:lnTo>
                    <a:pt x="791" y="1728"/>
                  </a:lnTo>
                  <a:lnTo>
                    <a:pt x="795" y="1715"/>
                  </a:lnTo>
                  <a:lnTo>
                    <a:pt x="799" y="1704"/>
                  </a:lnTo>
                  <a:lnTo>
                    <a:pt x="805" y="1696"/>
                  </a:lnTo>
                  <a:lnTo>
                    <a:pt x="810" y="1689"/>
                  </a:lnTo>
                  <a:lnTo>
                    <a:pt x="818" y="1686"/>
                  </a:lnTo>
                  <a:lnTo>
                    <a:pt x="824" y="1684"/>
                  </a:lnTo>
                  <a:lnTo>
                    <a:pt x="832" y="1684"/>
                  </a:lnTo>
                  <a:lnTo>
                    <a:pt x="832" y="1684"/>
                  </a:lnTo>
                  <a:lnTo>
                    <a:pt x="839" y="1684"/>
                  </a:lnTo>
                  <a:lnTo>
                    <a:pt x="845" y="1686"/>
                  </a:lnTo>
                  <a:lnTo>
                    <a:pt x="852" y="1688"/>
                  </a:lnTo>
                  <a:lnTo>
                    <a:pt x="856" y="1691"/>
                  </a:lnTo>
                  <a:lnTo>
                    <a:pt x="861" y="1695"/>
                  </a:lnTo>
                  <a:lnTo>
                    <a:pt x="865" y="1698"/>
                  </a:lnTo>
                  <a:lnTo>
                    <a:pt x="871" y="1706"/>
                  </a:lnTo>
                  <a:lnTo>
                    <a:pt x="871" y="1793"/>
                  </a:lnTo>
                  <a:lnTo>
                    <a:pt x="871" y="1793"/>
                  </a:lnTo>
                  <a:lnTo>
                    <a:pt x="864" y="1801"/>
                  </a:lnTo>
                  <a:lnTo>
                    <a:pt x="856" y="1807"/>
                  </a:lnTo>
                  <a:lnTo>
                    <a:pt x="852" y="1811"/>
                  </a:lnTo>
                  <a:lnTo>
                    <a:pt x="845" y="1813"/>
                  </a:lnTo>
                  <a:lnTo>
                    <a:pt x="840" y="1814"/>
                  </a:lnTo>
                  <a:lnTo>
                    <a:pt x="832" y="1815"/>
                  </a:lnTo>
                  <a:lnTo>
                    <a:pt x="832" y="1815"/>
                  </a:lnTo>
                  <a:close/>
                  <a:moveTo>
                    <a:pt x="2069" y="1633"/>
                  </a:moveTo>
                  <a:lnTo>
                    <a:pt x="2069" y="1633"/>
                  </a:lnTo>
                  <a:lnTo>
                    <a:pt x="2064" y="1634"/>
                  </a:lnTo>
                  <a:lnTo>
                    <a:pt x="2057" y="1635"/>
                  </a:lnTo>
                  <a:lnTo>
                    <a:pt x="2044" y="1639"/>
                  </a:lnTo>
                  <a:lnTo>
                    <a:pt x="2032" y="1645"/>
                  </a:lnTo>
                  <a:lnTo>
                    <a:pt x="2021" y="1654"/>
                  </a:lnTo>
                  <a:lnTo>
                    <a:pt x="2021" y="1551"/>
                  </a:lnTo>
                  <a:lnTo>
                    <a:pt x="1966" y="1579"/>
                  </a:lnTo>
                  <a:lnTo>
                    <a:pt x="1966" y="1860"/>
                  </a:lnTo>
                  <a:lnTo>
                    <a:pt x="2021" y="1860"/>
                  </a:lnTo>
                  <a:lnTo>
                    <a:pt x="2021" y="1844"/>
                  </a:lnTo>
                  <a:lnTo>
                    <a:pt x="2021" y="1844"/>
                  </a:lnTo>
                  <a:lnTo>
                    <a:pt x="2025" y="1849"/>
                  </a:lnTo>
                  <a:lnTo>
                    <a:pt x="2032" y="1854"/>
                  </a:lnTo>
                  <a:lnTo>
                    <a:pt x="2037" y="1857"/>
                  </a:lnTo>
                  <a:lnTo>
                    <a:pt x="2044" y="1860"/>
                  </a:lnTo>
                  <a:lnTo>
                    <a:pt x="2049" y="1862"/>
                  </a:lnTo>
                  <a:lnTo>
                    <a:pt x="2057" y="1864"/>
                  </a:lnTo>
                  <a:lnTo>
                    <a:pt x="2064" y="1865"/>
                  </a:lnTo>
                  <a:lnTo>
                    <a:pt x="2070" y="1866"/>
                  </a:lnTo>
                  <a:lnTo>
                    <a:pt x="2070" y="1866"/>
                  </a:lnTo>
                  <a:lnTo>
                    <a:pt x="2080" y="1865"/>
                  </a:lnTo>
                  <a:lnTo>
                    <a:pt x="2090" y="1864"/>
                  </a:lnTo>
                  <a:lnTo>
                    <a:pt x="2099" y="1861"/>
                  </a:lnTo>
                  <a:lnTo>
                    <a:pt x="2108" y="1857"/>
                  </a:lnTo>
                  <a:lnTo>
                    <a:pt x="2116" y="1853"/>
                  </a:lnTo>
                  <a:lnTo>
                    <a:pt x="2122" y="1848"/>
                  </a:lnTo>
                  <a:lnTo>
                    <a:pt x="2129" y="1841"/>
                  </a:lnTo>
                  <a:lnTo>
                    <a:pt x="2134" y="1835"/>
                  </a:lnTo>
                  <a:lnTo>
                    <a:pt x="2140" y="1826"/>
                  </a:lnTo>
                  <a:lnTo>
                    <a:pt x="2144" y="1817"/>
                  </a:lnTo>
                  <a:lnTo>
                    <a:pt x="2148" y="1807"/>
                  </a:lnTo>
                  <a:lnTo>
                    <a:pt x="2151" y="1797"/>
                  </a:lnTo>
                  <a:lnTo>
                    <a:pt x="2154" y="1786"/>
                  </a:lnTo>
                  <a:lnTo>
                    <a:pt x="2155" y="1774"/>
                  </a:lnTo>
                  <a:lnTo>
                    <a:pt x="2157" y="1761"/>
                  </a:lnTo>
                  <a:lnTo>
                    <a:pt x="2158" y="1747"/>
                  </a:lnTo>
                  <a:lnTo>
                    <a:pt x="2158" y="1747"/>
                  </a:lnTo>
                  <a:lnTo>
                    <a:pt x="2157" y="1734"/>
                  </a:lnTo>
                  <a:lnTo>
                    <a:pt x="2155" y="1722"/>
                  </a:lnTo>
                  <a:lnTo>
                    <a:pt x="2153" y="1710"/>
                  </a:lnTo>
                  <a:lnTo>
                    <a:pt x="2151" y="1699"/>
                  </a:lnTo>
                  <a:lnTo>
                    <a:pt x="2148" y="1689"/>
                  </a:lnTo>
                  <a:lnTo>
                    <a:pt x="2143" y="1680"/>
                  </a:lnTo>
                  <a:lnTo>
                    <a:pt x="2139" y="1672"/>
                  </a:lnTo>
                  <a:lnTo>
                    <a:pt x="2133" y="1664"/>
                  </a:lnTo>
                  <a:lnTo>
                    <a:pt x="2128" y="1657"/>
                  </a:lnTo>
                  <a:lnTo>
                    <a:pt x="2121" y="1651"/>
                  </a:lnTo>
                  <a:lnTo>
                    <a:pt x="2113" y="1645"/>
                  </a:lnTo>
                  <a:lnTo>
                    <a:pt x="2106" y="1641"/>
                  </a:lnTo>
                  <a:lnTo>
                    <a:pt x="2098" y="1637"/>
                  </a:lnTo>
                  <a:lnTo>
                    <a:pt x="2089" y="1635"/>
                  </a:lnTo>
                  <a:lnTo>
                    <a:pt x="2079" y="1634"/>
                  </a:lnTo>
                  <a:lnTo>
                    <a:pt x="2069" y="1633"/>
                  </a:lnTo>
                  <a:lnTo>
                    <a:pt x="2069" y="1633"/>
                  </a:lnTo>
                  <a:close/>
                  <a:moveTo>
                    <a:pt x="2059" y="1684"/>
                  </a:moveTo>
                  <a:lnTo>
                    <a:pt x="2059" y="1684"/>
                  </a:lnTo>
                  <a:lnTo>
                    <a:pt x="2067" y="1685"/>
                  </a:lnTo>
                  <a:lnTo>
                    <a:pt x="2075" y="1687"/>
                  </a:lnTo>
                  <a:lnTo>
                    <a:pt x="2081" y="1691"/>
                  </a:lnTo>
                  <a:lnTo>
                    <a:pt x="2088" y="1698"/>
                  </a:lnTo>
                  <a:lnTo>
                    <a:pt x="2094" y="1706"/>
                  </a:lnTo>
                  <a:lnTo>
                    <a:pt x="2097" y="1717"/>
                  </a:lnTo>
                  <a:lnTo>
                    <a:pt x="2100" y="1730"/>
                  </a:lnTo>
                  <a:lnTo>
                    <a:pt x="2101" y="1746"/>
                  </a:lnTo>
                  <a:lnTo>
                    <a:pt x="2101" y="1746"/>
                  </a:lnTo>
                  <a:lnTo>
                    <a:pt x="2100" y="1762"/>
                  </a:lnTo>
                  <a:lnTo>
                    <a:pt x="2098" y="1776"/>
                  </a:lnTo>
                  <a:lnTo>
                    <a:pt x="2096" y="1787"/>
                  </a:lnTo>
                  <a:lnTo>
                    <a:pt x="2091" y="1797"/>
                  </a:lnTo>
                  <a:lnTo>
                    <a:pt x="2085" y="1805"/>
                  </a:lnTo>
                  <a:lnTo>
                    <a:pt x="2078" y="1811"/>
                  </a:lnTo>
                  <a:lnTo>
                    <a:pt x="2070" y="1814"/>
                  </a:lnTo>
                  <a:lnTo>
                    <a:pt x="2061" y="1815"/>
                  </a:lnTo>
                  <a:lnTo>
                    <a:pt x="2061" y="1815"/>
                  </a:lnTo>
                  <a:lnTo>
                    <a:pt x="2053" y="1814"/>
                  </a:lnTo>
                  <a:lnTo>
                    <a:pt x="2046" y="1813"/>
                  </a:lnTo>
                  <a:lnTo>
                    <a:pt x="2041" y="1810"/>
                  </a:lnTo>
                  <a:lnTo>
                    <a:pt x="2035" y="1807"/>
                  </a:lnTo>
                  <a:lnTo>
                    <a:pt x="2026" y="1800"/>
                  </a:lnTo>
                  <a:lnTo>
                    <a:pt x="2021" y="1794"/>
                  </a:lnTo>
                  <a:lnTo>
                    <a:pt x="2021" y="1706"/>
                  </a:lnTo>
                  <a:lnTo>
                    <a:pt x="2021" y="1706"/>
                  </a:lnTo>
                  <a:lnTo>
                    <a:pt x="2024" y="1701"/>
                  </a:lnTo>
                  <a:lnTo>
                    <a:pt x="2029" y="1697"/>
                  </a:lnTo>
                  <a:lnTo>
                    <a:pt x="2033" y="1693"/>
                  </a:lnTo>
                  <a:lnTo>
                    <a:pt x="2037" y="1689"/>
                  </a:lnTo>
                  <a:lnTo>
                    <a:pt x="2043" y="1687"/>
                  </a:lnTo>
                  <a:lnTo>
                    <a:pt x="2048" y="1685"/>
                  </a:lnTo>
                  <a:lnTo>
                    <a:pt x="2054" y="1684"/>
                  </a:lnTo>
                  <a:lnTo>
                    <a:pt x="2059" y="1684"/>
                  </a:lnTo>
                  <a:lnTo>
                    <a:pt x="2059" y="1684"/>
                  </a:lnTo>
                  <a:close/>
                  <a:moveTo>
                    <a:pt x="1445" y="1654"/>
                  </a:moveTo>
                  <a:lnTo>
                    <a:pt x="1445" y="1654"/>
                  </a:lnTo>
                  <a:lnTo>
                    <a:pt x="1440" y="1650"/>
                  </a:lnTo>
                  <a:lnTo>
                    <a:pt x="1435" y="1645"/>
                  </a:lnTo>
                  <a:lnTo>
                    <a:pt x="1428" y="1642"/>
                  </a:lnTo>
                  <a:lnTo>
                    <a:pt x="1423" y="1639"/>
                  </a:lnTo>
                  <a:lnTo>
                    <a:pt x="1416" y="1636"/>
                  </a:lnTo>
                  <a:lnTo>
                    <a:pt x="1409" y="1634"/>
                  </a:lnTo>
                  <a:lnTo>
                    <a:pt x="1403" y="1634"/>
                  </a:lnTo>
                  <a:lnTo>
                    <a:pt x="1396" y="1633"/>
                  </a:lnTo>
                  <a:lnTo>
                    <a:pt x="1396" y="1633"/>
                  </a:lnTo>
                  <a:lnTo>
                    <a:pt x="1386" y="1634"/>
                  </a:lnTo>
                  <a:lnTo>
                    <a:pt x="1376" y="1635"/>
                  </a:lnTo>
                  <a:lnTo>
                    <a:pt x="1367" y="1637"/>
                  </a:lnTo>
                  <a:lnTo>
                    <a:pt x="1360" y="1641"/>
                  </a:lnTo>
                  <a:lnTo>
                    <a:pt x="1352" y="1645"/>
                  </a:lnTo>
                  <a:lnTo>
                    <a:pt x="1344" y="1651"/>
                  </a:lnTo>
                  <a:lnTo>
                    <a:pt x="1338" y="1657"/>
                  </a:lnTo>
                  <a:lnTo>
                    <a:pt x="1332" y="1664"/>
                  </a:lnTo>
                  <a:lnTo>
                    <a:pt x="1327" y="1672"/>
                  </a:lnTo>
                  <a:lnTo>
                    <a:pt x="1322" y="1680"/>
                  </a:lnTo>
                  <a:lnTo>
                    <a:pt x="1318" y="1689"/>
                  </a:lnTo>
                  <a:lnTo>
                    <a:pt x="1314" y="1699"/>
                  </a:lnTo>
                  <a:lnTo>
                    <a:pt x="1312" y="1710"/>
                  </a:lnTo>
                  <a:lnTo>
                    <a:pt x="1310" y="1722"/>
                  </a:lnTo>
                  <a:lnTo>
                    <a:pt x="1309" y="1734"/>
                  </a:lnTo>
                  <a:lnTo>
                    <a:pt x="1309" y="1747"/>
                  </a:lnTo>
                  <a:lnTo>
                    <a:pt x="1309" y="1747"/>
                  </a:lnTo>
                  <a:lnTo>
                    <a:pt x="1309" y="1761"/>
                  </a:lnTo>
                  <a:lnTo>
                    <a:pt x="1310" y="1773"/>
                  </a:lnTo>
                  <a:lnTo>
                    <a:pt x="1312" y="1785"/>
                  </a:lnTo>
                  <a:lnTo>
                    <a:pt x="1314" y="1796"/>
                  </a:lnTo>
                  <a:lnTo>
                    <a:pt x="1318" y="1807"/>
                  </a:lnTo>
                  <a:lnTo>
                    <a:pt x="1321" y="1817"/>
                  </a:lnTo>
                  <a:lnTo>
                    <a:pt x="1327" y="1826"/>
                  </a:lnTo>
                  <a:lnTo>
                    <a:pt x="1331" y="1834"/>
                  </a:lnTo>
                  <a:lnTo>
                    <a:pt x="1338" y="1841"/>
                  </a:lnTo>
                  <a:lnTo>
                    <a:pt x="1343" y="1847"/>
                  </a:lnTo>
                  <a:lnTo>
                    <a:pt x="1351" y="1853"/>
                  </a:lnTo>
                  <a:lnTo>
                    <a:pt x="1359" y="1857"/>
                  </a:lnTo>
                  <a:lnTo>
                    <a:pt x="1366" y="1860"/>
                  </a:lnTo>
                  <a:lnTo>
                    <a:pt x="1375" y="1864"/>
                  </a:lnTo>
                  <a:lnTo>
                    <a:pt x="1385" y="1865"/>
                  </a:lnTo>
                  <a:lnTo>
                    <a:pt x="1395" y="1865"/>
                  </a:lnTo>
                  <a:lnTo>
                    <a:pt x="1395" y="1865"/>
                  </a:lnTo>
                  <a:lnTo>
                    <a:pt x="1402" y="1865"/>
                  </a:lnTo>
                  <a:lnTo>
                    <a:pt x="1408" y="1864"/>
                  </a:lnTo>
                  <a:lnTo>
                    <a:pt x="1415" y="1862"/>
                  </a:lnTo>
                  <a:lnTo>
                    <a:pt x="1421" y="1860"/>
                  </a:lnTo>
                  <a:lnTo>
                    <a:pt x="1428" y="1857"/>
                  </a:lnTo>
                  <a:lnTo>
                    <a:pt x="1434" y="1853"/>
                  </a:lnTo>
                  <a:lnTo>
                    <a:pt x="1439" y="1849"/>
                  </a:lnTo>
                  <a:lnTo>
                    <a:pt x="1445" y="1844"/>
                  </a:lnTo>
                  <a:lnTo>
                    <a:pt x="1445" y="1849"/>
                  </a:lnTo>
                  <a:lnTo>
                    <a:pt x="1445" y="1849"/>
                  </a:lnTo>
                  <a:lnTo>
                    <a:pt x="1445" y="1858"/>
                  </a:lnTo>
                  <a:lnTo>
                    <a:pt x="1444" y="1868"/>
                  </a:lnTo>
                  <a:lnTo>
                    <a:pt x="1441" y="1878"/>
                  </a:lnTo>
                  <a:lnTo>
                    <a:pt x="1439" y="1882"/>
                  </a:lnTo>
                  <a:lnTo>
                    <a:pt x="1436" y="1887"/>
                  </a:lnTo>
                  <a:lnTo>
                    <a:pt x="1433" y="1891"/>
                  </a:lnTo>
                  <a:lnTo>
                    <a:pt x="1428" y="1896"/>
                  </a:lnTo>
                  <a:lnTo>
                    <a:pt x="1421" y="1899"/>
                  </a:lnTo>
                  <a:lnTo>
                    <a:pt x="1415" y="1901"/>
                  </a:lnTo>
                  <a:lnTo>
                    <a:pt x="1407" y="1904"/>
                  </a:lnTo>
                  <a:lnTo>
                    <a:pt x="1397" y="1905"/>
                  </a:lnTo>
                  <a:lnTo>
                    <a:pt x="1386" y="1908"/>
                  </a:lnTo>
                  <a:lnTo>
                    <a:pt x="1374" y="1908"/>
                  </a:lnTo>
                  <a:lnTo>
                    <a:pt x="1372" y="1908"/>
                  </a:lnTo>
                  <a:lnTo>
                    <a:pt x="1391" y="1951"/>
                  </a:lnTo>
                  <a:lnTo>
                    <a:pt x="1392" y="1951"/>
                  </a:lnTo>
                  <a:lnTo>
                    <a:pt x="1392" y="1951"/>
                  </a:lnTo>
                  <a:lnTo>
                    <a:pt x="1405" y="1951"/>
                  </a:lnTo>
                  <a:lnTo>
                    <a:pt x="1417" y="1948"/>
                  </a:lnTo>
                  <a:lnTo>
                    <a:pt x="1429" y="1946"/>
                  </a:lnTo>
                  <a:lnTo>
                    <a:pt x="1439" y="1943"/>
                  </a:lnTo>
                  <a:lnTo>
                    <a:pt x="1449" y="1940"/>
                  </a:lnTo>
                  <a:lnTo>
                    <a:pt x="1458" y="1935"/>
                  </a:lnTo>
                  <a:lnTo>
                    <a:pt x="1466" y="1929"/>
                  </a:lnTo>
                  <a:lnTo>
                    <a:pt x="1473" y="1923"/>
                  </a:lnTo>
                  <a:lnTo>
                    <a:pt x="1480" y="1915"/>
                  </a:lnTo>
                  <a:lnTo>
                    <a:pt x="1484" y="1907"/>
                  </a:lnTo>
                  <a:lnTo>
                    <a:pt x="1490" y="1898"/>
                  </a:lnTo>
                  <a:lnTo>
                    <a:pt x="1493" y="1888"/>
                  </a:lnTo>
                  <a:lnTo>
                    <a:pt x="1497" y="1877"/>
                  </a:lnTo>
                  <a:lnTo>
                    <a:pt x="1499" y="1866"/>
                  </a:lnTo>
                  <a:lnTo>
                    <a:pt x="1500" y="1854"/>
                  </a:lnTo>
                  <a:lnTo>
                    <a:pt x="1500" y="1839"/>
                  </a:lnTo>
                  <a:lnTo>
                    <a:pt x="1500" y="1639"/>
                  </a:lnTo>
                  <a:lnTo>
                    <a:pt x="1445" y="1639"/>
                  </a:lnTo>
                  <a:lnTo>
                    <a:pt x="1445" y="1654"/>
                  </a:lnTo>
                  <a:close/>
                  <a:moveTo>
                    <a:pt x="1445" y="1706"/>
                  </a:moveTo>
                  <a:lnTo>
                    <a:pt x="1445" y="1793"/>
                  </a:lnTo>
                  <a:lnTo>
                    <a:pt x="1445" y="1793"/>
                  </a:lnTo>
                  <a:lnTo>
                    <a:pt x="1438" y="1801"/>
                  </a:lnTo>
                  <a:lnTo>
                    <a:pt x="1429" y="1808"/>
                  </a:lnTo>
                  <a:lnTo>
                    <a:pt x="1425" y="1811"/>
                  </a:lnTo>
                  <a:lnTo>
                    <a:pt x="1419" y="1813"/>
                  </a:lnTo>
                  <a:lnTo>
                    <a:pt x="1413" y="1814"/>
                  </a:lnTo>
                  <a:lnTo>
                    <a:pt x="1406" y="1815"/>
                  </a:lnTo>
                  <a:lnTo>
                    <a:pt x="1406" y="1815"/>
                  </a:lnTo>
                  <a:lnTo>
                    <a:pt x="1398" y="1814"/>
                  </a:lnTo>
                  <a:lnTo>
                    <a:pt x="1392" y="1812"/>
                  </a:lnTo>
                  <a:lnTo>
                    <a:pt x="1384" y="1807"/>
                  </a:lnTo>
                  <a:lnTo>
                    <a:pt x="1378" y="1802"/>
                  </a:lnTo>
                  <a:lnTo>
                    <a:pt x="1373" y="1793"/>
                  </a:lnTo>
                  <a:lnTo>
                    <a:pt x="1369" y="1781"/>
                  </a:lnTo>
                  <a:lnTo>
                    <a:pt x="1365" y="1765"/>
                  </a:lnTo>
                  <a:lnTo>
                    <a:pt x="1364" y="1746"/>
                  </a:lnTo>
                  <a:lnTo>
                    <a:pt x="1364" y="1746"/>
                  </a:lnTo>
                  <a:lnTo>
                    <a:pt x="1365" y="1728"/>
                  </a:lnTo>
                  <a:lnTo>
                    <a:pt x="1369" y="1715"/>
                  </a:lnTo>
                  <a:lnTo>
                    <a:pt x="1373" y="1704"/>
                  </a:lnTo>
                  <a:lnTo>
                    <a:pt x="1378" y="1696"/>
                  </a:lnTo>
                  <a:lnTo>
                    <a:pt x="1384" y="1689"/>
                  </a:lnTo>
                  <a:lnTo>
                    <a:pt x="1392" y="1686"/>
                  </a:lnTo>
                  <a:lnTo>
                    <a:pt x="1398" y="1684"/>
                  </a:lnTo>
                  <a:lnTo>
                    <a:pt x="1406" y="1684"/>
                  </a:lnTo>
                  <a:lnTo>
                    <a:pt x="1406" y="1684"/>
                  </a:lnTo>
                  <a:lnTo>
                    <a:pt x="1413" y="1684"/>
                  </a:lnTo>
                  <a:lnTo>
                    <a:pt x="1419" y="1686"/>
                  </a:lnTo>
                  <a:lnTo>
                    <a:pt x="1426" y="1688"/>
                  </a:lnTo>
                  <a:lnTo>
                    <a:pt x="1430" y="1690"/>
                  </a:lnTo>
                  <a:lnTo>
                    <a:pt x="1435" y="1695"/>
                  </a:lnTo>
                  <a:lnTo>
                    <a:pt x="1439" y="1698"/>
                  </a:lnTo>
                  <a:lnTo>
                    <a:pt x="1445" y="1706"/>
                  </a:lnTo>
                  <a:lnTo>
                    <a:pt x="1445" y="1706"/>
                  </a:lnTo>
                  <a:close/>
                  <a:moveTo>
                    <a:pt x="1671" y="1693"/>
                  </a:moveTo>
                  <a:lnTo>
                    <a:pt x="1671" y="1693"/>
                  </a:lnTo>
                  <a:lnTo>
                    <a:pt x="1684" y="1686"/>
                  </a:lnTo>
                  <a:lnTo>
                    <a:pt x="1697" y="1682"/>
                  </a:lnTo>
                  <a:lnTo>
                    <a:pt x="1712" y="1678"/>
                  </a:lnTo>
                  <a:lnTo>
                    <a:pt x="1727" y="1677"/>
                  </a:lnTo>
                  <a:lnTo>
                    <a:pt x="1727" y="1677"/>
                  </a:lnTo>
                  <a:lnTo>
                    <a:pt x="1737" y="1678"/>
                  </a:lnTo>
                  <a:lnTo>
                    <a:pt x="1745" y="1679"/>
                  </a:lnTo>
                  <a:lnTo>
                    <a:pt x="1751" y="1682"/>
                  </a:lnTo>
                  <a:lnTo>
                    <a:pt x="1757" y="1686"/>
                  </a:lnTo>
                  <a:lnTo>
                    <a:pt x="1761" y="1690"/>
                  </a:lnTo>
                  <a:lnTo>
                    <a:pt x="1765" y="1696"/>
                  </a:lnTo>
                  <a:lnTo>
                    <a:pt x="1767" y="1701"/>
                  </a:lnTo>
                  <a:lnTo>
                    <a:pt x="1767" y="1709"/>
                  </a:lnTo>
                  <a:lnTo>
                    <a:pt x="1767" y="1725"/>
                  </a:lnTo>
                  <a:lnTo>
                    <a:pt x="1767" y="1725"/>
                  </a:lnTo>
                  <a:lnTo>
                    <a:pt x="1757" y="1720"/>
                  </a:lnTo>
                  <a:lnTo>
                    <a:pt x="1745" y="1717"/>
                  </a:lnTo>
                  <a:lnTo>
                    <a:pt x="1733" y="1715"/>
                  </a:lnTo>
                  <a:lnTo>
                    <a:pt x="1719" y="1714"/>
                  </a:lnTo>
                  <a:lnTo>
                    <a:pt x="1719" y="1714"/>
                  </a:lnTo>
                  <a:lnTo>
                    <a:pt x="1704" y="1715"/>
                  </a:lnTo>
                  <a:lnTo>
                    <a:pt x="1689" y="1718"/>
                  </a:lnTo>
                  <a:lnTo>
                    <a:pt x="1674" y="1722"/>
                  </a:lnTo>
                  <a:lnTo>
                    <a:pt x="1667" y="1726"/>
                  </a:lnTo>
                  <a:lnTo>
                    <a:pt x="1660" y="1730"/>
                  </a:lnTo>
                  <a:lnTo>
                    <a:pt x="1654" y="1734"/>
                  </a:lnTo>
                  <a:lnTo>
                    <a:pt x="1649" y="1740"/>
                  </a:lnTo>
                  <a:lnTo>
                    <a:pt x="1643" y="1746"/>
                  </a:lnTo>
                  <a:lnTo>
                    <a:pt x="1639" y="1752"/>
                  </a:lnTo>
                  <a:lnTo>
                    <a:pt x="1636" y="1760"/>
                  </a:lnTo>
                  <a:lnTo>
                    <a:pt x="1633" y="1769"/>
                  </a:lnTo>
                  <a:lnTo>
                    <a:pt x="1632" y="1778"/>
                  </a:lnTo>
                  <a:lnTo>
                    <a:pt x="1631" y="1786"/>
                  </a:lnTo>
                  <a:lnTo>
                    <a:pt x="1631" y="1786"/>
                  </a:lnTo>
                  <a:lnTo>
                    <a:pt x="1632" y="1797"/>
                  </a:lnTo>
                  <a:lnTo>
                    <a:pt x="1633" y="1807"/>
                  </a:lnTo>
                  <a:lnTo>
                    <a:pt x="1636" y="1815"/>
                  </a:lnTo>
                  <a:lnTo>
                    <a:pt x="1639" y="1824"/>
                  </a:lnTo>
                  <a:lnTo>
                    <a:pt x="1642" y="1830"/>
                  </a:lnTo>
                  <a:lnTo>
                    <a:pt x="1648" y="1837"/>
                  </a:lnTo>
                  <a:lnTo>
                    <a:pt x="1652" y="1843"/>
                  </a:lnTo>
                  <a:lnTo>
                    <a:pt x="1659" y="1848"/>
                  </a:lnTo>
                  <a:lnTo>
                    <a:pt x="1664" y="1853"/>
                  </a:lnTo>
                  <a:lnTo>
                    <a:pt x="1671" y="1856"/>
                  </a:lnTo>
                  <a:lnTo>
                    <a:pt x="1685" y="1861"/>
                  </a:lnTo>
                  <a:lnTo>
                    <a:pt x="1700" y="1865"/>
                  </a:lnTo>
                  <a:lnTo>
                    <a:pt x="1714" y="1866"/>
                  </a:lnTo>
                  <a:lnTo>
                    <a:pt x="1714" y="1866"/>
                  </a:lnTo>
                  <a:lnTo>
                    <a:pt x="1726" y="1864"/>
                  </a:lnTo>
                  <a:lnTo>
                    <a:pt x="1734" y="1862"/>
                  </a:lnTo>
                  <a:lnTo>
                    <a:pt x="1740" y="1860"/>
                  </a:lnTo>
                  <a:lnTo>
                    <a:pt x="1748" y="1857"/>
                  </a:lnTo>
                  <a:lnTo>
                    <a:pt x="1755" y="1853"/>
                  </a:lnTo>
                  <a:lnTo>
                    <a:pt x="1761" y="1848"/>
                  </a:lnTo>
                  <a:lnTo>
                    <a:pt x="1767" y="1843"/>
                  </a:lnTo>
                  <a:lnTo>
                    <a:pt x="1767" y="1860"/>
                  </a:lnTo>
                  <a:lnTo>
                    <a:pt x="1822" y="1860"/>
                  </a:lnTo>
                  <a:lnTo>
                    <a:pt x="1822" y="1710"/>
                  </a:lnTo>
                  <a:lnTo>
                    <a:pt x="1822" y="1710"/>
                  </a:lnTo>
                  <a:lnTo>
                    <a:pt x="1822" y="1701"/>
                  </a:lnTo>
                  <a:lnTo>
                    <a:pt x="1821" y="1694"/>
                  </a:lnTo>
                  <a:lnTo>
                    <a:pt x="1819" y="1686"/>
                  </a:lnTo>
                  <a:lnTo>
                    <a:pt x="1817" y="1678"/>
                  </a:lnTo>
                  <a:lnTo>
                    <a:pt x="1812" y="1672"/>
                  </a:lnTo>
                  <a:lnTo>
                    <a:pt x="1809" y="1665"/>
                  </a:lnTo>
                  <a:lnTo>
                    <a:pt x="1803" y="1659"/>
                  </a:lnTo>
                  <a:lnTo>
                    <a:pt x="1798" y="1654"/>
                  </a:lnTo>
                  <a:lnTo>
                    <a:pt x="1792" y="1650"/>
                  </a:lnTo>
                  <a:lnTo>
                    <a:pt x="1786" y="1645"/>
                  </a:lnTo>
                  <a:lnTo>
                    <a:pt x="1778" y="1642"/>
                  </a:lnTo>
                  <a:lnTo>
                    <a:pt x="1770" y="1639"/>
                  </a:lnTo>
                  <a:lnTo>
                    <a:pt x="1761" y="1636"/>
                  </a:lnTo>
                  <a:lnTo>
                    <a:pt x="1753" y="1635"/>
                  </a:lnTo>
                  <a:lnTo>
                    <a:pt x="1743" y="1634"/>
                  </a:lnTo>
                  <a:lnTo>
                    <a:pt x="1733" y="1633"/>
                  </a:lnTo>
                  <a:lnTo>
                    <a:pt x="1733" y="1633"/>
                  </a:lnTo>
                  <a:lnTo>
                    <a:pt x="1721" y="1634"/>
                  </a:lnTo>
                  <a:lnTo>
                    <a:pt x="1711" y="1634"/>
                  </a:lnTo>
                  <a:lnTo>
                    <a:pt x="1700" y="1636"/>
                  </a:lnTo>
                  <a:lnTo>
                    <a:pt x="1689" y="1639"/>
                  </a:lnTo>
                  <a:lnTo>
                    <a:pt x="1679" y="1642"/>
                  </a:lnTo>
                  <a:lnTo>
                    <a:pt x="1669" y="1645"/>
                  </a:lnTo>
                  <a:lnTo>
                    <a:pt x="1659" y="1650"/>
                  </a:lnTo>
                  <a:lnTo>
                    <a:pt x="1649" y="1655"/>
                  </a:lnTo>
                  <a:lnTo>
                    <a:pt x="1671" y="1693"/>
                  </a:lnTo>
                  <a:close/>
                  <a:moveTo>
                    <a:pt x="1686" y="1786"/>
                  </a:moveTo>
                  <a:lnTo>
                    <a:pt x="1686" y="1786"/>
                  </a:lnTo>
                  <a:lnTo>
                    <a:pt x="1686" y="1780"/>
                  </a:lnTo>
                  <a:lnTo>
                    <a:pt x="1689" y="1773"/>
                  </a:lnTo>
                  <a:lnTo>
                    <a:pt x="1692" y="1768"/>
                  </a:lnTo>
                  <a:lnTo>
                    <a:pt x="1696" y="1763"/>
                  </a:lnTo>
                  <a:lnTo>
                    <a:pt x="1702" y="1760"/>
                  </a:lnTo>
                  <a:lnTo>
                    <a:pt x="1708" y="1758"/>
                  </a:lnTo>
                  <a:lnTo>
                    <a:pt x="1716" y="1755"/>
                  </a:lnTo>
                  <a:lnTo>
                    <a:pt x="1724" y="1755"/>
                  </a:lnTo>
                  <a:lnTo>
                    <a:pt x="1724" y="1755"/>
                  </a:lnTo>
                  <a:lnTo>
                    <a:pt x="1736" y="1755"/>
                  </a:lnTo>
                  <a:lnTo>
                    <a:pt x="1747" y="1758"/>
                  </a:lnTo>
                  <a:lnTo>
                    <a:pt x="1757" y="1761"/>
                  </a:lnTo>
                  <a:lnTo>
                    <a:pt x="1767" y="1766"/>
                  </a:lnTo>
                  <a:lnTo>
                    <a:pt x="1767" y="1796"/>
                  </a:lnTo>
                  <a:lnTo>
                    <a:pt x="1767" y="1796"/>
                  </a:lnTo>
                  <a:lnTo>
                    <a:pt x="1765" y="1801"/>
                  </a:lnTo>
                  <a:lnTo>
                    <a:pt x="1760" y="1805"/>
                  </a:lnTo>
                  <a:lnTo>
                    <a:pt x="1756" y="1810"/>
                  </a:lnTo>
                  <a:lnTo>
                    <a:pt x="1750" y="1813"/>
                  </a:lnTo>
                  <a:lnTo>
                    <a:pt x="1745" y="1816"/>
                  </a:lnTo>
                  <a:lnTo>
                    <a:pt x="1738" y="1818"/>
                  </a:lnTo>
                  <a:lnTo>
                    <a:pt x="1732" y="1819"/>
                  </a:lnTo>
                  <a:lnTo>
                    <a:pt x="1724" y="1821"/>
                  </a:lnTo>
                  <a:lnTo>
                    <a:pt x="1724" y="1821"/>
                  </a:lnTo>
                  <a:lnTo>
                    <a:pt x="1716" y="1819"/>
                  </a:lnTo>
                  <a:lnTo>
                    <a:pt x="1708" y="1817"/>
                  </a:lnTo>
                  <a:lnTo>
                    <a:pt x="1702" y="1815"/>
                  </a:lnTo>
                  <a:lnTo>
                    <a:pt x="1696" y="1811"/>
                  </a:lnTo>
                  <a:lnTo>
                    <a:pt x="1692" y="1806"/>
                  </a:lnTo>
                  <a:lnTo>
                    <a:pt x="1689" y="1801"/>
                  </a:lnTo>
                  <a:lnTo>
                    <a:pt x="1687" y="1794"/>
                  </a:lnTo>
                  <a:lnTo>
                    <a:pt x="1686" y="1786"/>
                  </a:lnTo>
                  <a:lnTo>
                    <a:pt x="1686" y="1786"/>
                  </a:lnTo>
                  <a:close/>
                  <a:moveTo>
                    <a:pt x="2333" y="1796"/>
                  </a:moveTo>
                  <a:lnTo>
                    <a:pt x="2333" y="1796"/>
                  </a:lnTo>
                  <a:lnTo>
                    <a:pt x="2325" y="1803"/>
                  </a:lnTo>
                  <a:lnTo>
                    <a:pt x="2315" y="1808"/>
                  </a:lnTo>
                  <a:lnTo>
                    <a:pt x="2310" y="1811"/>
                  </a:lnTo>
                  <a:lnTo>
                    <a:pt x="2303" y="1813"/>
                  </a:lnTo>
                  <a:lnTo>
                    <a:pt x="2297" y="1814"/>
                  </a:lnTo>
                  <a:lnTo>
                    <a:pt x="2290" y="1815"/>
                  </a:lnTo>
                  <a:lnTo>
                    <a:pt x="2290" y="1815"/>
                  </a:lnTo>
                  <a:lnTo>
                    <a:pt x="2285" y="1814"/>
                  </a:lnTo>
                  <a:lnTo>
                    <a:pt x="2278" y="1814"/>
                  </a:lnTo>
                  <a:lnTo>
                    <a:pt x="2270" y="1812"/>
                  </a:lnTo>
                  <a:lnTo>
                    <a:pt x="2261" y="1807"/>
                  </a:lnTo>
                  <a:lnTo>
                    <a:pt x="2254" y="1802"/>
                  </a:lnTo>
                  <a:lnTo>
                    <a:pt x="2250" y="1797"/>
                  </a:lnTo>
                  <a:lnTo>
                    <a:pt x="2247" y="1793"/>
                  </a:lnTo>
                  <a:lnTo>
                    <a:pt x="2245" y="1787"/>
                  </a:lnTo>
                  <a:lnTo>
                    <a:pt x="2243" y="1781"/>
                  </a:lnTo>
                  <a:lnTo>
                    <a:pt x="2242" y="1774"/>
                  </a:lnTo>
                  <a:lnTo>
                    <a:pt x="2240" y="1766"/>
                  </a:lnTo>
                  <a:lnTo>
                    <a:pt x="2376" y="1766"/>
                  </a:lnTo>
                  <a:lnTo>
                    <a:pt x="2376" y="1766"/>
                  </a:lnTo>
                  <a:lnTo>
                    <a:pt x="2377" y="1750"/>
                  </a:lnTo>
                  <a:lnTo>
                    <a:pt x="2377" y="1750"/>
                  </a:lnTo>
                  <a:lnTo>
                    <a:pt x="2377" y="1737"/>
                  </a:lnTo>
                  <a:lnTo>
                    <a:pt x="2375" y="1725"/>
                  </a:lnTo>
                  <a:lnTo>
                    <a:pt x="2374" y="1712"/>
                  </a:lnTo>
                  <a:lnTo>
                    <a:pt x="2371" y="1701"/>
                  </a:lnTo>
                  <a:lnTo>
                    <a:pt x="2367" y="1691"/>
                  </a:lnTo>
                  <a:lnTo>
                    <a:pt x="2363" y="1682"/>
                  </a:lnTo>
                  <a:lnTo>
                    <a:pt x="2357" y="1673"/>
                  </a:lnTo>
                  <a:lnTo>
                    <a:pt x="2352" y="1665"/>
                  </a:lnTo>
                  <a:lnTo>
                    <a:pt x="2345" y="1657"/>
                  </a:lnTo>
                  <a:lnTo>
                    <a:pt x="2339" y="1652"/>
                  </a:lnTo>
                  <a:lnTo>
                    <a:pt x="2331" y="1646"/>
                  </a:lnTo>
                  <a:lnTo>
                    <a:pt x="2322" y="1642"/>
                  </a:lnTo>
                  <a:lnTo>
                    <a:pt x="2313" y="1639"/>
                  </a:lnTo>
                  <a:lnTo>
                    <a:pt x="2304" y="1635"/>
                  </a:lnTo>
                  <a:lnTo>
                    <a:pt x="2294" y="1634"/>
                  </a:lnTo>
                  <a:lnTo>
                    <a:pt x="2283" y="1633"/>
                  </a:lnTo>
                  <a:lnTo>
                    <a:pt x="2283" y="1633"/>
                  </a:lnTo>
                  <a:lnTo>
                    <a:pt x="2274" y="1634"/>
                  </a:lnTo>
                  <a:lnTo>
                    <a:pt x="2264" y="1635"/>
                  </a:lnTo>
                  <a:lnTo>
                    <a:pt x="2254" y="1639"/>
                  </a:lnTo>
                  <a:lnTo>
                    <a:pt x="2244" y="1642"/>
                  </a:lnTo>
                  <a:lnTo>
                    <a:pt x="2235" y="1646"/>
                  </a:lnTo>
                  <a:lnTo>
                    <a:pt x="2227" y="1653"/>
                  </a:lnTo>
                  <a:lnTo>
                    <a:pt x="2219" y="1658"/>
                  </a:lnTo>
                  <a:lnTo>
                    <a:pt x="2213" y="1666"/>
                  </a:lnTo>
                  <a:lnTo>
                    <a:pt x="2206" y="1674"/>
                  </a:lnTo>
                  <a:lnTo>
                    <a:pt x="2201" y="1683"/>
                  </a:lnTo>
                  <a:lnTo>
                    <a:pt x="2196" y="1693"/>
                  </a:lnTo>
                  <a:lnTo>
                    <a:pt x="2192" y="1703"/>
                  </a:lnTo>
                  <a:lnTo>
                    <a:pt x="2189" y="1714"/>
                  </a:lnTo>
                  <a:lnTo>
                    <a:pt x="2186" y="1726"/>
                  </a:lnTo>
                  <a:lnTo>
                    <a:pt x="2185" y="1737"/>
                  </a:lnTo>
                  <a:lnTo>
                    <a:pt x="2184" y="1750"/>
                  </a:lnTo>
                  <a:lnTo>
                    <a:pt x="2184" y="1750"/>
                  </a:lnTo>
                  <a:lnTo>
                    <a:pt x="2185" y="1762"/>
                  </a:lnTo>
                  <a:lnTo>
                    <a:pt x="2186" y="1774"/>
                  </a:lnTo>
                  <a:lnTo>
                    <a:pt x="2189" y="1786"/>
                  </a:lnTo>
                  <a:lnTo>
                    <a:pt x="2192" y="1797"/>
                  </a:lnTo>
                  <a:lnTo>
                    <a:pt x="2196" y="1807"/>
                  </a:lnTo>
                  <a:lnTo>
                    <a:pt x="2201" y="1817"/>
                  </a:lnTo>
                  <a:lnTo>
                    <a:pt x="2206" y="1826"/>
                  </a:lnTo>
                  <a:lnTo>
                    <a:pt x="2213" y="1834"/>
                  </a:lnTo>
                  <a:lnTo>
                    <a:pt x="2221" y="1840"/>
                  </a:lnTo>
                  <a:lnTo>
                    <a:pt x="2228" y="1847"/>
                  </a:lnTo>
                  <a:lnTo>
                    <a:pt x="2237" y="1853"/>
                  </a:lnTo>
                  <a:lnTo>
                    <a:pt x="2246" y="1857"/>
                  </a:lnTo>
                  <a:lnTo>
                    <a:pt x="2256" y="1860"/>
                  </a:lnTo>
                  <a:lnTo>
                    <a:pt x="2267" y="1864"/>
                  </a:lnTo>
                  <a:lnTo>
                    <a:pt x="2278" y="1865"/>
                  </a:lnTo>
                  <a:lnTo>
                    <a:pt x="2290" y="1866"/>
                  </a:lnTo>
                  <a:lnTo>
                    <a:pt x="2290" y="1866"/>
                  </a:lnTo>
                  <a:lnTo>
                    <a:pt x="2301" y="1865"/>
                  </a:lnTo>
                  <a:lnTo>
                    <a:pt x="2311" y="1864"/>
                  </a:lnTo>
                  <a:lnTo>
                    <a:pt x="2322" y="1860"/>
                  </a:lnTo>
                  <a:lnTo>
                    <a:pt x="2332" y="1857"/>
                  </a:lnTo>
                  <a:lnTo>
                    <a:pt x="2342" y="1851"/>
                  </a:lnTo>
                  <a:lnTo>
                    <a:pt x="2351" y="1846"/>
                  </a:lnTo>
                  <a:lnTo>
                    <a:pt x="2360" y="1838"/>
                  </a:lnTo>
                  <a:lnTo>
                    <a:pt x="2368" y="1830"/>
                  </a:lnTo>
                  <a:lnTo>
                    <a:pt x="2333" y="1796"/>
                  </a:lnTo>
                  <a:close/>
                  <a:moveTo>
                    <a:pt x="2242" y="1726"/>
                  </a:moveTo>
                  <a:lnTo>
                    <a:pt x="2242" y="1726"/>
                  </a:lnTo>
                  <a:lnTo>
                    <a:pt x="2243" y="1716"/>
                  </a:lnTo>
                  <a:lnTo>
                    <a:pt x="2245" y="1707"/>
                  </a:lnTo>
                  <a:lnTo>
                    <a:pt x="2248" y="1699"/>
                  </a:lnTo>
                  <a:lnTo>
                    <a:pt x="2254" y="1693"/>
                  </a:lnTo>
                  <a:lnTo>
                    <a:pt x="2259" y="1687"/>
                  </a:lnTo>
                  <a:lnTo>
                    <a:pt x="2266" y="1684"/>
                  </a:lnTo>
                  <a:lnTo>
                    <a:pt x="2274" y="1680"/>
                  </a:lnTo>
                  <a:lnTo>
                    <a:pt x="2282" y="1680"/>
                  </a:lnTo>
                  <a:lnTo>
                    <a:pt x="2282" y="1680"/>
                  </a:lnTo>
                  <a:lnTo>
                    <a:pt x="2292" y="1682"/>
                  </a:lnTo>
                  <a:lnTo>
                    <a:pt x="2301" y="1684"/>
                  </a:lnTo>
                  <a:lnTo>
                    <a:pt x="2308" y="1688"/>
                  </a:lnTo>
                  <a:lnTo>
                    <a:pt x="2313" y="1695"/>
                  </a:lnTo>
                  <a:lnTo>
                    <a:pt x="2318" y="1701"/>
                  </a:lnTo>
                  <a:lnTo>
                    <a:pt x="2321" y="1709"/>
                  </a:lnTo>
                  <a:lnTo>
                    <a:pt x="2323" y="1718"/>
                  </a:lnTo>
                  <a:lnTo>
                    <a:pt x="2324" y="1726"/>
                  </a:lnTo>
                  <a:lnTo>
                    <a:pt x="2242" y="1726"/>
                  </a:lnTo>
                  <a:close/>
                  <a:moveTo>
                    <a:pt x="2864" y="1796"/>
                  </a:moveTo>
                  <a:lnTo>
                    <a:pt x="2864" y="1796"/>
                  </a:lnTo>
                  <a:lnTo>
                    <a:pt x="2855" y="1803"/>
                  </a:lnTo>
                  <a:lnTo>
                    <a:pt x="2846" y="1808"/>
                  </a:lnTo>
                  <a:lnTo>
                    <a:pt x="2840" y="1811"/>
                  </a:lnTo>
                  <a:lnTo>
                    <a:pt x="2834" y="1813"/>
                  </a:lnTo>
                  <a:lnTo>
                    <a:pt x="2828" y="1814"/>
                  </a:lnTo>
                  <a:lnTo>
                    <a:pt x="2820" y="1815"/>
                  </a:lnTo>
                  <a:lnTo>
                    <a:pt x="2820" y="1815"/>
                  </a:lnTo>
                  <a:lnTo>
                    <a:pt x="2814" y="1814"/>
                  </a:lnTo>
                  <a:lnTo>
                    <a:pt x="2808" y="1814"/>
                  </a:lnTo>
                  <a:lnTo>
                    <a:pt x="2800" y="1812"/>
                  </a:lnTo>
                  <a:lnTo>
                    <a:pt x="2792" y="1807"/>
                  </a:lnTo>
                  <a:lnTo>
                    <a:pt x="2784" y="1802"/>
                  </a:lnTo>
                  <a:lnTo>
                    <a:pt x="2781" y="1797"/>
                  </a:lnTo>
                  <a:lnTo>
                    <a:pt x="2778" y="1793"/>
                  </a:lnTo>
                  <a:lnTo>
                    <a:pt x="2776" y="1787"/>
                  </a:lnTo>
                  <a:lnTo>
                    <a:pt x="2773" y="1781"/>
                  </a:lnTo>
                  <a:lnTo>
                    <a:pt x="2771" y="1774"/>
                  </a:lnTo>
                  <a:lnTo>
                    <a:pt x="2770" y="1766"/>
                  </a:lnTo>
                  <a:lnTo>
                    <a:pt x="2907" y="1766"/>
                  </a:lnTo>
                  <a:lnTo>
                    <a:pt x="2907" y="1766"/>
                  </a:lnTo>
                  <a:lnTo>
                    <a:pt x="2908" y="1750"/>
                  </a:lnTo>
                  <a:lnTo>
                    <a:pt x="2908" y="1750"/>
                  </a:lnTo>
                  <a:lnTo>
                    <a:pt x="2907" y="1737"/>
                  </a:lnTo>
                  <a:lnTo>
                    <a:pt x="2906" y="1725"/>
                  </a:lnTo>
                  <a:lnTo>
                    <a:pt x="2904" y="1712"/>
                  </a:lnTo>
                  <a:lnTo>
                    <a:pt x="2901" y="1701"/>
                  </a:lnTo>
                  <a:lnTo>
                    <a:pt x="2897" y="1691"/>
                  </a:lnTo>
                  <a:lnTo>
                    <a:pt x="2893" y="1682"/>
                  </a:lnTo>
                  <a:lnTo>
                    <a:pt x="2888" y="1673"/>
                  </a:lnTo>
                  <a:lnTo>
                    <a:pt x="2883" y="1665"/>
                  </a:lnTo>
                  <a:lnTo>
                    <a:pt x="2876" y="1657"/>
                  </a:lnTo>
                  <a:lnTo>
                    <a:pt x="2868" y="1652"/>
                  </a:lnTo>
                  <a:lnTo>
                    <a:pt x="2861" y="1646"/>
                  </a:lnTo>
                  <a:lnTo>
                    <a:pt x="2853" y="1642"/>
                  </a:lnTo>
                  <a:lnTo>
                    <a:pt x="2844" y="1639"/>
                  </a:lnTo>
                  <a:lnTo>
                    <a:pt x="2834" y="1635"/>
                  </a:lnTo>
                  <a:lnTo>
                    <a:pt x="2824" y="1634"/>
                  </a:lnTo>
                  <a:lnTo>
                    <a:pt x="2814" y="1633"/>
                  </a:lnTo>
                  <a:lnTo>
                    <a:pt x="2814" y="1633"/>
                  </a:lnTo>
                  <a:lnTo>
                    <a:pt x="2803" y="1634"/>
                  </a:lnTo>
                  <a:lnTo>
                    <a:pt x="2793" y="1635"/>
                  </a:lnTo>
                  <a:lnTo>
                    <a:pt x="2783" y="1639"/>
                  </a:lnTo>
                  <a:lnTo>
                    <a:pt x="2775" y="1642"/>
                  </a:lnTo>
                  <a:lnTo>
                    <a:pt x="2766" y="1646"/>
                  </a:lnTo>
                  <a:lnTo>
                    <a:pt x="2757" y="1653"/>
                  </a:lnTo>
                  <a:lnTo>
                    <a:pt x="2750" y="1658"/>
                  </a:lnTo>
                  <a:lnTo>
                    <a:pt x="2743" y="1666"/>
                  </a:lnTo>
                  <a:lnTo>
                    <a:pt x="2736" y="1674"/>
                  </a:lnTo>
                  <a:lnTo>
                    <a:pt x="2730" y="1683"/>
                  </a:lnTo>
                  <a:lnTo>
                    <a:pt x="2726" y="1693"/>
                  </a:lnTo>
                  <a:lnTo>
                    <a:pt x="2722" y="1703"/>
                  </a:lnTo>
                  <a:lnTo>
                    <a:pt x="2719" y="1714"/>
                  </a:lnTo>
                  <a:lnTo>
                    <a:pt x="2716" y="1726"/>
                  </a:lnTo>
                  <a:lnTo>
                    <a:pt x="2715" y="1737"/>
                  </a:lnTo>
                  <a:lnTo>
                    <a:pt x="2715" y="1750"/>
                  </a:lnTo>
                  <a:lnTo>
                    <a:pt x="2715" y="1750"/>
                  </a:lnTo>
                  <a:lnTo>
                    <a:pt x="2715" y="1762"/>
                  </a:lnTo>
                  <a:lnTo>
                    <a:pt x="2716" y="1774"/>
                  </a:lnTo>
                  <a:lnTo>
                    <a:pt x="2718" y="1786"/>
                  </a:lnTo>
                  <a:lnTo>
                    <a:pt x="2722" y="1797"/>
                  </a:lnTo>
                  <a:lnTo>
                    <a:pt x="2726" y="1807"/>
                  </a:lnTo>
                  <a:lnTo>
                    <a:pt x="2732" y="1817"/>
                  </a:lnTo>
                  <a:lnTo>
                    <a:pt x="2737" y="1826"/>
                  </a:lnTo>
                  <a:lnTo>
                    <a:pt x="2744" y="1834"/>
                  </a:lnTo>
                  <a:lnTo>
                    <a:pt x="2750" y="1840"/>
                  </a:lnTo>
                  <a:lnTo>
                    <a:pt x="2758" y="1847"/>
                  </a:lnTo>
                  <a:lnTo>
                    <a:pt x="2767" y="1853"/>
                  </a:lnTo>
                  <a:lnTo>
                    <a:pt x="2777" y="1857"/>
                  </a:lnTo>
                  <a:lnTo>
                    <a:pt x="2787" y="1860"/>
                  </a:lnTo>
                  <a:lnTo>
                    <a:pt x="2797" y="1864"/>
                  </a:lnTo>
                  <a:lnTo>
                    <a:pt x="2809" y="1865"/>
                  </a:lnTo>
                  <a:lnTo>
                    <a:pt x="2820" y="1866"/>
                  </a:lnTo>
                  <a:lnTo>
                    <a:pt x="2820" y="1866"/>
                  </a:lnTo>
                  <a:lnTo>
                    <a:pt x="2831" y="1865"/>
                  </a:lnTo>
                  <a:lnTo>
                    <a:pt x="2842" y="1864"/>
                  </a:lnTo>
                  <a:lnTo>
                    <a:pt x="2852" y="1860"/>
                  </a:lnTo>
                  <a:lnTo>
                    <a:pt x="2862" y="1857"/>
                  </a:lnTo>
                  <a:lnTo>
                    <a:pt x="2872" y="1851"/>
                  </a:lnTo>
                  <a:lnTo>
                    <a:pt x="2882" y="1846"/>
                  </a:lnTo>
                  <a:lnTo>
                    <a:pt x="2890" y="1838"/>
                  </a:lnTo>
                  <a:lnTo>
                    <a:pt x="2898" y="1830"/>
                  </a:lnTo>
                  <a:lnTo>
                    <a:pt x="2864" y="1796"/>
                  </a:lnTo>
                  <a:close/>
                  <a:moveTo>
                    <a:pt x="2771" y="1726"/>
                  </a:moveTo>
                  <a:lnTo>
                    <a:pt x="2771" y="1726"/>
                  </a:lnTo>
                  <a:lnTo>
                    <a:pt x="2772" y="1716"/>
                  </a:lnTo>
                  <a:lnTo>
                    <a:pt x="2776" y="1707"/>
                  </a:lnTo>
                  <a:lnTo>
                    <a:pt x="2779" y="1699"/>
                  </a:lnTo>
                  <a:lnTo>
                    <a:pt x="2783" y="1693"/>
                  </a:lnTo>
                  <a:lnTo>
                    <a:pt x="2790" y="1687"/>
                  </a:lnTo>
                  <a:lnTo>
                    <a:pt x="2797" y="1684"/>
                  </a:lnTo>
                  <a:lnTo>
                    <a:pt x="2804" y="1680"/>
                  </a:lnTo>
                  <a:lnTo>
                    <a:pt x="2813" y="1680"/>
                  </a:lnTo>
                  <a:lnTo>
                    <a:pt x="2813" y="1680"/>
                  </a:lnTo>
                  <a:lnTo>
                    <a:pt x="2823" y="1682"/>
                  </a:lnTo>
                  <a:lnTo>
                    <a:pt x="2831" y="1684"/>
                  </a:lnTo>
                  <a:lnTo>
                    <a:pt x="2839" y="1688"/>
                  </a:lnTo>
                  <a:lnTo>
                    <a:pt x="2844" y="1695"/>
                  </a:lnTo>
                  <a:lnTo>
                    <a:pt x="2849" y="1701"/>
                  </a:lnTo>
                  <a:lnTo>
                    <a:pt x="2852" y="1709"/>
                  </a:lnTo>
                  <a:lnTo>
                    <a:pt x="2854" y="1718"/>
                  </a:lnTo>
                  <a:lnTo>
                    <a:pt x="2855" y="1726"/>
                  </a:lnTo>
                  <a:lnTo>
                    <a:pt x="2771" y="1726"/>
                  </a:lnTo>
                  <a:close/>
                  <a:moveTo>
                    <a:pt x="2639" y="1783"/>
                  </a:moveTo>
                  <a:lnTo>
                    <a:pt x="2639" y="1783"/>
                  </a:lnTo>
                  <a:lnTo>
                    <a:pt x="2639" y="1791"/>
                  </a:lnTo>
                  <a:lnTo>
                    <a:pt x="2640" y="1796"/>
                  </a:lnTo>
                  <a:lnTo>
                    <a:pt x="2642" y="1802"/>
                  </a:lnTo>
                  <a:lnTo>
                    <a:pt x="2644" y="1806"/>
                  </a:lnTo>
                  <a:lnTo>
                    <a:pt x="2648" y="1810"/>
                  </a:lnTo>
                  <a:lnTo>
                    <a:pt x="2652" y="1812"/>
                  </a:lnTo>
                  <a:lnTo>
                    <a:pt x="2656" y="1813"/>
                  </a:lnTo>
                  <a:lnTo>
                    <a:pt x="2663" y="1813"/>
                  </a:lnTo>
                  <a:lnTo>
                    <a:pt x="2663" y="1813"/>
                  </a:lnTo>
                  <a:lnTo>
                    <a:pt x="2671" y="1813"/>
                  </a:lnTo>
                  <a:lnTo>
                    <a:pt x="2680" y="1811"/>
                  </a:lnTo>
                  <a:lnTo>
                    <a:pt x="2688" y="1807"/>
                  </a:lnTo>
                  <a:lnTo>
                    <a:pt x="2696" y="1803"/>
                  </a:lnTo>
                  <a:lnTo>
                    <a:pt x="2690" y="1855"/>
                  </a:lnTo>
                  <a:lnTo>
                    <a:pt x="2690" y="1855"/>
                  </a:lnTo>
                  <a:lnTo>
                    <a:pt x="2680" y="1859"/>
                  </a:lnTo>
                  <a:lnTo>
                    <a:pt x="2668" y="1862"/>
                  </a:lnTo>
                  <a:lnTo>
                    <a:pt x="2655" y="1865"/>
                  </a:lnTo>
                  <a:lnTo>
                    <a:pt x="2643" y="1866"/>
                  </a:lnTo>
                  <a:lnTo>
                    <a:pt x="2643" y="1866"/>
                  </a:lnTo>
                  <a:lnTo>
                    <a:pt x="2636" y="1865"/>
                  </a:lnTo>
                  <a:lnTo>
                    <a:pt x="2628" y="1864"/>
                  </a:lnTo>
                  <a:lnTo>
                    <a:pt x="2621" y="1861"/>
                  </a:lnTo>
                  <a:lnTo>
                    <a:pt x="2616" y="1859"/>
                  </a:lnTo>
                  <a:lnTo>
                    <a:pt x="2610" y="1856"/>
                  </a:lnTo>
                  <a:lnTo>
                    <a:pt x="2605" y="1853"/>
                  </a:lnTo>
                  <a:lnTo>
                    <a:pt x="2601" y="1848"/>
                  </a:lnTo>
                  <a:lnTo>
                    <a:pt x="2597" y="1843"/>
                  </a:lnTo>
                  <a:lnTo>
                    <a:pt x="2591" y="1833"/>
                  </a:lnTo>
                  <a:lnTo>
                    <a:pt x="2587" y="1821"/>
                  </a:lnTo>
                  <a:lnTo>
                    <a:pt x="2585" y="1810"/>
                  </a:lnTo>
                  <a:lnTo>
                    <a:pt x="2584" y="1797"/>
                  </a:lnTo>
                  <a:lnTo>
                    <a:pt x="2584" y="1689"/>
                  </a:lnTo>
                  <a:lnTo>
                    <a:pt x="2549" y="1689"/>
                  </a:lnTo>
                  <a:lnTo>
                    <a:pt x="2549" y="1639"/>
                  </a:lnTo>
                  <a:lnTo>
                    <a:pt x="2584" y="1639"/>
                  </a:lnTo>
                  <a:lnTo>
                    <a:pt x="2584" y="1581"/>
                  </a:lnTo>
                  <a:lnTo>
                    <a:pt x="2639" y="1554"/>
                  </a:lnTo>
                  <a:lnTo>
                    <a:pt x="2639" y="1639"/>
                  </a:lnTo>
                  <a:lnTo>
                    <a:pt x="2688" y="1639"/>
                  </a:lnTo>
                  <a:lnTo>
                    <a:pt x="2688" y="1689"/>
                  </a:lnTo>
                  <a:lnTo>
                    <a:pt x="2639" y="1689"/>
                  </a:lnTo>
                  <a:lnTo>
                    <a:pt x="2639" y="1783"/>
                  </a:lnTo>
                  <a:close/>
                  <a:moveTo>
                    <a:pt x="2532" y="1855"/>
                  </a:moveTo>
                  <a:lnTo>
                    <a:pt x="2532" y="1855"/>
                  </a:lnTo>
                  <a:lnTo>
                    <a:pt x="2522" y="1859"/>
                  </a:lnTo>
                  <a:lnTo>
                    <a:pt x="2511" y="1862"/>
                  </a:lnTo>
                  <a:lnTo>
                    <a:pt x="2499" y="1865"/>
                  </a:lnTo>
                  <a:lnTo>
                    <a:pt x="2487" y="1866"/>
                  </a:lnTo>
                  <a:lnTo>
                    <a:pt x="2487" y="1866"/>
                  </a:lnTo>
                  <a:lnTo>
                    <a:pt x="2478" y="1865"/>
                  </a:lnTo>
                  <a:lnTo>
                    <a:pt x="2471" y="1864"/>
                  </a:lnTo>
                  <a:lnTo>
                    <a:pt x="2464" y="1861"/>
                  </a:lnTo>
                  <a:lnTo>
                    <a:pt x="2458" y="1859"/>
                  </a:lnTo>
                  <a:lnTo>
                    <a:pt x="2453" y="1856"/>
                  </a:lnTo>
                  <a:lnTo>
                    <a:pt x="2448" y="1853"/>
                  </a:lnTo>
                  <a:lnTo>
                    <a:pt x="2443" y="1848"/>
                  </a:lnTo>
                  <a:lnTo>
                    <a:pt x="2440" y="1843"/>
                  </a:lnTo>
                  <a:lnTo>
                    <a:pt x="2434" y="1833"/>
                  </a:lnTo>
                  <a:lnTo>
                    <a:pt x="2430" y="1821"/>
                  </a:lnTo>
                  <a:lnTo>
                    <a:pt x="2427" y="1810"/>
                  </a:lnTo>
                  <a:lnTo>
                    <a:pt x="2427" y="1797"/>
                  </a:lnTo>
                  <a:lnTo>
                    <a:pt x="2427" y="1689"/>
                  </a:lnTo>
                  <a:lnTo>
                    <a:pt x="2393" y="1689"/>
                  </a:lnTo>
                  <a:lnTo>
                    <a:pt x="2393" y="1639"/>
                  </a:lnTo>
                  <a:lnTo>
                    <a:pt x="2427" y="1639"/>
                  </a:lnTo>
                  <a:lnTo>
                    <a:pt x="2427" y="1581"/>
                  </a:lnTo>
                  <a:lnTo>
                    <a:pt x="2482" y="1554"/>
                  </a:lnTo>
                  <a:lnTo>
                    <a:pt x="2482" y="1639"/>
                  </a:lnTo>
                  <a:lnTo>
                    <a:pt x="2528" y="1639"/>
                  </a:lnTo>
                  <a:lnTo>
                    <a:pt x="2528" y="1689"/>
                  </a:lnTo>
                  <a:lnTo>
                    <a:pt x="2482" y="1689"/>
                  </a:lnTo>
                  <a:lnTo>
                    <a:pt x="2482" y="1783"/>
                  </a:lnTo>
                  <a:lnTo>
                    <a:pt x="2482" y="1783"/>
                  </a:lnTo>
                  <a:lnTo>
                    <a:pt x="2482" y="1791"/>
                  </a:lnTo>
                  <a:lnTo>
                    <a:pt x="2483" y="1796"/>
                  </a:lnTo>
                  <a:lnTo>
                    <a:pt x="2485" y="1802"/>
                  </a:lnTo>
                  <a:lnTo>
                    <a:pt x="2488" y="1806"/>
                  </a:lnTo>
                  <a:lnTo>
                    <a:pt x="2491" y="1810"/>
                  </a:lnTo>
                  <a:lnTo>
                    <a:pt x="2495" y="1812"/>
                  </a:lnTo>
                  <a:lnTo>
                    <a:pt x="2500" y="1813"/>
                  </a:lnTo>
                  <a:lnTo>
                    <a:pt x="2505" y="1813"/>
                  </a:lnTo>
                  <a:lnTo>
                    <a:pt x="2505" y="1813"/>
                  </a:lnTo>
                  <a:lnTo>
                    <a:pt x="2514" y="1813"/>
                  </a:lnTo>
                  <a:lnTo>
                    <a:pt x="2523" y="1811"/>
                  </a:lnTo>
                  <a:lnTo>
                    <a:pt x="2531" y="1807"/>
                  </a:lnTo>
                  <a:lnTo>
                    <a:pt x="2538" y="1803"/>
                  </a:lnTo>
                  <a:lnTo>
                    <a:pt x="2532" y="1855"/>
                  </a:lnTo>
                  <a:close/>
                  <a:moveTo>
                    <a:pt x="3074" y="1700"/>
                  </a:moveTo>
                  <a:lnTo>
                    <a:pt x="3074" y="1700"/>
                  </a:lnTo>
                  <a:lnTo>
                    <a:pt x="3066" y="1695"/>
                  </a:lnTo>
                  <a:lnTo>
                    <a:pt x="3057" y="1691"/>
                  </a:lnTo>
                  <a:lnTo>
                    <a:pt x="3047" y="1689"/>
                  </a:lnTo>
                  <a:lnTo>
                    <a:pt x="3037" y="1688"/>
                  </a:lnTo>
                  <a:lnTo>
                    <a:pt x="3037" y="1688"/>
                  </a:lnTo>
                  <a:lnTo>
                    <a:pt x="3028" y="1689"/>
                  </a:lnTo>
                  <a:lnTo>
                    <a:pt x="3020" y="1691"/>
                  </a:lnTo>
                  <a:lnTo>
                    <a:pt x="3013" y="1696"/>
                  </a:lnTo>
                  <a:lnTo>
                    <a:pt x="3007" y="1701"/>
                  </a:lnTo>
                  <a:lnTo>
                    <a:pt x="3003" y="1708"/>
                  </a:lnTo>
                  <a:lnTo>
                    <a:pt x="3001" y="1717"/>
                  </a:lnTo>
                  <a:lnTo>
                    <a:pt x="2999" y="1728"/>
                  </a:lnTo>
                  <a:lnTo>
                    <a:pt x="2998" y="1740"/>
                  </a:lnTo>
                  <a:lnTo>
                    <a:pt x="2998" y="1860"/>
                  </a:lnTo>
                  <a:lnTo>
                    <a:pt x="2943" y="1860"/>
                  </a:lnTo>
                  <a:lnTo>
                    <a:pt x="2943" y="1639"/>
                  </a:lnTo>
                  <a:lnTo>
                    <a:pt x="2998" y="1639"/>
                  </a:lnTo>
                  <a:lnTo>
                    <a:pt x="2998" y="1657"/>
                  </a:lnTo>
                  <a:lnTo>
                    <a:pt x="2998" y="1657"/>
                  </a:lnTo>
                  <a:lnTo>
                    <a:pt x="3003" y="1652"/>
                  </a:lnTo>
                  <a:lnTo>
                    <a:pt x="3009" y="1646"/>
                  </a:lnTo>
                  <a:lnTo>
                    <a:pt x="3014" y="1643"/>
                  </a:lnTo>
                  <a:lnTo>
                    <a:pt x="3021" y="1640"/>
                  </a:lnTo>
                  <a:lnTo>
                    <a:pt x="3026" y="1636"/>
                  </a:lnTo>
                  <a:lnTo>
                    <a:pt x="3033" y="1635"/>
                  </a:lnTo>
                  <a:lnTo>
                    <a:pt x="3039" y="1634"/>
                  </a:lnTo>
                  <a:lnTo>
                    <a:pt x="3047" y="1633"/>
                  </a:lnTo>
                  <a:lnTo>
                    <a:pt x="3047" y="1633"/>
                  </a:lnTo>
                  <a:lnTo>
                    <a:pt x="3058" y="1634"/>
                  </a:lnTo>
                  <a:lnTo>
                    <a:pt x="3069" y="1637"/>
                  </a:lnTo>
                  <a:lnTo>
                    <a:pt x="3079" y="1641"/>
                  </a:lnTo>
                  <a:lnTo>
                    <a:pt x="3088" y="1646"/>
                  </a:lnTo>
                  <a:lnTo>
                    <a:pt x="3074" y="1700"/>
                  </a:lnTo>
                  <a:close/>
                  <a:moveTo>
                    <a:pt x="593" y="1579"/>
                  </a:moveTo>
                  <a:lnTo>
                    <a:pt x="593" y="1607"/>
                  </a:lnTo>
                  <a:lnTo>
                    <a:pt x="537" y="1607"/>
                  </a:lnTo>
                  <a:lnTo>
                    <a:pt x="537" y="1551"/>
                  </a:lnTo>
                  <a:lnTo>
                    <a:pt x="593" y="1551"/>
                  </a:lnTo>
                  <a:lnTo>
                    <a:pt x="593" y="1579"/>
                  </a:lnTo>
                  <a:close/>
                  <a:moveTo>
                    <a:pt x="975" y="1639"/>
                  </a:moveTo>
                  <a:lnTo>
                    <a:pt x="1030" y="1639"/>
                  </a:lnTo>
                  <a:lnTo>
                    <a:pt x="1030" y="1738"/>
                  </a:lnTo>
                  <a:lnTo>
                    <a:pt x="1030" y="1860"/>
                  </a:lnTo>
                  <a:lnTo>
                    <a:pt x="975" y="1860"/>
                  </a:lnTo>
                  <a:lnTo>
                    <a:pt x="975" y="1639"/>
                  </a:lnTo>
                  <a:close/>
                  <a:moveTo>
                    <a:pt x="1030" y="1579"/>
                  </a:moveTo>
                  <a:lnTo>
                    <a:pt x="1030" y="1607"/>
                  </a:lnTo>
                  <a:lnTo>
                    <a:pt x="975" y="1607"/>
                  </a:lnTo>
                  <a:lnTo>
                    <a:pt x="975" y="1551"/>
                  </a:lnTo>
                  <a:lnTo>
                    <a:pt x="1030" y="1551"/>
                  </a:lnTo>
                  <a:lnTo>
                    <a:pt x="1030" y="1579"/>
                  </a:lnTo>
                  <a:close/>
                  <a:moveTo>
                    <a:pt x="2539" y="2042"/>
                  </a:moveTo>
                  <a:lnTo>
                    <a:pt x="2539" y="2042"/>
                  </a:lnTo>
                  <a:lnTo>
                    <a:pt x="2534" y="2038"/>
                  </a:lnTo>
                  <a:lnTo>
                    <a:pt x="2528" y="2033"/>
                  </a:lnTo>
                  <a:lnTo>
                    <a:pt x="2523" y="2030"/>
                  </a:lnTo>
                  <a:lnTo>
                    <a:pt x="2516" y="2027"/>
                  </a:lnTo>
                  <a:lnTo>
                    <a:pt x="2511" y="2025"/>
                  </a:lnTo>
                  <a:lnTo>
                    <a:pt x="2504" y="2024"/>
                  </a:lnTo>
                  <a:lnTo>
                    <a:pt x="2490" y="2021"/>
                  </a:lnTo>
                  <a:lnTo>
                    <a:pt x="2490" y="2021"/>
                  </a:lnTo>
                  <a:lnTo>
                    <a:pt x="2480" y="2022"/>
                  </a:lnTo>
                  <a:lnTo>
                    <a:pt x="2471" y="2024"/>
                  </a:lnTo>
                  <a:lnTo>
                    <a:pt x="2462" y="2027"/>
                  </a:lnTo>
                  <a:lnTo>
                    <a:pt x="2453" y="2030"/>
                  </a:lnTo>
                  <a:lnTo>
                    <a:pt x="2446" y="2035"/>
                  </a:lnTo>
                  <a:lnTo>
                    <a:pt x="2439" y="2039"/>
                  </a:lnTo>
                  <a:lnTo>
                    <a:pt x="2432" y="2046"/>
                  </a:lnTo>
                  <a:lnTo>
                    <a:pt x="2426" y="2052"/>
                  </a:lnTo>
                  <a:lnTo>
                    <a:pt x="2421" y="2060"/>
                  </a:lnTo>
                  <a:lnTo>
                    <a:pt x="2416" y="2069"/>
                  </a:lnTo>
                  <a:lnTo>
                    <a:pt x="2413" y="2078"/>
                  </a:lnTo>
                  <a:lnTo>
                    <a:pt x="2409" y="2089"/>
                  </a:lnTo>
                  <a:lnTo>
                    <a:pt x="2406" y="2099"/>
                  </a:lnTo>
                  <a:lnTo>
                    <a:pt x="2405" y="2111"/>
                  </a:lnTo>
                  <a:lnTo>
                    <a:pt x="2404" y="2123"/>
                  </a:lnTo>
                  <a:lnTo>
                    <a:pt x="2403" y="2136"/>
                  </a:lnTo>
                  <a:lnTo>
                    <a:pt x="2403" y="2136"/>
                  </a:lnTo>
                  <a:lnTo>
                    <a:pt x="2404" y="2149"/>
                  </a:lnTo>
                  <a:lnTo>
                    <a:pt x="2405" y="2161"/>
                  </a:lnTo>
                  <a:lnTo>
                    <a:pt x="2406" y="2174"/>
                  </a:lnTo>
                  <a:lnTo>
                    <a:pt x="2409" y="2186"/>
                  </a:lnTo>
                  <a:lnTo>
                    <a:pt x="2411" y="2196"/>
                  </a:lnTo>
                  <a:lnTo>
                    <a:pt x="2416" y="2206"/>
                  </a:lnTo>
                  <a:lnTo>
                    <a:pt x="2420" y="2214"/>
                  </a:lnTo>
                  <a:lnTo>
                    <a:pt x="2426" y="2222"/>
                  </a:lnTo>
                  <a:lnTo>
                    <a:pt x="2431" y="2230"/>
                  </a:lnTo>
                  <a:lnTo>
                    <a:pt x="2438" y="2235"/>
                  </a:lnTo>
                  <a:lnTo>
                    <a:pt x="2445" y="2241"/>
                  </a:lnTo>
                  <a:lnTo>
                    <a:pt x="2452" y="2245"/>
                  </a:lnTo>
                  <a:lnTo>
                    <a:pt x="2461" y="2250"/>
                  </a:lnTo>
                  <a:lnTo>
                    <a:pt x="2470" y="2252"/>
                  </a:lnTo>
                  <a:lnTo>
                    <a:pt x="2479" y="2253"/>
                  </a:lnTo>
                  <a:lnTo>
                    <a:pt x="2489" y="2254"/>
                  </a:lnTo>
                  <a:lnTo>
                    <a:pt x="2489" y="2254"/>
                  </a:lnTo>
                  <a:lnTo>
                    <a:pt x="2495" y="2253"/>
                  </a:lnTo>
                  <a:lnTo>
                    <a:pt x="2503" y="2252"/>
                  </a:lnTo>
                  <a:lnTo>
                    <a:pt x="2510" y="2251"/>
                  </a:lnTo>
                  <a:lnTo>
                    <a:pt x="2515" y="2249"/>
                  </a:lnTo>
                  <a:lnTo>
                    <a:pt x="2522" y="2245"/>
                  </a:lnTo>
                  <a:lnTo>
                    <a:pt x="2528" y="2242"/>
                  </a:lnTo>
                  <a:lnTo>
                    <a:pt x="2534" y="2238"/>
                  </a:lnTo>
                  <a:lnTo>
                    <a:pt x="2539" y="2232"/>
                  </a:lnTo>
                  <a:lnTo>
                    <a:pt x="2539" y="2249"/>
                  </a:lnTo>
                  <a:lnTo>
                    <a:pt x="2595" y="2249"/>
                  </a:lnTo>
                  <a:lnTo>
                    <a:pt x="2595" y="1934"/>
                  </a:lnTo>
                  <a:lnTo>
                    <a:pt x="2539" y="1962"/>
                  </a:lnTo>
                  <a:lnTo>
                    <a:pt x="2539" y="2042"/>
                  </a:lnTo>
                  <a:close/>
                  <a:moveTo>
                    <a:pt x="2501" y="2203"/>
                  </a:moveTo>
                  <a:lnTo>
                    <a:pt x="2501" y="2203"/>
                  </a:lnTo>
                  <a:lnTo>
                    <a:pt x="2493" y="2202"/>
                  </a:lnTo>
                  <a:lnTo>
                    <a:pt x="2487" y="2200"/>
                  </a:lnTo>
                  <a:lnTo>
                    <a:pt x="2479" y="2197"/>
                  </a:lnTo>
                  <a:lnTo>
                    <a:pt x="2472" y="2190"/>
                  </a:lnTo>
                  <a:lnTo>
                    <a:pt x="2467" y="2181"/>
                  </a:lnTo>
                  <a:lnTo>
                    <a:pt x="2462" y="2169"/>
                  </a:lnTo>
                  <a:lnTo>
                    <a:pt x="2460" y="2154"/>
                  </a:lnTo>
                  <a:lnTo>
                    <a:pt x="2459" y="2134"/>
                  </a:lnTo>
                  <a:lnTo>
                    <a:pt x="2459" y="2134"/>
                  </a:lnTo>
                  <a:lnTo>
                    <a:pt x="2460" y="2117"/>
                  </a:lnTo>
                  <a:lnTo>
                    <a:pt x="2462" y="2103"/>
                  </a:lnTo>
                  <a:lnTo>
                    <a:pt x="2467" y="2092"/>
                  </a:lnTo>
                  <a:lnTo>
                    <a:pt x="2472" y="2084"/>
                  </a:lnTo>
                  <a:lnTo>
                    <a:pt x="2479" y="2079"/>
                  </a:lnTo>
                  <a:lnTo>
                    <a:pt x="2485" y="2074"/>
                  </a:lnTo>
                  <a:lnTo>
                    <a:pt x="2493" y="2073"/>
                  </a:lnTo>
                  <a:lnTo>
                    <a:pt x="2500" y="2072"/>
                  </a:lnTo>
                  <a:lnTo>
                    <a:pt x="2500" y="2072"/>
                  </a:lnTo>
                  <a:lnTo>
                    <a:pt x="2507" y="2073"/>
                  </a:lnTo>
                  <a:lnTo>
                    <a:pt x="2514" y="2074"/>
                  </a:lnTo>
                  <a:lnTo>
                    <a:pt x="2520" y="2076"/>
                  </a:lnTo>
                  <a:lnTo>
                    <a:pt x="2525" y="2080"/>
                  </a:lnTo>
                  <a:lnTo>
                    <a:pt x="2530" y="2083"/>
                  </a:lnTo>
                  <a:lnTo>
                    <a:pt x="2534" y="2086"/>
                  </a:lnTo>
                  <a:lnTo>
                    <a:pt x="2539" y="2094"/>
                  </a:lnTo>
                  <a:lnTo>
                    <a:pt x="2539" y="2181"/>
                  </a:lnTo>
                  <a:lnTo>
                    <a:pt x="2539" y="2181"/>
                  </a:lnTo>
                  <a:lnTo>
                    <a:pt x="2533" y="2189"/>
                  </a:lnTo>
                  <a:lnTo>
                    <a:pt x="2525" y="2196"/>
                  </a:lnTo>
                  <a:lnTo>
                    <a:pt x="2520" y="2199"/>
                  </a:lnTo>
                  <a:lnTo>
                    <a:pt x="2514" y="2201"/>
                  </a:lnTo>
                  <a:lnTo>
                    <a:pt x="2507" y="2202"/>
                  </a:lnTo>
                  <a:lnTo>
                    <a:pt x="2501" y="2203"/>
                  </a:lnTo>
                  <a:lnTo>
                    <a:pt x="2501" y="2203"/>
                  </a:lnTo>
                  <a:close/>
                  <a:moveTo>
                    <a:pt x="672" y="2089"/>
                  </a:moveTo>
                  <a:lnTo>
                    <a:pt x="672" y="2089"/>
                  </a:lnTo>
                  <a:lnTo>
                    <a:pt x="664" y="2084"/>
                  </a:lnTo>
                  <a:lnTo>
                    <a:pt x="656" y="2080"/>
                  </a:lnTo>
                  <a:lnTo>
                    <a:pt x="646" y="2078"/>
                  </a:lnTo>
                  <a:lnTo>
                    <a:pt x="636" y="2076"/>
                  </a:lnTo>
                  <a:lnTo>
                    <a:pt x="636" y="2076"/>
                  </a:lnTo>
                  <a:lnTo>
                    <a:pt x="627" y="2078"/>
                  </a:lnTo>
                  <a:lnTo>
                    <a:pt x="618" y="2080"/>
                  </a:lnTo>
                  <a:lnTo>
                    <a:pt x="611" y="2084"/>
                  </a:lnTo>
                  <a:lnTo>
                    <a:pt x="606" y="2090"/>
                  </a:lnTo>
                  <a:lnTo>
                    <a:pt x="601" y="2096"/>
                  </a:lnTo>
                  <a:lnTo>
                    <a:pt x="599" y="2105"/>
                  </a:lnTo>
                  <a:lnTo>
                    <a:pt x="597" y="2116"/>
                  </a:lnTo>
                  <a:lnTo>
                    <a:pt x="596" y="2128"/>
                  </a:lnTo>
                  <a:lnTo>
                    <a:pt x="596" y="2249"/>
                  </a:lnTo>
                  <a:lnTo>
                    <a:pt x="542" y="2249"/>
                  </a:lnTo>
                  <a:lnTo>
                    <a:pt x="542" y="2027"/>
                  </a:lnTo>
                  <a:lnTo>
                    <a:pt x="596" y="2027"/>
                  </a:lnTo>
                  <a:lnTo>
                    <a:pt x="596" y="2046"/>
                  </a:lnTo>
                  <a:lnTo>
                    <a:pt x="596" y="2046"/>
                  </a:lnTo>
                  <a:lnTo>
                    <a:pt x="601" y="2040"/>
                  </a:lnTo>
                  <a:lnTo>
                    <a:pt x="607" y="2035"/>
                  </a:lnTo>
                  <a:lnTo>
                    <a:pt x="613" y="2031"/>
                  </a:lnTo>
                  <a:lnTo>
                    <a:pt x="619" y="2028"/>
                  </a:lnTo>
                  <a:lnTo>
                    <a:pt x="625" y="2025"/>
                  </a:lnTo>
                  <a:lnTo>
                    <a:pt x="631" y="2024"/>
                  </a:lnTo>
                  <a:lnTo>
                    <a:pt x="639" y="2022"/>
                  </a:lnTo>
                  <a:lnTo>
                    <a:pt x="646" y="2021"/>
                  </a:lnTo>
                  <a:lnTo>
                    <a:pt x="646" y="2021"/>
                  </a:lnTo>
                  <a:lnTo>
                    <a:pt x="657" y="2022"/>
                  </a:lnTo>
                  <a:lnTo>
                    <a:pt x="668" y="2026"/>
                  </a:lnTo>
                  <a:lnTo>
                    <a:pt x="679" y="2030"/>
                  </a:lnTo>
                  <a:lnTo>
                    <a:pt x="688" y="2036"/>
                  </a:lnTo>
                  <a:lnTo>
                    <a:pt x="672" y="2089"/>
                  </a:lnTo>
                  <a:close/>
                  <a:moveTo>
                    <a:pt x="241" y="2027"/>
                  </a:moveTo>
                  <a:lnTo>
                    <a:pt x="295" y="2027"/>
                  </a:lnTo>
                  <a:lnTo>
                    <a:pt x="232" y="2249"/>
                  </a:lnTo>
                  <a:lnTo>
                    <a:pt x="184" y="2249"/>
                  </a:lnTo>
                  <a:lnTo>
                    <a:pt x="160" y="2157"/>
                  </a:lnTo>
                  <a:lnTo>
                    <a:pt x="160" y="2157"/>
                  </a:lnTo>
                  <a:lnTo>
                    <a:pt x="148" y="2108"/>
                  </a:lnTo>
                  <a:lnTo>
                    <a:pt x="148" y="2108"/>
                  </a:lnTo>
                  <a:lnTo>
                    <a:pt x="142" y="2132"/>
                  </a:lnTo>
                  <a:lnTo>
                    <a:pt x="136" y="2158"/>
                  </a:lnTo>
                  <a:lnTo>
                    <a:pt x="110" y="2249"/>
                  </a:lnTo>
                  <a:lnTo>
                    <a:pt x="63" y="2249"/>
                  </a:lnTo>
                  <a:lnTo>
                    <a:pt x="63" y="2247"/>
                  </a:lnTo>
                  <a:lnTo>
                    <a:pt x="0" y="2027"/>
                  </a:lnTo>
                  <a:lnTo>
                    <a:pt x="57" y="2027"/>
                  </a:lnTo>
                  <a:lnTo>
                    <a:pt x="77" y="2110"/>
                  </a:lnTo>
                  <a:lnTo>
                    <a:pt x="77" y="2110"/>
                  </a:lnTo>
                  <a:lnTo>
                    <a:pt x="83" y="2136"/>
                  </a:lnTo>
                  <a:lnTo>
                    <a:pt x="88" y="2164"/>
                  </a:lnTo>
                  <a:lnTo>
                    <a:pt x="88" y="2164"/>
                  </a:lnTo>
                  <a:lnTo>
                    <a:pt x="95" y="2136"/>
                  </a:lnTo>
                  <a:lnTo>
                    <a:pt x="102" y="2108"/>
                  </a:lnTo>
                  <a:lnTo>
                    <a:pt x="125" y="2027"/>
                  </a:lnTo>
                  <a:lnTo>
                    <a:pt x="172" y="2027"/>
                  </a:lnTo>
                  <a:lnTo>
                    <a:pt x="195" y="2108"/>
                  </a:lnTo>
                  <a:lnTo>
                    <a:pt x="195" y="2108"/>
                  </a:lnTo>
                  <a:lnTo>
                    <a:pt x="202" y="2135"/>
                  </a:lnTo>
                  <a:lnTo>
                    <a:pt x="209" y="2165"/>
                  </a:lnTo>
                  <a:lnTo>
                    <a:pt x="209" y="2165"/>
                  </a:lnTo>
                  <a:lnTo>
                    <a:pt x="213" y="2139"/>
                  </a:lnTo>
                  <a:lnTo>
                    <a:pt x="220" y="2108"/>
                  </a:lnTo>
                  <a:lnTo>
                    <a:pt x="241" y="2027"/>
                  </a:lnTo>
                  <a:close/>
                  <a:moveTo>
                    <a:pt x="406" y="2021"/>
                  </a:moveTo>
                  <a:lnTo>
                    <a:pt x="406" y="2021"/>
                  </a:lnTo>
                  <a:lnTo>
                    <a:pt x="396" y="2022"/>
                  </a:lnTo>
                  <a:lnTo>
                    <a:pt x="385" y="2024"/>
                  </a:lnTo>
                  <a:lnTo>
                    <a:pt x="375" y="2027"/>
                  </a:lnTo>
                  <a:lnTo>
                    <a:pt x="366" y="2030"/>
                  </a:lnTo>
                  <a:lnTo>
                    <a:pt x="358" y="2035"/>
                  </a:lnTo>
                  <a:lnTo>
                    <a:pt x="349" y="2040"/>
                  </a:lnTo>
                  <a:lnTo>
                    <a:pt x="341" y="2047"/>
                  </a:lnTo>
                  <a:lnTo>
                    <a:pt x="334" y="2054"/>
                  </a:lnTo>
                  <a:lnTo>
                    <a:pt x="328" y="2062"/>
                  </a:lnTo>
                  <a:lnTo>
                    <a:pt x="322" y="2071"/>
                  </a:lnTo>
                  <a:lnTo>
                    <a:pt x="317" y="2081"/>
                  </a:lnTo>
                  <a:lnTo>
                    <a:pt x="313" y="2091"/>
                  </a:lnTo>
                  <a:lnTo>
                    <a:pt x="310" y="2102"/>
                  </a:lnTo>
                  <a:lnTo>
                    <a:pt x="308" y="2113"/>
                  </a:lnTo>
                  <a:lnTo>
                    <a:pt x="306" y="2125"/>
                  </a:lnTo>
                  <a:lnTo>
                    <a:pt x="306" y="2138"/>
                  </a:lnTo>
                  <a:lnTo>
                    <a:pt x="306" y="2138"/>
                  </a:lnTo>
                  <a:lnTo>
                    <a:pt x="306" y="2150"/>
                  </a:lnTo>
                  <a:lnTo>
                    <a:pt x="308" y="2163"/>
                  </a:lnTo>
                  <a:lnTo>
                    <a:pt x="310" y="2174"/>
                  </a:lnTo>
                  <a:lnTo>
                    <a:pt x="313" y="2185"/>
                  </a:lnTo>
                  <a:lnTo>
                    <a:pt x="317" y="2194"/>
                  </a:lnTo>
                  <a:lnTo>
                    <a:pt x="322" y="2204"/>
                  </a:lnTo>
                  <a:lnTo>
                    <a:pt x="328" y="2213"/>
                  </a:lnTo>
                  <a:lnTo>
                    <a:pt x="334" y="2221"/>
                  </a:lnTo>
                  <a:lnTo>
                    <a:pt x="341" y="2229"/>
                  </a:lnTo>
                  <a:lnTo>
                    <a:pt x="349" y="2235"/>
                  </a:lnTo>
                  <a:lnTo>
                    <a:pt x="358" y="2241"/>
                  </a:lnTo>
                  <a:lnTo>
                    <a:pt x="366" y="2245"/>
                  </a:lnTo>
                  <a:lnTo>
                    <a:pt x="375" y="2249"/>
                  </a:lnTo>
                  <a:lnTo>
                    <a:pt x="385" y="2252"/>
                  </a:lnTo>
                  <a:lnTo>
                    <a:pt x="396" y="2253"/>
                  </a:lnTo>
                  <a:lnTo>
                    <a:pt x="406" y="2254"/>
                  </a:lnTo>
                  <a:lnTo>
                    <a:pt x="406" y="2254"/>
                  </a:lnTo>
                  <a:lnTo>
                    <a:pt x="417" y="2253"/>
                  </a:lnTo>
                  <a:lnTo>
                    <a:pt x="428" y="2252"/>
                  </a:lnTo>
                  <a:lnTo>
                    <a:pt x="438" y="2249"/>
                  </a:lnTo>
                  <a:lnTo>
                    <a:pt x="447" y="2245"/>
                  </a:lnTo>
                  <a:lnTo>
                    <a:pt x="456" y="2241"/>
                  </a:lnTo>
                  <a:lnTo>
                    <a:pt x="465" y="2235"/>
                  </a:lnTo>
                  <a:lnTo>
                    <a:pt x="472" y="2229"/>
                  </a:lnTo>
                  <a:lnTo>
                    <a:pt x="479" y="2221"/>
                  </a:lnTo>
                  <a:lnTo>
                    <a:pt x="486" y="2213"/>
                  </a:lnTo>
                  <a:lnTo>
                    <a:pt x="491" y="2204"/>
                  </a:lnTo>
                  <a:lnTo>
                    <a:pt x="496" y="2194"/>
                  </a:lnTo>
                  <a:lnTo>
                    <a:pt x="500" y="2185"/>
                  </a:lnTo>
                  <a:lnTo>
                    <a:pt x="503" y="2174"/>
                  </a:lnTo>
                  <a:lnTo>
                    <a:pt x="505" y="2163"/>
                  </a:lnTo>
                  <a:lnTo>
                    <a:pt x="508" y="2150"/>
                  </a:lnTo>
                  <a:lnTo>
                    <a:pt x="508" y="2138"/>
                  </a:lnTo>
                  <a:lnTo>
                    <a:pt x="508" y="2138"/>
                  </a:lnTo>
                  <a:lnTo>
                    <a:pt x="508" y="2125"/>
                  </a:lnTo>
                  <a:lnTo>
                    <a:pt x="505" y="2113"/>
                  </a:lnTo>
                  <a:lnTo>
                    <a:pt x="503" y="2102"/>
                  </a:lnTo>
                  <a:lnTo>
                    <a:pt x="500" y="2091"/>
                  </a:lnTo>
                  <a:lnTo>
                    <a:pt x="496" y="2081"/>
                  </a:lnTo>
                  <a:lnTo>
                    <a:pt x="491" y="2071"/>
                  </a:lnTo>
                  <a:lnTo>
                    <a:pt x="486" y="2062"/>
                  </a:lnTo>
                  <a:lnTo>
                    <a:pt x="479" y="2054"/>
                  </a:lnTo>
                  <a:lnTo>
                    <a:pt x="472" y="2047"/>
                  </a:lnTo>
                  <a:lnTo>
                    <a:pt x="465" y="2040"/>
                  </a:lnTo>
                  <a:lnTo>
                    <a:pt x="456" y="2035"/>
                  </a:lnTo>
                  <a:lnTo>
                    <a:pt x="447" y="2030"/>
                  </a:lnTo>
                  <a:lnTo>
                    <a:pt x="438" y="2027"/>
                  </a:lnTo>
                  <a:lnTo>
                    <a:pt x="428" y="2024"/>
                  </a:lnTo>
                  <a:lnTo>
                    <a:pt x="417" y="2022"/>
                  </a:lnTo>
                  <a:lnTo>
                    <a:pt x="406" y="2021"/>
                  </a:lnTo>
                  <a:lnTo>
                    <a:pt x="406" y="2021"/>
                  </a:lnTo>
                  <a:close/>
                  <a:moveTo>
                    <a:pt x="406" y="2202"/>
                  </a:moveTo>
                  <a:lnTo>
                    <a:pt x="406" y="2202"/>
                  </a:lnTo>
                  <a:lnTo>
                    <a:pt x="396" y="2201"/>
                  </a:lnTo>
                  <a:lnTo>
                    <a:pt x="387" y="2198"/>
                  </a:lnTo>
                  <a:lnTo>
                    <a:pt x="381" y="2192"/>
                  </a:lnTo>
                  <a:lnTo>
                    <a:pt x="374" y="2185"/>
                  </a:lnTo>
                  <a:lnTo>
                    <a:pt x="369" y="2176"/>
                  </a:lnTo>
                  <a:lnTo>
                    <a:pt x="364" y="2165"/>
                  </a:lnTo>
                  <a:lnTo>
                    <a:pt x="362" y="2151"/>
                  </a:lnTo>
                  <a:lnTo>
                    <a:pt x="362" y="2138"/>
                  </a:lnTo>
                  <a:lnTo>
                    <a:pt x="362" y="2138"/>
                  </a:lnTo>
                  <a:lnTo>
                    <a:pt x="362" y="2124"/>
                  </a:lnTo>
                  <a:lnTo>
                    <a:pt x="364" y="2111"/>
                  </a:lnTo>
                  <a:lnTo>
                    <a:pt x="369" y="2101"/>
                  </a:lnTo>
                  <a:lnTo>
                    <a:pt x="374" y="2091"/>
                  </a:lnTo>
                  <a:lnTo>
                    <a:pt x="381" y="2083"/>
                  </a:lnTo>
                  <a:lnTo>
                    <a:pt x="387" y="2078"/>
                  </a:lnTo>
                  <a:lnTo>
                    <a:pt x="396" y="2074"/>
                  </a:lnTo>
                  <a:lnTo>
                    <a:pt x="406" y="2073"/>
                  </a:lnTo>
                  <a:lnTo>
                    <a:pt x="406" y="2073"/>
                  </a:lnTo>
                  <a:lnTo>
                    <a:pt x="416" y="2074"/>
                  </a:lnTo>
                  <a:lnTo>
                    <a:pt x="425" y="2078"/>
                  </a:lnTo>
                  <a:lnTo>
                    <a:pt x="433" y="2083"/>
                  </a:lnTo>
                  <a:lnTo>
                    <a:pt x="439" y="2091"/>
                  </a:lnTo>
                  <a:lnTo>
                    <a:pt x="445" y="2101"/>
                  </a:lnTo>
                  <a:lnTo>
                    <a:pt x="448" y="2111"/>
                  </a:lnTo>
                  <a:lnTo>
                    <a:pt x="450" y="2124"/>
                  </a:lnTo>
                  <a:lnTo>
                    <a:pt x="451" y="2138"/>
                  </a:lnTo>
                  <a:lnTo>
                    <a:pt x="451" y="2138"/>
                  </a:lnTo>
                  <a:lnTo>
                    <a:pt x="450" y="2151"/>
                  </a:lnTo>
                  <a:lnTo>
                    <a:pt x="448" y="2165"/>
                  </a:lnTo>
                  <a:lnTo>
                    <a:pt x="445" y="2176"/>
                  </a:lnTo>
                  <a:lnTo>
                    <a:pt x="439" y="2185"/>
                  </a:lnTo>
                  <a:lnTo>
                    <a:pt x="433" y="2192"/>
                  </a:lnTo>
                  <a:lnTo>
                    <a:pt x="425" y="2198"/>
                  </a:lnTo>
                  <a:lnTo>
                    <a:pt x="416" y="2201"/>
                  </a:lnTo>
                  <a:lnTo>
                    <a:pt x="406" y="2202"/>
                  </a:lnTo>
                  <a:lnTo>
                    <a:pt x="406" y="2202"/>
                  </a:lnTo>
                  <a:close/>
                  <a:moveTo>
                    <a:pt x="2269" y="2089"/>
                  </a:moveTo>
                  <a:lnTo>
                    <a:pt x="2269" y="2089"/>
                  </a:lnTo>
                  <a:lnTo>
                    <a:pt x="2260" y="2084"/>
                  </a:lnTo>
                  <a:lnTo>
                    <a:pt x="2251" y="2080"/>
                  </a:lnTo>
                  <a:lnTo>
                    <a:pt x="2242" y="2078"/>
                  </a:lnTo>
                  <a:lnTo>
                    <a:pt x="2233" y="2076"/>
                  </a:lnTo>
                  <a:lnTo>
                    <a:pt x="2233" y="2076"/>
                  </a:lnTo>
                  <a:lnTo>
                    <a:pt x="2223" y="2078"/>
                  </a:lnTo>
                  <a:lnTo>
                    <a:pt x="2215" y="2080"/>
                  </a:lnTo>
                  <a:lnTo>
                    <a:pt x="2208" y="2084"/>
                  </a:lnTo>
                  <a:lnTo>
                    <a:pt x="2203" y="2090"/>
                  </a:lnTo>
                  <a:lnTo>
                    <a:pt x="2198" y="2096"/>
                  </a:lnTo>
                  <a:lnTo>
                    <a:pt x="2195" y="2105"/>
                  </a:lnTo>
                  <a:lnTo>
                    <a:pt x="2193" y="2116"/>
                  </a:lnTo>
                  <a:lnTo>
                    <a:pt x="2193" y="2128"/>
                  </a:lnTo>
                  <a:lnTo>
                    <a:pt x="2193" y="2249"/>
                  </a:lnTo>
                  <a:lnTo>
                    <a:pt x="2138" y="2249"/>
                  </a:lnTo>
                  <a:lnTo>
                    <a:pt x="2138" y="2027"/>
                  </a:lnTo>
                  <a:lnTo>
                    <a:pt x="2193" y="2027"/>
                  </a:lnTo>
                  <a:lnTo>
                    <a:pt x="2193" y="2046"/>
                  </a:lnTo>
                  <a:lnTo>
                    <a:pt x="2193" y="2046"/>
                  </a:lnTo>
                  <a:lnTo>
                    <a:pt x="2197" y="2040"/>
                  </a:lnTo>
                  <a:lnTo>
                    <a:pt x="2203" y="2035"/>
                  </a:lnTo>
                  <a:lnTo>
                    <a:pt x="2208" y="2031"/>
                  </a:lnTo>
                  <a:lnTo>
                    <a:pt x="2215" y="2028"/>
                  </a:lnTo>
                  <a:lnTo>
                    <a:pt x="2222" y="2025"/>
                  </a:lnTo>
                  <a:lnTo>
                    <a:pt x="2228" y="2024"/>
                  </a:lnTo>
                  <a:lnTo>
                    <a:pt x="2235" y="2022"/>
                  </a:lnTo>
                  <a:lnTo>
                    <a:pt x="2242" y="2021"/>
                  </a:lnTo>
                  <a:lnTo>
                    <a:pt x="2242" y="2021"/>
                  </a:lnTo>
                  <a:lnTo>
                    <a:pt x="2253" y="2022"/>
                  </a:lnTo>
                  <a:lnTo>
                    <a:pt x="2264" y="2026"/>
                  </a:lnTo>
                  <a:lnTo>
                    <a:pt x="2275" y="2030"/>
                  </a:lnTo>
                  <a:lnTo>
                    <a:pt x="2283" y="2036"/>
                  </a:lnTo>
                  <a:lnTo>
                    <a:pt x="2269" y="2089"/>
                  </a:lnTo>
                  <a:close/>
                  <a:moveTo>
                    <a:pt x="1836" y="2027"/>
                  </a:moveTo>
                  <a:lnTo>
                    <a:pt x="1891" y="2027"/>
                  </a:lnTo>
                  <a:lnTo>
                    <a:pt x="1828" y="2249"/>
                  </a:lnTo>
                  <a:lnTo>
                    <a:pt x="1780" y="2249"/>
                  </a:lnTo>
                  <a:lnTo>
                    <a:pt x="1756" y="2157"/>
                  </a:lnTo>
                  <a:lnTo>
                    <a:pt x="1756" y="2157"/>
                  </a:lnTo>
                  <a:lnTo>
                    <a:pt x="1744" y="2108"/>
                  </a:lnTo>
                  <a:lnTo>
                    <a:pt x="1744" y="2108"/>
                  </a:lnTo>
                  <a:lnTo>
                    <a:pt x="1738" y="2132"/>
                  </a:lnTo>
                  <a:lnTo>
                    <a:pt x="1732" y="2158"/>
                  </a:lnTo>
                  <a:lnTo>
                    <a:pt x="1707" y="2249"/>
                  </a:lnTo>
                  <a:lnTo>
                    <a:pt x="1660" y="2249"/>
                  </a:lnTo>
                  <a:lnTo>
                    <a:pt x="1659" y="2247"/>
                  </a:lnTo>
                  <a:lnTo>
                    <a:pt x="1597" y="2027"/>
                  </a:lnTo>
                  <a:lnTo>
                    <a:pt x="1653" y="2027"/>
                  </a:lnTo>
                  <a:lnTo>
                    <a:pt x="1674" y="2110"/>
                  </a:lnTo>
                  <a:lnTo>
                    <a:pt x="1674" y="2110"/>
                  </a:lnTo>
                  <a:lnTo>
                    <a:pt x="1680" y="2136"/>
                  </a:lnTo>
                  <a:lnTo>
                    <a:pt x="1685" y="2164"/>
                  </a:lnTo>
                  <a:lnTo>
                    <a:pt x="1685" y="2164"/>
                  </a:lnTo>
                  <a:lnTo>
                    <a:pt x="1691" y="2136"/>
                  </a:lnTo>
                  <a:lnTo>
                    <a:pt x="1699" y="2108"/>
                  </a:lnTo>
                  <a:lnTo>
                    <a:pt x="1722" y="2027"/>
                  </a:lnTo>
                  <a:lnTo>
                    <a:pt x="1768" y="2027"/>
                  </a:lnTo>
                  <a:lnTo>
                    <a:pt x="1791" y="2108"/>
                  </a:lnTo>
                  <a:lnTo>
                    <a:pt x="1791" y="2108"/>
                  </a:lnTo>
                  <a:lnTo>
                    <a:pt x="1798" y="2135"/>
                  </a:lnTo>
                  <a:lnTo>
                    <a:pt x="1804" y="2165"/>
                  </a:lnTo>
                  <a:lnTo>
                    <a:pt x="1804" y="2165"/>
                  </a:lnTo>
                  <a:lnTo>
                    <a:pt x="1810" y="2139"/>
                  </a:lnTo>
                  <a:lnTo>
                    <a:pt x="1817" y="2108"/>
                  </a:lnTo>
                  <a:lnTo>
                    <a:pt x="1836" y="2027"/>
                  </a:lnTo>
                  <a:close/>
                  <a:moveTo>
                    <a:pt x="2002" y="2021"/>
                  </a:moveTo>
                  <a:lnTo>
                    <a:pt x="2002" y="2021"/>
                  </a:lnTo>
                  <a:lnTo>
                    <a:pt x="1992" y="2022"/>
                  </a:lnTo>
                  <a:lnTo>
                    <a:pt x="1981" y="2024"/>
                  </a:lnTo>
                  <a:lnTo>
                    <a:pt x="1971" y="2027"/>
                  </a:lnTo>
                  <a:lnTo>
                    <a:pt x="1962" y="2030"/>
                  </a:lnTo>
                  <a:lnTo>
                    <a:pt x="1953" y="2035"/>
                  </a:lnTo>
                  <a:lnTo>
                    <a:pt x="1945" y="2041"/>
                  </a:lnTo>
                  <a:lnTo>
                    <a:pt x="1937" y="2047"/>
                  </a:lnTo>
                  <a:lnTo>
                    <a:pt x="1930" y="2054"/>
                  </a:lnTo>
                  <a:lnTo>
                    <a:pt x="1924" y="2062"/>
                  </a:lnTo>
                  <a:lnTo>
                    <a:pt x="1918" y="2071"/>
                  </a:lnTo>
                  <a:lnTo>
                    <a:pt x="1913" y="2081"/>
                  </a:lnTo>
                  <a:lnTo>
                    <a:pt x="1909" y="2091"/>
                  </a:lnTo>
                  <a:lnTo>
                    <a:pt x="1906" y="2102"/>
                  </a:lnTo>
                  <a:lnTo>
                    <a:pt x="1903" y="2114"/>
                  </a:lnTo>
                  <a:lnTo>
                    <a:pt x="1902" y="2125"/>
                  </a:lnTo>
                  <a:lnTo>
                    <a:pt x="1902" y="2138"/>
                  </a:lnTo>
                  <a:lnTo>
                    <a:pt x="1902" y="2138"/>
                  </a:lnTo>
                  <a:lnTo>
                    <a:pt x="1902" y="2150"/>
                  </a:lnTo>
                  <a:lnTo>
                    <a:pt x="1903" y="2163"/>
                  </a:lnTo>
                  <a:lnTo>
                    <a:pt x="1906" y="2174"/>
                  </a:lnTo>
                  <a:lnTo>
                    <a:pt x="1909" y="2185"/>
                  </a:lnTo>
                  <a:lnTo>
                    <a:pt x="1913" y="2194"/>
                  </a:lnTo>
                  <a:lnTo>
                    <a:pt x="1918" y="2204"/>
                  </a:lnTo>
                  <a:lnTo>
                    <a:pt x="1924" y="2213"/>
                  </a:lnTo>
                  <a:lnTo>
                    <a:pt x="1930" y="2221"/>
                  </a:lnTo>
                  <a:lnTo>
                    <a:pt x="1937" y="2229"/>
                  </a:lnTo>
                  <a:lnTo>
                    <a:pt x="1945" y="2235"/>
                  </a:lnTo>
                  <a:lnTo>
                    <a:pt x="1953" y="2241"/>
                  </a:lnTo>
                  <a:lnTo>
                    <a:pt x="1962" y="2245"/>
                  </a:lnTo>
                  <a:lnTo>
                    <a:pt x="1971" y="2249"/>
                  </a:lnTo>
                  <a:lnTo>
                    <a:pt x="1981" y="2252"/>
                  </a:lnTo>
                  <a:lnTo>
                    <a:pt x="1992" y="2253"/>
                  </a:lnTo>
                  <a:lnTo>
                    <a:pt x="2002" y="2254"/>
                  </a:lnTo>
                  <a:lnTo>
                    <a:pt x="2002" y="2254"/>
                  </a:lnTo>
                  <a:lnTo>
                    <a:pt x="2013" y="2253"/>
                  </a:lnTo>
                  <a:lnTo>
                    <a:pt x="2024" y="2252"/>
                  </a:lnTo>
                  <a:lnTo>
                    <a:pt x="2034" y="2249"/>
                  </a:lnTo>
                  <a:lnTo>
                    <a:pt x="2043" y="2245"/>
                  </a:lnTo>
                  <a:lnTo>
                    <a:pt x="2052" y="2241"/>
                  </a:lnTo>
                  <a:lnTo>
                    <a:pt x="2061" y="2235"/>
                  </a:lnTo>
                  <a:lnTo>
                    <a:pt x="2068" y="2229"/>
                  </a:lnTo>
                  <a:lnTo>
                    <a:pt x="2075" y="2221"/>
                  </a:lnTo>
                  <a:lnTo>
                    <a:pt x="2081" y="2213"/>
                  </a:lnTo>
                  <a:lnTo>
                    <a:pt x="2087" y="2204"/>
                  </a:lnTo>
                  <a:lnTo>
                    <a:pt x="2091" y="2194"/>
                  </a:lnTo>
                  <a:lnTo>
                    <a:pt x="2096" y="2185"/>
                  </a:lnTo>
                  <a:lnTo>
                    <a:pt x="2099" y="2174"/>
                  </a:lnTo>
                  <a:lnTo>
                    <a:pt x="2101" y="2163"/>
                  </a:lnTo>
                  <a:lnTo>
                    <a:pt x="2104" y="2150"/>
                  </a:lnTo>
                  <a:lnTo>
                    <a:pt x="2104" y="2138"/>
                  </a:lnTo>
                  <a:lnTo>
                    <a:pt x="2104" y="2138"/>
                  </a:lnTo>
                  <a:lnTo>
                    <a:pt x="2104" y="2125"/>
                  </a:lnTo>
                  <a:lnTo>
                    <a:pt x="2101" y="2114"/>
                  </a:lnTo>
                  <a:lnTo>
                    <a:pt x="2099" y="2102"/>
                  </a:lnTo>
                  <a:lnTo>
                    <a:pt x="2096" y="2091"/>
                  </a:lnTo>
                  <a:lnTo>
                    <a:pt x="2091" y="2081"/>
                  </a:lnTo>
                  <a:lnTo>
                    <a:pt x="2087" y="2071"/>
                  </a:lnTo>
                  <a:lnTo>
                    <a:pt x="2081" y="2062"/>
                  </a:lnTo>
                  <a:lnTo>
                    <a:pt x="2075" y="2054"/>
                  </a:lnTo>
                  <a:lnTo>
                    <a:pt x="2068" y="2047"/>
                  </a:lnTo>
                  <a:lnTo>
                    <a:pt x="2061" y="2041"/>
                  </a:lnTo>
                  <a:lnTo>
                    <a:pt x="2052" y="2035"/>
                  </a:lnTo>
                  <a:lnTo>
                    <a:pt x="2043" y="2030"/>
                  </a:lnTo>
                  <a:lnTo>
                    <a:pt x="2034" y="2027"/>
                  </a:lnTo>
                  <a:lnTo>
                    <a:pt x="2024" y="2024"/>
                  </a:lnTo>
                  <a:lnTo>
                    <a:pt x="2013" y="2022"/>
                  </a:lnTo>
                  <a:lnTo>
                    <a:pt x="2002" y="2021"/>
                  </a:lnTo>
                  <a:lnTo>
                    <a:pt x="2002" y="2021"/>
                  </a:lnTo>
                  <a:close/>
                  <a:moveTo>
                    <a:pt x="2002" y="2202"/>
                  </a:moveTo>
                  <a:lnTo>
                    <a:pt x="2002" y="2202"/>
                  </a:lnTo>
                  <a:lnTo>
                    <a:pt x="1992" y="2201"/>
                  </a:lnTo>
                  <a:lnTo>
                    <a:pt x="1984" y="2198"/>
                  </a:lnTo>
                  <a:lnTo>
                    <a:pt x="1977" y="2192"/>
                  </a:lnTo>
                  <a:lnTo>
                    <a:pt x="1970" y="2185"/>
                  </a:lnTo>
                  <a:lnTo>
                    <a:pt x="1964" y="2176"/>
                  </a:lnTo>
                  <a:lnTo>
                    <a:pt x="1960" y="2165"/>
                  </a:lnTo>
                  <a:lnTo>
                    <a:pt x="1958" y="2151"/>
                  </a:lnTo>
                  <a:lnTo>
                    <a:pt x="1958" y="2138"/>
                  </a:lnTo>
                  <a:lnTo>
                    <a:pt x="1958" y="2138"/>
                  </a:lnTo>
                  <a:lnTo>
                    <a:pt x="1958" y="2124"/>
                  </a:lnTo>
                  <a:lnTo>
                    <a:pt x="1960" y="2112"/>
                  </a:lnTo>
                  <a:lnTo>
                    <a:pt x="1964" y="2101"/>
                  </a:lnTo>
                  <a:lnTo>
                    <a:pt x="1970" y="2091"/>
                  </a:lnTo>
                  <a:lnTo>
                    <a:pt x="1977" y="2083"/>
                  </a:lnTo>
                  <a:lnTo>
                    <a:pt x="1984" y="2078"/>
                  </a:lnTo>
                  <a:lnTo>
                    <a:pt x="1992" y="2074"/>
                  </a:lnTo>
                  <a:lnTo>
                    <a:pt x="2002" y="2073"/>
                  </a:lnTo>
                  <a:lnTo>
                    <a:pt x="2002" y="2073"/>
                  </a:lnTo>
                  <a:lnTo>
                    <a:pt x="2012" y="2074"/>
                  </a:lnTo>
                  <a:lnTo>
                    <a:pt x="2021" y="2078"/>
                  </a:lnTo>
                  <a:lnTo>
                    <a:pt x="2029" y="2083"/>
                  </a:lnTo>
                  <a:lnTo>
                    <a:pt x="2035" y="2091"/>
                  </a:lnTo>
                  <a:lnTo>
                    <a:pt x="2041" y="2101"/>
                  </a:lnTo>
                  <a:lnTo>
                    <a:pt x="2044" y="2112"/>
                  </a:lnTo>
                  <a:lnTo>
                    <a:pt x="2046" y="2124"/>
                  </a:lnTo>
                  <a:lnTo>
                    <a:pt x="2047" y="2138"/>
                  </a:lnTo>
                  <a:lnTo>
                    <a:pt x="2047" y="2138"/>
                  </a:lnTo>
                  <a:lnTo>
                    <a:pt x="2046" y="2151"/>
                  </a:lnTo>
                  <a:lnTo>
                    <a:pt x="2044" y="2165"/>
                  </a:lnTo>
                  <a:lnTo>
                    <a:pt x="2041" y="2176"/>
                  </a:lnTo>
                  <a:lnTo>
                    <a:pt x="2035" y="2185"/>
                  </a:lnTo>
                  <a:lnTo>
                    <a:pt x="2029" y="2192"/>
                  </a:lnTo>
                  <a:lnTo>
                    <a:pt x="2021" y="2198"/>
                  </a:lnTo>
                  <a:lnTo>
                    <a:pt x="2012" y="2201"/>
                  </a:lnTo>
                  <a:lnTo>
                    <a:pt x="2002" y="2202"/>
                  </a:lnTo>
                  <a:lnTo>
                    <a:pt x="2002" y="2202"/>
                  </a:lnTo>
                  <a:close/>
                  <a:moveTo>
                    <a:pt x="837" y="2100"/>
                  </a:moveTo>
                  <a:lnTo>
                    <a:pt x="904" y="2249"/>
                  </a:lnTo>
                  <a:lnTo>
                    <a:pt x="843" y="2249"/>
                  </a:lnTo>
                  <a:lnTo>
                    <a:pt x="797" y="2146"/>
                  </a:lnTo>
                  <a:lnTo>
                    <a:pt x="767" y="2182"/>
                  </a:lnTo>
                  <a:lnTo>
                    <a:pt x="767" y="2249"/>
                  </a:lnTo>
                  <a:lnTo>
                    <a:pt x="713" y="2249"/>
                  </a:lnTo>
                  <a:lnTo>
                    <a:pt x="713" y="1962"/>
                  </a:lnTo>
                  <a:lnTo>
                    <a:pt x="767" y="1934"/>
                  </a:lnTo>
                  <a:lnTo>
                    <a:pt x="767" y="2112"/>
                  </a:lnTo>
                  <a:lnTo>
                    <a:pt x="767" y="2112"/>
                  </a:lnTo>
                  <a:lnTo>
                    <a:pt x="788" y="2083"/>
                  </a:lnTo>
                  <a:lnTo>
                    <a:pt x="832" y="2027"/>
                  </a:lnTo>
                  <a:lnTo>
                    <a:pt x="896" y="2027"/>
                  </a:lnTo>
                  <a:lnTo>
                    <a:pt x="837" y="2100"/>
                  </a:lnTo>
                  <a:close/>
                  <a:moveTo>
                    <a:pt x="1097" y="2249"/>
                  </a:moveTo>
                  <a:lnTo>
                    <a:pt x="1042" y="2249"/>
                  </a:lnTo>
                  <a:lnTo>
                    <a:pt x="1042" y="2027"/>
                  </a:lnTo>
                  <a:lnTo>
                    <a:pt x="1097" y="2027"/>
                  </a:lnTo>
                  <a:lnTo>
                    <a:pt x="1097" y="2046"/>
                  </a:lnTo>
                  <a:lnTo>
                    <a:pt x="1097" y="2046"/>
                  </a:lnTo>
                  <a:lnTo>
                    <a:pt x="1103" y="2040"/>
                  </a:lnTo>
                  <a:lnTo>
                    <a:pt x="1108" y="2036"/>
                  </a:lnTo>
                  <a:lnTo>
                    <a:pt x="1115" y="2031"/>
                  </a:lnTo>
                  <a:lnTo>
                    <a:pt x="1121" y="2028"/>
                  </a:lnTo>
                  <a:lnTo>
                    <a:pt x="1129" y="2026"/>
                  </a:lnTo>
                  <a:lnTo>
                    <a:pt x="1137" y="2024"/>
                  </a:lnTo>
                  <a:lnTo>
                    <a:pt x="1144" y="2022"/>
                  </a:lnTo>
                  <a:lnTo>
                    <a:pt x="1153" y="2021"/>
                  </a:lnTo>
                  <a:lnTo>
                    <a:pt x="1153" y="2021"/>
                  </a:lnTo>
                  <a:lnTo>
                    <a:pt x="1163" y="2022"/>
                  </a:lnTo>
                  <a:lnTo>
                    <a:pt x="1172" y="2024"/>
                  </a:lnTo>
                  <a:lnTo>
                    <a:pt x="1180" y="2026"/>
                  </a:lnTo>
                  <a:lnTo>
                    <a:pt x="1189" y="2028"/>
                  </a:lnTo>
                  <a:lnTo>
                    <a:pt x="1195" y="2032"/>
                  </a:lnTo>
                  <a:lnTo>
                    <a:pt x="1202" y="2037"/>
                  </a:lnTo>
                  <a:lnTo>
                    <a:pt x="1208" y="2041"/>
                  </a:lnTo>
                  <a:lnTo>
                    <a:pt x="1214" y="2048"/>
                  </a:lnTo>
                  <a:lnTo>
                    <a:pt x="1218" y="2054"/>
                  </a:lnTo>
                  <a:lnTo>
                    <a:pt x="1223" y="2062"/>
                  </a:lnTo>
                  <a:lnTo>
                    <a:pt x="1226" y="2070"/>
                  </a:lnTo>
                  <a:lnTo>
                    <a:pt x="1229" y="2080"/>
                  </a:lnTo>
                  <a:lnTo>
                    <a:pt x="1232" y="2090"/>
                  </a:lnTo>
                  <a:lnTo>
                    <a:pt x="1233" y="2100"/>
                  </a:lnTo>
                  <a:lnTo>
                    <a:pt x="1234" y="2111"/>
                  </a:lnTo>
                  <a:lnTo>
                    <a:pt x="1235" y="2123"/>
                  </a:lnTo>
                  <a:lnTo>
                    <a:pt x="1235" y="2249"/>
                  </a:lnTo>
                  <a:lnTo>
                    <a:pt x="1180" y="2249"/>
                  </a:lnTo>
                  <a:lnTo>
                    <a:pt x="1180" y="2126"/>
                  </a:lnTo>
                  <a:lnTo>
                    <a:pt x="1180" y="2126"/>
                  </a:lnTo>
                  <a:lnTo>
                    <a:pt x="1179" y="2114"/>
                  </a:lnTo>
                  <a:lnTo>
                    <a:pt x="1178" y="2102"/>
                  </a:lnTo>
                  <a:lnTo>
                    <a:pt x="1174" y="2093"/>
                  </a:lnTo>
                  <a:lnTo>
                    <a:pt x="1170" y="2085"/>
                  </a:lnTo>
                  <a:lnTo>
                    <a:pt x="1164" y="2080"/>
                  </a:lnTo>
                  <a:lnTo>
                    <a:pt x="1158" y="2075"/>
                  </a:lnTo>
                  <a:lnTo>
                    <a:pt x="1149" y="2073"/>
                  </a:lnTo>
                  <a:lnTo>
                    <a:pt x="1139" y="2072"/>
                  </a:lnTo>
                  <a:lnTo>
                    <a:pt x="1139" y="2072"/>
                  </a:lnTo>
                  <a:lnTo>
                    <a:pt x="1130" y="2073"/>
                  </a:lnTo>
                  <a:lnTo>
                    <a:pt x="1121" y="2075"/>
                  </a:lnTo>
                  <a:lnTo>
                    <a:pt x="1114" y="2080"/>
                  </a:lnTo>
                  <a:lnTo>
                    <a:pt x="1108" y="2086"/>
                  </a:lnTo>
                  <a:lnTo>
                    <a:pt x="1104" y="2093"/>
                  </a:lnTo>
                  <a:lnTo>
                    <a:pt x="1100" y="2103"/>
                  </a:lnTo>
                  <a:lnTo>
                    <a:pt x="1098" y="2114"/>
                  </a:lnTo>
                  <a:lnTo>
                    <a:pt x="1097" y="2126"/>
                  </a:lnTo>
                  <a:lnTo>
                    <a:pt x="1097" y="2249"/>
                  </a:lnTo>
                  <a:close/>
                  <a:moveTo>
                    <a:pt x="1408" y="2042"/>
                  </a:moveTo>
                  <a:lnTo>
                    <a:pt x="1408" y="2042"/>
                  </a:lnTo>
                  <a:lnTo>
                    <a:pt x="1403" y="2038"/>
                  </a:lnTo>
                  <a:lnTo>
                    <a:pt x="1397" y="2033"/>
                  </a:lnTo>
                  <a:lnTo>
                    <a:pt x="1392" y="2030"/>
                  </a:lnTo>
                  <a:lnTo>
                    <a:pt x="1385" y="2027"/>
                  </a:lnTo>
                  <a:lnTo>
                    <a:pt x="1378" y="2025"/>
                  </a:lnTo>
                  <a:lnTo>
                    <a:pt x="1372" y="2024"/>
                  </a:lnTo>
                  <a:lnTo>
                    <a:pt x="1365" y="2022"/>
                  </a:lnTo>
                  <a:lnTo>
                    <a:pt x="1359" y="2021"/>
                  </a:lnTo>
                  <a:lnTo>
                    <a:pt x="1359" y="2021"/>
                  </a:lnTo>
                  <a:lnTo>
                    <a:pt x="1349" y="2022"/>
                  </a:lnTo>
                  <a:lnTo>
                    <a:pt x="1340" y="2024"/>
                  </a:lnTo>
                  <a:lnTo>
                    <a:pt x="1331" y="2026"/>
                  </a:lnTo>
                  <a:lnTo>
                    <a:pt x="1322" y="2030"/>
                  </a:lnTo>
                  <a:lnTo>
                    <a:pt x="1314" y="2033"/>
                  </a:lnTo>
                  <a:lnTo>
                    <a:pt x="1308" y="2039"/>
                  </a:lnTo>
                  <a:lnTo>
                    <a:pt x="1301" y="2046"/>
                  </a:lnTo>
                  <a:lnTo>
                    <a:pt x="1295" y="2052"/>
                  </a:lnTo>
                  <a:lnTo>
                    <a:pt x="1289" y="2060"/>
                  </a:lnTo>
                  <a:lnTo>
                    <a:pt x="1285" y="2069"/>
                  </a:lnTo>
                  <a:lnTo>
                    <a:pt x="1280" y="2078"/>
                  </a:lnTo>
                  <a:lnTo>
                    <a:pt x="1277" y="2089"/>
                  </a:lnTo>
                  <a:lnTo>
                    <a:pt x="1275" y="2099"/>
                  </a:lnTo>
                  <a:lnTo>
                    <a:pt x="1273" y="2111"/>
                  </a:lnTo>
                  <a:lnTo>
                    <a:pt x="1271" y="2123"/>
                  </a:lnTo>
                  <a:lnTo>
                    <a:pt x="1271" y="2135"/>
                  </a:lnTo>
                  <a:lnTo>
                    <a:pt x="1271" y="2135"/>
                  </a:lnTo>
                  <a:lnTo>
                    <a:pt x="1271" y="2149"/>
                  </a:lnTo>
                  <a:lnTo>
                    <a:pt x="1273" y="2161"/>
                  </a:lnTo>
                  <a:lnTo>
                    <a:pt x="1275" y="2174"/>
                  </a:lnTo>
                  <a:lnTo>
                    <a:pt x="1277" y="2186"/>
                  </a:lnTo>
                  <a:lnTo>
                    <a:pt x="1280" y="2196"/>
                  </a:lnTo>
                  <a:lnTo>
                    <a:pt x="1285" y="2206"/>
                  </a:lnTo>
                  <a:lnTo>
                    <a:pt x="1289" y="2214"/>
                  </a:lnTo>
                  <a:lnTo>
                    <a:pt x="1295" y="2222"/>
                  </a:lnTo>
                  <a:lnTo>
                    <a:pt x="1300" y="2230"/>
                  </a:lnTo>
                  <a:lnTo>
                    <a:pt x="1307" y="2235"/>
                  </a:lnTo>
                  <a:lnTo>
                    <a:pt x="1313" y="2241"/>
                  </a:lnTo>
                  <a:lnTo>
                    <a:pt x="1321" y="2245"/>
                  </a:lnTo>
                  <a:lnTo>
                    <a:pt x="1330" y="2249"/>
                  </a:lnTo>
                  <a:lnTo>
                    <a:pt x="1339" y="2252"/>
                  </a:lnTo>
                  <a:lnTo>
                    <a:pt x="1348" y="2253"/>
                  </a:lnTo>
                  <a:lnTo>
                    <a:pt x="1357" y="2254"/>
                  </a:lnTo>
                  <a:lnTo>
                    <a:pt x="1357" y="2254"/>
                  </a:lnTo>
                  <a:lnTo>
                    <a:pt x="1364" y="2253"/>
                  </a:lnTo>
                  <a:lnTo>
                    <a:pt x="1372" y="2252"/>
                  </a:lnTo>
                  <a:lnTo>
                    <a:pt x="1378" y="2251"/>
                  </a:lnTo>
                  <a:lnTo>
                    <a:pt x="1385" y="2249"/>
                  </a:lnTo>
                  <a:lnTo>
                    <a:pt x="1391" y="2245"/>
                  </a:lnTo>
                  <a:lnTo>
                    <a:pt x="1397" y="2242"/>
                  </a:lnTo>
                  <a:lnTo>
                    <a:pt x="1403" y="2238"/>
                  </a:lnTo>
                  <a:lnTo>
                    <a:pt x="1408" y="2232"/>
                  </a:lnTo>
                  <a:lnTo>
                    <a:pt x="1408" y="2238"/>
                  </a:lnTo>
                  <a:lnTo>
                    <a:pt x="1408" y="2238"/>
                  </a:lnTo>
                  <a:lnTo>
                    <a:pt x="1408" y="2246"/>
                  </a:lnTo>
                  <a:lnTo>
                    <a:pt x="1407" y="2256"/>
                  </a:lnTo>
                  <a:lnTo>
                    <a:pt x="1404" y="2266"/>
                  </a:lnTo>
                  <a:lnTo>
                    <a:pt x="1402" y="2271"/>
                  </a:lnTo>
                  <a:lnTo>
                    <a:pt x="1399" y="2275"/>
                  </a:lnTo>
                  <a:lnTo>
                    <a:pt x="1395" y="2279"/>
                  </a:lnTo>
                  <a:lnTo>
                    <a:pt x="1391" y="2284"/>
                  </a:lnTo>
                  <a:lnTo>
                    <a:pt x="1385" y="2287"/>
                  </a:lnTo>
                  <a:lnTo>
                    <a:pt x="1378" y="2290"/>
                  </a:lnTo>
                  <a:lnTo>
                    <a:pt x="1370" y="2293"/>
                  </a:lnTo>
                  <a:lnTo>
                    <a:pt x="1361" y="2295"/>
                  </a:lnTo>
                  <a:lnTo>
                    <a:pt x="1350" y="2296"/>
                  </a:lnTo>
                  <a:lnTo>
                    <a:pt x="1337" y="2296"/>
                  </a:lnTo>
                  <a:lnTo>
                    <a:pt x="1334" y="2296"/>
                  </a:lnTo>
                  <a:lnTo>
                    <a:pt x="1354" y="2339"/>
                  </a:lnTo>
                  <a:lnTo>
                    <a:pt x="1355" y="2339"/>
                  </a:lnTo>
                  <a:lnTo>
                    <a:pt x="1355" y="2339"/>
                  </a:lnTo>
                  <a:lnTo>
                    <a:pt x="1369" y="2339"/>
                  </a:lnTo>
                  <a:lnTo>
                    <a:pt x="1381" y="2338"/>
                  </a:lnTo>
                  <a:lnTo>
                    <a:pt x="1392" y="2335"/>
                  </a:lnTo>
                  <a:lnTo>
                    <a:pt x="1403" y="2332"/>
                  </a:lnTo>
                  <a:lnTo>
                    <a:pt x="1413" y="2328"/>
                  </a:lnTo>
                  <a:lnTo>
                    <a:pt x="1421" y="2324"/>
                  </a:lnTo>
                  <a:lnTo>
                    <a:pt x="1429" y="2318"/>
                  </a:lnTo>
                  <a:lnTo>
                    <a:pt x="1436" y="2311"/>
                  </a:lnTo>
                  <a:lnTo>
                    <a:pt x="1442" y="2304"/>
                  </a:lnTo>
                  <a:lnTo>
                    <a:pt x="1448" y="2296"/>
                  </a:lnTo>
                  <a:lnTo>
                    <a:pt x="1452" y="2286"/>
                  </a:lnTo>
                  <a:lnTo>
                    <a:pt x="1456" y="2276"/>
                  </a:lnTo>
                  <a:lnTo>
                    <a:pt x="1459" y="2266"/>
                  </a:lnTo>
                  <a:lnTo>
                    <a:pt x="1461" y="2254"/>
                  </a:lnTo>
                  <a:lnTo>
                    <a:pt x="1462" y="2242"/>
                  </a:lnTo>
                  <a:lnTo>
                    <a:pt x="1462" y="2229"/>
                  </a:lnTo>
                  <a:lnTo>
                    <a:pt x="1462" y="2027"/>
                  </a:lnTo>
                  <a:lnTo>
                    <a:pt x="1408" y="2027"/>
                  </a:lnTo>
                  <a:lnTo>
                    <a:pt x="1408" y="2042"/>
                  </a:lnTo>
                  <a:close/>
                  <a:moveTo>
                    <a:pt x="1408" y="2094"/>
                  </a:moveTo>
                  <a:lnTo>
                    <a:pt x="1408" y="2181"/>
                  </a:lnTo>
                  <a:lnTo>
                    <a:pt x="1408" y="2181"/>
                  </a:lnTo>
                  <a:lnTo>
                    <a:pt x="1401" y="2189"/>
                  </a:lnTo>
                  <a:lnTo>
                    <a:pt x="1393" y="2197"/>
                  </a:lnTo>
                  <a:lnTo>
                    <a:pt x="1387" y="2199"/>
                  </a:lnTo>
                  <a:lnTo>
                    <a:pt x="1382" y="2201"/>
                  </a:lnTo>
                  <a:lnTo>
                    <a:pt x="1376" y="2202"/>
                  </a:lnTo>
                  <a:lnTo>
                    <a:pt x="1369" y="2203"/>
                  </a:lnTo>
                  <a:lnTo>
                    <a:pt x="1369" y="2203"/>
                  </a:lnTo>
                  <a:lnTo>
                    <a:pt x="1362" y="2202"/>
                  </a:lnTo>
                  <a:lnTo>
                    <a:pt x="1354" y="2200"/>
                  </a:lnTo>
                  <a:lnTo>
                    <a:pt x="1348" y="2197"/>
                  </a:lnTo>
                  <a:lnTo>
                    <a:pt x="1341" y="2190"/>
                  </a:lnTo>
                  <a:lnTo>
                    <a:pt x="1335" y="2181"/>
                  </a:lnTo>
                  <a:lnTo>
                    <a:pt x="1331" y="2169"/>
                  </a:lnTo>
                  <a:lnTo>
                    <a:pt x="1329" y="2154"/>
                  </a:lnTo>
                  <a:lnTo>
                    <a:pt x="1328" y="2134"/>
                  </a:lnTo>
                  <a:lnTo>
                    <a:pt x="1328" y="2134"/>
                  </a:lnTo>
                  <a:lnTo>
                    <a:pt x="1329" y="2117"/>
                  </a:lnTo>
                  <a:lnTo>
                    <a:pt x="1331" y="2103"/>
                  </a:lnTo>
                  <a:lnTo>
                    <a:pt x="1335" y="2092"/>
                  </a:lnTo>
                  <a:lnTo>
                    <a:pt x="1341" y="2084"/>
                  </a:lnTo>
                  <a:lnTo>
                    <a:pt x="1348" y="2079"/>
                  </a:lnTo>
                  <a:lnTo>
                    <a:pt x="1354" y="2074"/>
                  </a:lnTo>
                  <a:lnTo>
                    <a:pt x="1362" y="2073"/>
                  </a:lnTo>
                  <a:lnTo>
                    <a:pt x="1369" y="2072"/>
                  </a:lnTo>
                  <a:lnTo>
                    <a:pt x="1369" y="2072"/>
                  </a:lnTo>
                  <a:lnTo>
                    <a:pt x="1376" y="2073"/>
                  </a:lnTo>
                  <a:lnTo>
                    <a:pt x="1383" y="2074"/>
                  </a:lnTo>
                  <a:lnTo>
                    <a:pt x="1388" y="2076"/>
                  </a:lnTo>
                  <a:lnTo>
                    <a:pt x="1394" y="2080"/>
                  </a:lnTo>
                  <a:lnTo>
                    <a:pt x="1398" y="2083"/>
                  </a:lnTo>
                  <a:lnTo>
                    <a:pt x="1402" y="2086"/>
                  </a:lnTo>
                  <a:lnTo>
                    <a:pt x="1408" y="2094"/>
                  </a:lnTo>
                  <a:lnTo>
                    <a:pt x="1408" y="2094"/>
                  </a:lnTo>
                  <a:close/>
                  <a:moveTo>
                    <a:pt x="938" y="2027"/>
                  </a:moveTo>
                  <a:lnTo>
                    <a:pt x="993" y="2027"/>
                  </a:lnTo>
                  <a:lnTo>
                    <a:pt x="993" y="2123"/>
                  </a:lnTo>
                  <a:lnTo>
                    <a:pt x="993" y="2249"/>
                  </a:lnTo>
                  <a:lnTo>
                    <a:pt x="938" y="2249"/>
                  </a:lnTo>
                  <a:lnTo>
                    <a:pt x="938" y="2027"/>
                  </a:lnTo>
                  <a:close/>
                  <a:moveTo>
                    <a:pt x="993" y="1967"/>
                  </a:moveTo>
                  <a:lnTo>
                    <a:pt x="993" y="1995"/>
                  </a:lnTo>
                  <a:lnTo>
                    <a:pt x="938" y="1995"/>
                  </a:lnTo>
                  <a:lnTo>
                    <a:pt x="938" y="1940"/>
                  </a:lnTo>
                  <a:lnTo>
                    <a:pt x="993" y="1940"/>
                  </a:lnTo>
                  <a:lnTo>
                    <a:pt x="993" y="1967"/>
                  </a:lnTo>
                  <a:close/>
                  <a:moveTo>
                    <a:pt x="2309" y="1962"/>
                  </a:moveTo>
                  <a:lnTo>
                    <a:pt x="2364" y="1934"/>
                  </a:lnTo>
                  <a:lnTo>
                    <a:pt x="2364" y="2127"/>
                  </a:lnTo>
                  <a:lnTo>
                    <a:pt x="2364" y="2249"/>
                  </a:lnTo>
                  <a:lnTo>
                    <a:pt x="2309" y="2249"/>
                  </a:lnTo>
                  <a:lnTo>
                    <a:pt x="2309" y="1962"/>
                  </a:lnTo>
                  <a:close/>
                  <a:moveTo>
                    <a:pt x="397" y="757"/>
                  </a:moveTo>
                  <a:lnTo>
                    <a:pt x="850" y="757"/>
                  </a:lnTo>
                  <a:lnTo>
                    <a:pt x="850" y="495"/>
                  </a:lnTo>
                  <a:lnTo>
                    <a:pt x="397" y="495"/>
                  </a:lnTo>
                  <a:lnTo>
                    <a:pt x="397" y="288"/>
                  </a:lnTo>
                  <a:lnTo>
                    <a:pt x="898" y="288"/>
                  </a:lnTo>
                  <a:lnTo>
                    <a:pt x="732" y="0"/>
                  </a:lnTo>
                  <a:lnTo>
                    <a:pt x="22" y="0"/>
                  </a:lnTo>
                  <a:lnTo>
                    <a:pt x="22" y="1251"/>
                  </a:lnTo>
                  <a:lnTo>
                    <a:pt x="1023" y="1251"/>
                  </a:lnTo>
                  <a:lnTo>
                    <a:pt x="1023" y="963"/>
                  </a:lnTo>
                  <a:lnTo>
                    <a:pt x="397" y="963"/>
                  </a:lnTo>
                  <a:lnTo>
                    <a:pt x="397" y="757"/>
                  </a:lnTo>
                  <a:close/>
                  <a:moveTo>
                    <a:pt x="1690" y="0"/>
                  </a:moveTo>
                  <a:lnTo>
                    <a:pt x="1477" y="409"/>
                  </a:lnTo>
                  <a:lnTo>
                    <a:pt x="1265" y="0"/>
                  </a:lnTo>
                  <a:lnTo>
                    <a:pt x="850" y="0"/>
                  </a:lnTo>
                  <a:lnTo>
                    <a:pt x="1287" y="757"/>
                  </a:lnTo>
                  <a:lnTo>
                    <a:pt x="1287" y="1251"/>
                  </a:lnTo>
                  <a:lnTo>
                    <a:pt x="1661" y="1251"/>
                  </a:lnTo>
                  <a:lnTo>
                    <a:pt x="1661" y="757"/>
                  </a:lnTo>
                  <a:lnTo>
                    <a:pt x="2099" y="0"/>
                  </a:lnTo>
                  <a:lnTo>
                    <a:pt x="16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</p:grp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Approved question tall">
  <p:cSld name="Approved question tall"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1" name="Google Shape;401;p41"/>
          <p:cNvGrpSpPr/>
          <p:nvPr/>
        </p:nvGrpSpPr>
        <p:grpSpPr>
          <a:xfrm>
            <a:off x="498115" y="5826612"/>
            <a:ext cx="3878023" cy="570195"/>
            <a:chOff x="498115" y="5951018"/>
            <a:chExt cx="3878023" cy="570195"/>
          </a:xfrm>
        </p:grpSpPr>
        <p:sp>
          <p:nvSpPr>
            <p:cNvPr id="402" name="Google Shape;402;p41"/>
            <p:cNvSpPr/>
            <p:nvPr/>
          </p:nvSpPr>
          <p:spPr>
            <a:xfrm>
              <a:off x="498115" y="5951018"/>
              <a:ext cx="99392" cy="9764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403" name="Google Shape;403;p41"/>
            <p:cNvSpPr/>
            <p:nvPr/>
          </p:nvSpPr>
          <p:spPr>
            <a:xfrm>
              <a:off x="693411" y="5951018"/>
              <a:ext cx="99392" cy="9764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404" name="Google Shape;404;p41"/>
            <p:cNvSpPr/>
            <p:nvPr/>
          </p:nvSpPr>
          <p:spPr>
            <a:xfrm>
              <a:off x="890451" y="5951018"/>
              <a:ext cx="99392" cy="9764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405" name="Google Shape;405;p41"/>
            <p:cNvSpPr/>
            <p:nvPr/>
          </p:nvSpPr>
          <p:spPr>
            <a:xfrm>
              <a:off x="498115" y="6181188"/>
              <a:ext cx="94161" cy="130778"/>
            </a:xfrm>
            <a:custGeom>
              <a:avLst/>
              <a:gdLst/>
              <a:ahLst/>
              <a:cxnLst/>
              <a:rect l="l" t="t" r="r" b="b"/>
              <a:pathLst>
                <a:path w="54" h="75" extrusionOk="0">
                  <a:moveTo>
                    <a:pt x="32" y="11"/>
                  </a:moveTo>
                  <a:lnTo>
                    <a:pt x="32" y="75"/>
                  </a:lnTo>
                  <a:lnTo>
                    <a:pt x="22" y="75"/>
                  </a:lnTo>
                  <a:lnTo>
                    <a:pt x="22" y="11"/>
                  </a:lnTo>
                  <a:lnTo>
                    <a:pt x="0" y="11"/>
                  </a:lnTo>
                  <a:lnTo>
                    <a:pt x="0" y="0"/>
                  </a:lnTo>
                  <a:lnTo>
                    <a:pt x="54" y="0"/>
                  </a:lnTo>
                  <a:lnTo>
                    <a:pt x="54" y="11"/>
                  </a:lnTo>
                  <a:lnTo>
                    <a:pt x="32" y="1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406" name="Google Shape;406;p41"/>
            <p:cNvSpPr/>
            <p:nvPr/>
          </p:nvSpPr>
          <p:spPr>
            <a:xfrm>
              <a:off x="609713" y="6174213"/>
              <a:ext cx="78468" cy="137753"/>
            </a:xfrm>
            <a:custGeom>
              <a:avLst/>
              <a:gdLst/>
              <a:ahLst/>
              <a:cxnLst/>
              <a:rect l="l" t="t" r="r" b="b"/>
              <a:pathLst>
                <a:path w="31" h="54" extrusionOk="0">
                  <a:moveTo>
                    <a:pt x="23" y="54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28"/>
                    <a:pt x="22" y="26"/>
                    <a:pt x="21" y="24"/>
                  </a:cubicBezTo>
                  <a:cubicBezTo>
                    <a:pt x="20" y="22"/>
                    <a:pt x="18" y="22"/>
                    <a:pt x="15" y="22"/>
                  </a:cubicBezTo>
                  <a:cubicBezTo>
                    <a:pt x="14" y="22"/>
                    <a:pt x="13" y="22"/>
                    <a:pt x="12" y="22"/>
                  </a:cubicBezTo>
                  <a:cubicBezTo>
                    <a:pt x="11" y="22"/>
                    <a:pt x="10" y="23"/>
                    <a:pt x="9" y="24"/>
                  </a:cubicBezTo>
                  <a:cubicBezTo>
                    <a:pt x="9" y="25"/>
                    <a:pt x="8" y="26"/>
                    <a:pt x="8" y="27"/>
                  </a:cubicBezTo>
                  <a:cubicBezTo>
                    <a:pt x="7" y="28"/>
                    <a:pt x="7" y="30"/>
                    <a:pt x="7" y="31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8" y="18"/>
                    <a:pt x="9" y="17"/>
                  </a:cubicBezTo>
                  <a:cubicBezTo>
                    <a:pt x="10" y="17"/>
                    <a:pt x="10" y="16"/>
                    <a:pt x="11" y="16"/>
                  </a:cubicBezTo>
                  <a:cubicBezTo>
                    <a:pt x="12" y="15"/>
                    <a:pt x="13" y="15"/>
                    <a:pt x="14" y="15"/>
                  </a:cubicBezTo>
                  <a:cubicBezTo>
                    <a:pt x="15" y="15"/>
                    <a:pt x="16" y="15"/>
                    <a:pt x="17" y="15"/>
                  </a:cubicBezTo>
                  <a:cubicBezTo>
                    <a:pt x="19" y="15"/>
                    <a:pt x="21" y="15"/>
                    <a:pt x="23" y="16"/>
                  </a:cubicBezTo>
                  <a:cubicBezTo>
                    <a:pt x="25" y="16"/>
                    <a:pt x="26" y="17"/>
                    <a:pt x="27" y="19"/>
                  </a:cubicBezTo>
                  <a:cubicBezTo>
                    <a:pt x="28" y="20"/>
                    <a:pt x="29" y="22"/>
                    <a:pt x="30" y="24"/>
                  </a:cubicBezTo>
                  <a:cubicBezTo>
                    <a:pt x="30" y="27"/>
                    <a:pt x="31" y="29"/>
                    <a:pt x="31" y="32"/>
                  </a:cubicBezTo>
                  <a:cubicBezTo>
                    <a:pt x="31" y="54"/>
                    <a:pt x="31" y="54"/>
                    <a:pt x="31" y="54"/>
                  </a:cubicBezTo>
                  <a:lnTo>
                    <a:pt x="23" y="5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407" name="Google Shape;407;p41"/>
            <p:cNvSpPr/>
            <p:nvPr/>
          </p:nvSpPr>
          <p:spPr>
            <a:xfrm>
              <a:off x="705618" y="6212575"/>
              <a:ext cx="85443" cy="101135"/>
            </a:xfrm>
            <a:custGeom>
              <a:avLst/>
              <a:gdLst/>
              <a:ahLst/>
              <a:cxnLst/>
              <a:rect l="l" t="t" r="r" b="b"/>
              <a:pathLst>
                <a:path w="33" h="40" extrusionOk="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9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19" y="33"/>
                  </a:cubicBezTo>
                  <a:cubicBezTo>
                    <a:pt x="20" y="32"/>
                    <a:pt x="21" y="32"/>
                    <a:pt x="22" y="32"/>
                  </a:cubicBezTo>
                  <a:cubicBezTo>
                    <a:pt x="22" y="32"/>
                    <a:pt x="23" y="31"/>
                    <a:pt x="23" y="31"/>
                  </a:cubicBezTo>
                  <a:cubicBezTo>
                    <a:pt x="24" y="31"/>
                    <a:pt x="25" y="30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20" y="39"/>
                    <a:pt x="18" y="40"/>
                    <a:pt x="17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1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5" y="16"/>
                  </a:moveTo>
                  <a:cubicBezTo>
                    <a:pt x="25" y="15"/>
                    <a:pt x="25" y="13"/>
                    <a:pt x="25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0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408" name="Google Shape;408;p41"/>
            <p:cNvSpPr/>
            <p:nvPr/>
          </p:nvSpPr>
          <p:spPr>
            <a:xfrm>
              <a:off x="857320" y="6174213"/>
              <a:ext cx="83698" cy="139497"/>
            </a:xfrm>
            <a:custGeom>
              <a:avLst/>
              <a:gdLst/>
              <a:ahLst/>
              <a:cxnLst/>
              <a:rect l="l" t="t" r="r" b="b"/>
              <a:pathLst>
                <a:path w="33" h="55" extrusionOk="0">
                  <a:moveTo>
                    <a:pt x="33" y="35"/>
                  </a:moveTo>
                  <a:cubicBezTo>
                    <a:pt x="33" y="38"/>
                    <a:pt x="32" y="41"/>
                    <a:pt x="31" y="44"/>
                  </a:cubicBezTo>
                  <a:cubicBezTo>
                    <a:pt x="30" y="46"/>
                    <a:pt x="29" y="48"/>
                    <a:pt x="28" y="50"/>
                  </a:cubicBezTo>
                  <a:cubicBezTo>
                    <a:pt x="27" y="51"/>
                    <a:pt x="25" y="53"/>
                    <a:pt x="23" y="53"/>
                  </a:cubicBezTo>
                  <a:cubicBezTo>
                    <a:pt x="21" y="54"/>
                    <a:pt x="19" y="55"/>
                    <a:pt x="17" y="55"/>
                  </a:cubicBezTo>
                  <a:cubicBezTo>
                    <a:pt x="16" y="55"/>
                    <a:pt x="14" y="54"/>
                    <a:pt x="12" y="53"/>
                  </a:cubicBezTo>
                  <a:cubicBezTo>
                    <a:pt x="10" y="52"/>
                    <a:pt x="9" y="51"/>
                    <a:pt x="8" y="50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9" y="18"/>
                    <a:pt x="9" y="18"/>
                    <a:pt x="10" y="17"/>
                  </a:cubicBezTo>
                  <a:cubicBezTo>
                    <a:pt x="11" y="17"/>
                    <a:pt x="11" y="16"/>
                    <a:pt x="12" y="16"/>
                  </a:cubicBezTo>
                  <a:cubicBezTo>
                    <a:pt x="13" y="16"/>
                    <a:pt x="13" y="15"/>
                    <a:pt x="14" y="15"/>
                  </a:cubicBezTo>
                  <a:cubicBezTo>
                    <a:pt x="15" y="15"/>
                    <a:pt x="16" y="15"/>
                    <a:pt x="18" y="15"/>
                  </a:cubicBezTo>
                  <a:cubicBezTo>
                    <a:pt x="20" y="15"/>
                    <a:pt x="22" y="15"/>
                    <a:pt x="24" y="16"/>
                  </a:cubicBezTo>
                  <a:cubicBezTo>
                    <a:pt x="25" y="16"/>
                    <a:pt x="27" y="18"/>
                    <a:pt x="28" y="19"/>
                  </a:cubicBezTo>
                  <a:cubicBezTo>
                    <a:pt x="30" y="21"/>
                    <a:pt x="31" y="23"/>
                    <a:pt x="31" y="26"/>
                  </a:cubicBezTo>
                  <a:cubicBezTo>
                    <a:pt x="32" y="28"/>
                    <a:pt x="33" y="32"/>
                    <a:pt x="33" y="35"/>
                  </a:cubicBezTo>
                  <a:close/>
                  <a:moveTo>
                    <a:pt x="25" y="35"/>
                  </a:moveTo>
                  <a:cubicBezTo>
                    <a:pt x="25" y="31"/>
                    <a:pt x="24" y="27"/>
                    <a:pt x="23" y="25"/>
                  </a:cubicBezTo>
                  <a:cubicBezTo>
                    <a:pt x="21" y="23"/>
                    <a:pt x="19" y="22"/>
                    <a:pt x="16" y="22"/>
                  </a:cubicBezTo>
                  <a:cubicBezTo>
                    <a:pt x="15" y="22"/>
                    <a:pt x="15" y="22"/>
                    <a:pt x="14" y="22"/>
                  </a:cubicBezTo>
                  <a:cubicBezTo>
                    <a:pt x="13" y="22"/>
                    <a:pt x="12" y="23"/>
                    <a:pt x="11" y="23"/>
                  </a:cubicBezTo>
                  <a:cubicBezTo>
                    <a:pt x="11" y="23"/>
                    <a:pt x="10" y="24"/>
                    <a:pt x="9" y="25"/>
                  </a:cubicBezTo>
                  <a:cubicBezTo>
                    <a:pt x="9" y="25"/>
                    <a:pt x="8" y="26"/>
                    <a:pt x="8" y="26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8" y="43"/>
                    <a:pt x="9" y="44"/>
                    <a:pt x="9" y="44"/>
                  </a:cubicBezTo>
                  <a:cubicBezTo>
                    <a:pt x="10" y="45"/>
                    <a:pt x="11" y="45"/>
                    <a:pt x="11" y="46"/>
                  </a:cubicBezTo>
                  <a:cubicBezTo>
                    <a:pt x="12" y="46"/>
                    <a:pt x="13" y="47"/>
                    <a:pt x="14" y="47"/>
                  </a:cubicBezTo>
                  <a:cubicBezTo>
                    <a:pt x="15" y="47"/>
                    <a:pt x="16" y="48"/>
                    <a:pt x="17" y="48"/>
                  </a:cubicBezTo>
                  <a:cubicBezTo>
                    <a:pt x="19" y="48"/>
                    <a:pt x="21" y="47"/>
                    <a:pt x="23" y="45"/>
                  </a:cubicBezTo>
                  <a:cubicBezTo>
                    <a:pt x="24" y="43"/>
                    <a:pt x="25" y="39"/>
                    <a:pt x="25" y="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409" name="Google Shape;409;p41"/>
            <p:cNvSpPr/>
            <p:nvPr/>
          </p:nvSpPr>
          <p:spPr>
            <a:xfrm>
              <a:off x="956713" y="6212575"/>
              <a:ext cx="83698" cy="101135"/>
            </a:xfrm>
            <a:custGeom>
              <a:avLst/>
              <a:gdLst/>
              <a:ahLst/>
              <a:cxnLst/>
              <a:rect l="l" t="t" r="r" b="b"/>
              <a:pathLst>
                <a:path w="33" h="40" extrusionOk="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2" y="22"/>
                    <a:pt x="32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4"/>
                    <a:pt x="8" y="26"/>
                    <a:pt x="8" y="27"/>
                  </a:cubicBezTo>
                  <a:cubicBezTo>
                    <a:pt x="9" y="28"/>
                    <a:pt x="10" y="29"/>
                    <a:pt x="10" y="30"/>
                  </a:cubicBezTo>
                  <a:cubicBezTo>
                    <a:pt x="11" y="31"/>
                    <a:pt x="12" y="32"/>
                    <a:pt x="13" y="32"/>
                  </a:cubicBezTo>
                  <a:cubicBezTo>
                    <a:pt x="14" y="33"/>
                    <a:pt x="16" y="33"/>
                    <a:pt x="17" y="33"/>
                  </a:cubicBezTo>
                  <a:cubicBezTo>
                    <a:pt x="18" y="33"/>
                    <a:pt x="18" y="33"/>
                    <a:pt x="19" y="33"/>
                  </a:cubicBezTo>
                  <a:cubicBezTo>
                    <a:pt x="20" y="32"/>
                    <a:pt x="21" y="32"/>
                    <a:pt x="21" y="32"/>
                  </a:cubicBezTo>
                  <a:cubicBezTo>
                    <a:pt x="22" y="32"/>
                    <a:pt x="22" y="31"/>
                    <a:pt x="23" y="31"/>
                  </a:cubicBezTo>
                  <a:cubicBezTo>
                    <a:pt x="24" y="31"/>
                    <a:pt x="24" y="30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19" y="39"/>
                    <a:pt x="18" y="40"/>
                    <a:pt x="16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0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2" y="31"/>
                  </a:cubicBezTo>
                  <a:cubicBezTo>
                    <a:pt x="1" y="29"/>
                    <a:pt x="1" y="28"/>
                    <a:pt x="0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4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6" y="0"/>
                  </a:cubicBezTo>
                  <a:cubicBezTo>
                    <a:pt x="19" y="0"/>
                    <a:pt x="22" y="0"/>
                    <a:pt x="24" y="1"/>
                  </a:cubicBezTo>
                  <a:cubicBezTo>
                    <a:pt x="26" y="2"/>
                    <a:pt x="27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2" y="14"/>
                    <a:pt x="33" y="16"/>
                    <a:pt x="33" y="19"/>
                  </a:cubicBezTo>
                  <a:close/>
                  <a:moveTo>
                    <a:pt x="25" y="16"/>
                  </a:moveTo>
                  <a:cubicBezTo>
                    <a:pt x="25" y="15"/>
                    <a:pt x="25" y="13"/>
                    <a:pt x="24" y="12"/>
                  </a:cubicBezTo>
                  <a:cubicBezTo>
                    <a:pt x="24" y="11"/>
                    <a:pt x="23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3" y="7"/>
                    <a:pt x="12" y="7"/>
                  </a:cubicBezTo>
                  <a:cubicBezTo>
                    <a:pt x="11" y="7"/>
                    <a:pt x="11" y="8"/>
                    <a:pt x="10" y="9"/>
                  </a:cubicBezTo>
                  <a:cubicBezTo>
                    <a:pt x="9" y="10"/>
                    <a:pt x="9" y="11"/>
                    <a:pt x="8" y="12"/>
                  </a:cubicBezTo>
                  <a:cubicBezTo>
                    <a:pt x="8" y="13"/>
                    <a:pt x="7" y="14"/>
                    <a:pt x="7" y="16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410" name="Google Shape;410;p41"/>
            <p:cNvSpPr/>
            <p:nvPr/>
          </p:nvSpPr>
          <p:spPr>
            <a:xfrm>
              <a:off x="1050873" y="6174213"/>
              <a:ext cx="55799" cy="139497"/>
            </a:xfrm>
            <a:custGeom>
              <a:avLst/>
              <a:gdLst/>
              <a:ahLst/>
              <a:cxnLst/>
              <a:rect l="l" t="t" r="r" b="b"/>
              <a:pathLst>
                <a:path w="22" h="55" extrusionOk="0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3" y="55"/>
                    <a:pt x="12" y="54"/>
                    <a:pt x="11" y="54"/>
                  </a:cubicBezTo>
                  <a:cubicBezTo>
                    <a:pt x="10" y="54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6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5"/>
                    <a:pt x="13" y="45"/>
                  </a:cubicBezTo>
                  <a:cubicBezTo>
                    <a:pt x="13" y="46"/>
                    <a:pt x="13" y="46"/>
                    <a:pt x="14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7" y="48"/>
                  </a:cubicBezTo>
                  <a:cubicBezTo>
                    <a:pt x="18" y="48"/>
                    <a:pt x="19" y="48"/>
                    <a:pt x="20" y="47"/>
                  </a:cubicBezTo>
                  <a:cubicBezTo>
                    <a:pt x="21" y="47"/>
                    <a:pt x="22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411" name="Google Shape;411;p41"/>
            <p:cNvSpPr/>
            <p:nvPr/>
          </p:nvSpPr>
          <p:spPr>
            <a:xfrm>
              <a:off x="1118877" y="6174213"/>
              <a:ext cx="55799" cy="139497"/>
            </a:xfrm>
            <a:custGeom>
              <a:avLst/>
              <a:gdLst/>
              <a:ahLst/>
              <a:cxnLst/>
              <a:rect l="l" t="t" r="r" b="b"/>
              <a:pathLst>
                <a:path w="22" h="55" extrusionOk="0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3" y="55"/>
                    <a:pt x="11" y="54"/>
                    <a:pt x="10" y="54"/>
                  </a:cubicBezTo>
                  <a:cubicBezTo>
                    <a:pt x="9" y="54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5"/>
                    <a:pt x="13" y="45"/>
                  </a:cubicBezTo>
                  <a:cubicBezTo>
                    <a:pt x="13" y="46"/>
                    <a:pt x="13" y="46"/>
                    <a:pt x="14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7" y="48"/>
                  </a:cubicBezTo>
                  <a:cubicBezTo>
                    <a:pt x="18" y="48"/>
                    <a:pt x="19" y="48"/>
                    <a:pt x="20" y="47"/>
                  </a:cubicBezTo>
                  <a:cubicBezTo>
                    <a:pt x="21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412" name="Google Shape;412;p41"/>
            <p:cNvSpPr/>
            <p:nvPr/>
          </p:nvSpPr>
          <p:spPr>
            <a:xfrm>
              <a:off x="1190370" y="6212575"/>
              <a:ext cx="83698" cy="101135"/>
            </a:xfrm>
            <a:custGeom>
              <a:avLst/>
              <a:gdLst/>
              <a:ahLst/>
              <a:cxnLst/>
              <a:rect l="l" t="t" r="r" b="b"/>
              <a:pathLst>
                <a:path w="33" h="40" extrusionOk="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2" y="21"/>
                    <a:pt x="32" y="22"/>
                    <a:pt x="32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4"/>
                    <a:pt x="8" y="26"/>
                    <a:pt x="8" y="27"/>
                  </a:cubicBezTo>
                  <a:cubicBezTo>
                    <a:pt x="9" y="28"/>
                    <a:pt x="10" y="29"/>
                    <a:pt x="10" y="30"/>
                  </a:cubicBezTo>
                  <a:cubicBezTo>
                    <a:pt x="11" y="31"/>
                    <a:pt x="12" y="32"/>
                    <a:pt x="13" y="32"/>
                  </a:cubicBezTo>
                  <a:cubicBezTo>
                    <a:pt x="14" y="33"/>
                    <a:pt x="16" y="33"/>
                    <a:pt x="17" y="33"/>
                  </a:cubicBezTo>
                  <a:cubicBezTo>
                    <a:pt x="18" y="33"/>
                    <a:pt x="18" y="33"/>
                    <a:pt x="19" y="33"/>
                  </a:cubicBezTo>
                  <a:cubicBezTo>
                    <a:pt x="20" y="32"/>
                    <a:pt x="20" y="32"/>
                    <a:pt x="21" y="32"/>
                  </a:cubicBezTo>
                  <a:cubicBezTo>
                    <a:pt x="22" y="32"/>
                    <a:pt x="22" y="31"/>
                    <a:pt x="23" y="31"/>
                  </a:cubicBezTo>
                  <a:cubicBezTo>
                    <a:pt x="23" y="31"/>
                    <a:pt x="24" y="30"/>
                    <a:pt x="25" y="30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0" y="39"/>
                  </a:cubicBezTo>
                  <a:cubicBezTo>
                    <a:pt x="19" y="39"/>
                    <a:pt x="18" y="40"/>
                    <a:pt x="16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0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2" y="31"/>
                  </a:cubicBezTo>
                  <a:cubicBezTo>
                    <a:pt x="1" y="29"/>
                    <a:pt x="1" y="28"/>
                    <a:pt x="0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4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6" y="0"/>
                  </a:cubicBezTo>
                  <a:cubicBezTo>
                    <a:pt x="19" y="0"/>
                    <a:pt x="22" y="0"/>
                    <a:pt x="24" y="1"/>
                  </a:cubicBezTo>
                  <a:cubicBezTo>
                    <a:pt x="26" y="2"/>
                    <a:pt x="27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2" y="14"/>
                    <a:pt x="33" y="16"/>
                    <a:pt x="33" y="19"/>
                  </a:cubicBezTo>
                  <a:close/>
                  <a:moveTo>
                    <a:pt x="25" y="16"/>
                  </a:moveTo>
                  <a:cubicBezTo>
                    <a:pt x="25" y="15"/>
                    <a:pt x="25" y="13"/>
                    <a:pt x="24" y="12"/>
                  </a:cubicBezTo>
                  <a:cubicBezTo>
                    <a:pt x="24" y="11"/>
                    <a:pt x="23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7" y="6"/>
                    <a:pt x="16" y="6"/>
                  </a:cubicBezTo>
                  <a:cubicBezTo>
                    <a:pt x="15" y="6"/>
                    <a:pt x="13" y="7"/>
                    <a:pt x="12" y="7"/>
                  </a:cubicBezTo>
                  <a:cubicBezTo>
                    <a:pt x="11" y="7"/>
                    <a:pt x="11" y="8"/>
                    <a:pt x="10" y="9"/>
                  </a:cubicBezTo>
                  <a:cubicBezTo>
                    <a:pt x="9" y="10"/>
                    <a:pt x="9" y="11"/>
                    <a:pt x="8" y="12"/>
                  </a:cubicBezTo>
                  <a:cubicBezTo>
                    <a:pt x="8" y="13"/>
                    <a:pt x="7" y="14"/>
                    <a:pt x="7" y="16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413" name="Google Shape;413;p41"/>
            <p:cNvSpPr/>
            <p:nvPr/>
          </p:nvSpPr>
          <p:spPr>
            <a:xfrm>
              <a:off x="1294993" y="6212575"/>
              <a:ext cx="55799" cy="99391"/>
            </a:xfrm>
            <a:custGeom>
              <a:avLst/>
              <a:gdLst/>
              <a:ahLst/>
              <a:cxnLst/>
              <a:rect l="l" t="t" r="r" b="b"/>
              <a:pathLst>
                <a:path w="22" h="39" extrusionOk="0">
                  <a:moveTo>
                    <a:pt x="20" y="8"/>
                  </a:moveTo>
                  <a:cubicBezTo>
                    <a:pt x="20" y="8"/>
                    <a:pt x="19" y="8"/>
                    <a:pt x="18" y="7"/>
                  </a:cubicBezTo>
                  <a:cubicBezTo>
                    <a:pt x="17" y="7"/>
                    <a:pt x="16" y="7"/>
                    <a:pt x="15" y="7"/>
                  </a:cubicBezTo>
                  <a:cubicBezTo>
                    <a:pt x="12" y="7"/>
                    <a:pt x="10" y="8"/>
                    <a:pt x="9" y="9"/>
                  </a:cubicBezTo>
                  <a:cubicBezTo>
                    <a:pt x="8" y="11"/>
                    <a:pt x="7" y="14"/>
                    <a:pt x="7" y="17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8" y="3"/>
                    <a:pt x="8" y="3"/>
                    <a:pt x="9" y="2"/>
                  </a:cubicBezTo>
                  <a:cubicBezTo>
                    <a:pt x="9" y="2"/>
                    <a:pt x="10" y="1"/>
                    <a:pt x="11" y="1"/>
                  </a:cubicBezTo>
                  <a:cubicBezTo>
                    <a:pt x="11" y="0"/>
                    <a:pt x="12" y="0"/>
                    <a:pt x="13" y="0"/>
                  </a:cubicBezTo>
                  <a:cubicBezTo>
                    <a:pt x="14" y="0"/>
                    <a:pt x="15" y="0"/>
                    <a:pt x="16" y="0"/>
                  </a:cubicBezTo>
                  <a:cubicBezTo>
                    <a:pt x="17" y="0"/>
                    <a:pt x="19" y="0"/>
                    <a:pt x="20" y="0"/>
                  </a:cubicBezTo>
                  <a:cubicBezTo>
                    <a:pt x="21" y="0"/>
                    <a:pt x="22" y="1"/>
                    <a:pt x="22" y="1"/>
                  </a:cubicBezTo>
                  <a:lnTo>
                    <a:pt x="20" y="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414" name="Google Shape;414;p41"/>
            <p:cNvSpPr/>
            <p:nvPr/>
          </p:nvSpPr>
          <p:spPr>
            <a:xfrm>
              <a:off x="1406591" y="6174213"/>
              <a:ext cx="55799" cy="139497"/>
            </a:xfrm>
            <a:custGeom>
              <a:avLst/>
              <a:gdLst/>
              <a:ahLst/>
              <a:cxnLst/>
              <a:rect l="l" t="t" r="r" b="b"/>
              <a:pathLst>
                <a:path w="22" h="55" extrusionOk="0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3" y="55"/>
                    <a:pt x="11" y="54"/>
                    <a:pt x="10" y="54"/>
                  </a:cubicBezTo>
                  <a:cubicBezTo>
                    <a:pt x="9" y="54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5"/>
                    <a:pt x="13" y="45"/>
                  </a:cubicBezTo>
                  <a:cubicBezTo>
                    <a:pt x="13" y="46"/>
                    <a:pt x="13" y="46"/>
                    <a:pt x="14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7" y="48"/>
                  </a:cubicBezTo>
                  <a:cubicBezTo>
                    <a:pt x="18" y="48"/>
                    <a:pt x="19" y="48"/>
                    <a:pt x="20" y="47"/>
                  </a:cubicBezTo>
                  <a:cubicBezTo>
                    <a:pt x="21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415" name="Google Shape;415;p41"/>
            <p:cNvSpPr/>
            <p:nvPr/>
          </p:nvSpPr>
          <p:spPr>
            <a:xfrm>
              <a:off x="1485058" y="6174213"/>
              <a:ext cx="80211" cy="137753"/>
            </a:xfrm>
            <a:custGeom>
              <a:avLst/>
              <a:gdLst/>
              <a:ahLst/>
              <a:cxnLst/>
              <a:rect l="l" t="t" r="r" b="b"/>
              <a:pathLst>
                <a:path w="31" h="54" extrusionOk="0">
                  <a:moveTo>
                    <a:pt x="23" y="54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28"/>
                    <a:pt x="23" y="26"/>
                    <a:pt x="21" y="24"/>
                  </a:cubicBezTo>
                  <a:cubicBezTo>
                    <a:pt x="20" y="22"/>
                    <a:pt x="18" y="22"/>
                    <a:pt x="15" y="22"/>
                  </a:cubicBezTo>
                  <a:cubicBezTo>
                    <a:pt x="14" y="22"/>
                    <a:pt x="13" y="22"/>
                    <a:pt x="12" y="22"/>
                  </a:cubicBezTo>
                  <a:cubicBezTo>
                    <a:pt x="11" y="22"/>
                    <a:pt x="10" y="23"/>
                    <a:pt x="10" y="24"/>
                  </a:cubicBezTo>
                  <a:cubicBezTo>
                    <a:pt x="9" y="25"/>
                    <a:pt x="8" y="26"/>
                    <a:pt x="8" y="27"/>
                  </a:cubicBezTo>
                  <a:cubicBezTo>
                    <a:pt x="8" y="28"/>
                    <a:pt x="7" y="30"/>
                    <a:pt x="7" y="31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9" y="18"/>
                    <a:pt x="9" y="17"/>
                  </a:cubicBezTo>
                  <a:cubicBezTo>
                    <a:pt x="10" y="17"/>
                    <a:pt x="11" y="16"/>
                    <a:pt x="12" y="16"/>
                  </a:cubicBezTo>
                  <a:cubicBezTo>
                    <a:pt x="12" y="15"/>
                    <a:pt x="13" y="15"/>
                    <a:pt x="14" y="15"/>
                  </a:cubicBezTo>
                  <a:cubicBezTo>
                    <a:pt x="15" y="15"/>
                    <a:pt x="16" y="15"/>
                    <a:pt x="17" y="15"/>
                  </a:cubicBezTo>
                  <a:cubicBezTo>
                    <a:pt x="19" y="15"/>
                    <a:pt x="21" y="15"/>
                    <a:pt x="23" y="16"/>
                  </a:cubicBezTo>
                  <a:cubicBezTo>
                    <a:pt x="25" y="16"/>
                    <a:pt x="26" y="17"/>
                    <a:pt x="27" y="19"/>
                  </a:cubicBezTo>
                  <a:cubicBezTo>
                    <a:pt x="29" y="20"/>
                    <a:pt x="29" y="22"/>
                    <a:pt x="30" y="24"/>
                  </a:cubicBezTo>
                  <a:cubicBezTo>
                    <a:pt x="31" y="27"/>
                    <a:pt x="31" y="29"/>
                    <a:pt x="31" y="32"/>
                  </a:cubicBezTo>
                  <a:cubicBezTo>
                    <a:pt x="31" y="54"/>
                    <a:pt x="31" y="54"/>
                    <a:pt x="31" y="54"/>
                  </a:cubicBezTo>
                  <a:lnTo>
                    <a:pt x="23" y="5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416" name="Google Shape;416;p41"/>
            <p:cNvSpPr/>
            <p:nvPr/>
          </p:nvSpPr>
          <p:spPr>
            <a:xfrm>
              <a:off x="1582706" y="6212575"/>
              <a:ext cx="83698" cy="101135"/>
            </a:xfrm>
            <a:custGeom>
              <a:avLst/>
              <a:gdLst/>
              <a:ahLst/>
              <a:cxnLst/>
              <a:rect l="l" t="t" r="r" b="b"/>
              <a:pathLst>
                <a:path w="33" h="40" extrusionOk="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10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0" y="32"/>
                    <a:pt x="21" y="32"/>
                    <a:pt x="22" y="32"/>
                  </a:cubicBezTo>
                  <a:cubicBezTo>
                    <a:pt x="23" y="32"/>
                    <a:pt x="23" y="31"/>
                    <a:pt x="24" y="31"/>
                  </a:cubicBezTo>
                  <a:cubicBezTo>
                    <a:pt x="24" y="31"/>
                    <a:pt x="25" y="30"/>
                    <a:pt x="26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7" y="37"/>
                    <a:pt x="26" y="38"/>
                    <a:pt x="25" y="38"/>
                  </a:cubicBezTo>
                  <a:cubicBezTo>
                    <a:pt x="24" y="39"/>
                    <a:pt x="22" y="39"/>
                    <a:pt x="21" y="39"/>
                  </a:cubicBezTo>
                  <a:cubicBezTo>
                    <a:pt x="20" y="39"/>
                    <a:pt x="18" y="40"/>
                    <a:pt x="17" y="40"/>
                  </a:cubicBezTo>
                  <a:cubicBezTo>
                    <a:pt x="15" y="40"/>
                    <a:pt x="14" y="39"/>
                    <a:pt x="12" y="39"/>
                  </a:cubicBezTo>
                  <a:cubicBezTo>
                    <a:pt x="11" y="38"/>
                    <a:pt x="10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4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1" y="24"/>
                    <a:pt x="0" y="22"/>
                    <a:pt x="0" y="20"/>
                  </a:cubicBezTo>
                  <a:cubicBezTo>
                    <a:pt x="0" y="16"/>
                    <a:pt x="1" y="13"/>
                    <a:pt x="2" y="11"/>
                  </a:cubicBezTo>
                  <a:cubicBezTo>
                    <a:pt x="2" y="8"/>
                    <a:pt x="4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5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1" y="7"/>
                    <a:pt x="32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6" y="16"/>
                  </a:moveTo>
                  <a:cubicBezTo>
                    <a:pt x="26" y="15"/>
                    <a:pt x="25" y="13"/>
                    <a:pt x="25" y="12"/>
                  </a:cubicBezTo>
                  <a:cubicBezTo>
                    <a:pt x="25" y="11"/>
                    <a:pt x="24" y="10"/>
                    <a:pt x="23" y="9"/>
                  </a:cubicBezTo>
                  <a:cubicBezTo>
                    <a:pt x="23" y="8"/>
                    <a:pt x="22" y="8"/>
                    <a:pt x="21" y="7"/>
                  </a:cubicBezTo>
                  <a:cubicBezTo>
                    <a:pt x="20" y="7"/>
                    <a:pt x="18" y="6"/>
                    <a:pt x="17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1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6" y="1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417" name="Google Shape;417;p41"/>
            <p:cNvSpPr/>
            <p:nvPr/>
          </p:nvSpPr>
          <p:spPr>
            <a:xfrm>
              <a:off x="1730922" y="6212575"/>
              <a:ext cx="80211" cy="134265"/>
            </a:xfrm>
            <a:custGeom>
              <a:avLst/>
              <a:gdLst/>
              <a:ahLst/>
              <a:cxnLst/>
              <a:rect l="l" t="t" r="r" b="b"/>
              <a:pathLst>
                <a:path w="32" h="53" extrusionOk="0">
                  <a:moveTo>
                    <a:pt x="25" y="53"/>
                  </a:moveTo>
                  <a:cubicBezTo>
                    <a:pt x="25" y="35"/>
                    <a:pt x="25" y="35"/>
                    <a:pt x="25" y="35"/>
                  </a:cubicBezTo>
                  <a:cubicBezTo>
                    <a:pt x="23" y="36"/>
                    <a:pt x="22" y="37"/>
                    <a:pt x="20" y="38"/>
                  </a:cubicBezTo>
                  <a:cubicBezTo>
                    <a:pt x="18" y="39"/>
                    <a:pt x="17" y="40"/>
                    <a:pt x="15" y="40"/>
                  </a:cubicBezTo>
                  <a:cubicBezTo>
                    <a:pt x="13" y="40"/>
                    <a:pt x="11" y="39"/>
                    <a:pt x="9" y="38"/>
                  </a:cubicBezTo>
                  <a:cubicBezTo>
                    <a:pt x="7" y="38"/>
                    <a:pt x="5" y="36"/>
                    <a:pt x="4" y="35"/>
                  </a:cubicBezTo>
                  <a:cubicBezTo>
                    <a:pt x="3" y="33"/>
                    <a:pt x="2" y="31"/>
                    <a:pt x="1" y="28"/>
                  </a:cubicBezTo>
                  <a:cubicBezTo>
                    <a:pt x="0" y="26"/>
                    <a:pt x="0" y="23"/>
                    <a:pt x="0" y="19"/>
                  </a:cubicBezTo>
                  <a:cubicBezTo>
                    <a:pt x="0" y="16"/>
                    <a:pt x="0" y="13"/>
                    <a:pt x="1" y="10"/>
                  </a:cubicBezTo>
                  <a:cubicBezTo>
                    <a:pt x="2" y="8"/>
                    <a:pt x="3" y="6"/>
                    <a:pt x="4" y="4"/>
                  </a:cubicBezTo>
                  <a:cubicBezTo>
                    <a:pt x="6" y="3"/>
                    <a:pt x="7" y="2"/>
                    <a:pt x="9" y="1"/>
                  </a:cubicBezTo>
                  <a:cubicBezTo>
                    <a:pt x="11" y="0"/>
                    <a:pt x="13" y="0"/>
                    <a:pt x="15" y="0"/>
                  </a:cubicBezTo>
                  <a:cubicBezTo>
                    <a:pt x="16" y="0"/>
                    <a:pt x="17" y="0"/>
                    <a:pt x="18" y="0"/>
                  </a:cubicBezTo>
                  <a:cubicBezTo>
                    <a:pt x="19" y="0"/>
                    <a:pt x="20" y="0"/>
                    <a:pt x="20" y="1"/>
                  </a:cubicBezTo>
                  <a:cubicBezTo>
                    <a:pt x="21" y="1"/>
                    <a:pt x="22" y="2"/>
                    <a:pt x="23" y="2"/>
                  </a:cubicBezTo>
                  <a:cubicBezTo>
                    <a:pt x="23" y="3"/>
                    <a:pt x="24" y="3"/>
                    <a:pt x="25" y="4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49"/>
                    <a:pt x="32" y="49"/>
                    <a:pt x="32" y="49"/>
                  </a:cubicBezTo>
                  <a:lnTo>
                    <a:pt x="25" y="53"/>
                  </a:lnTo>
                  <a:close/>
                  <a:moveTo>
                    <a:pt x="25" y="12"/>
                  </a:moveTo>
                  <a:cubicBezTo>
                    <a:pt x="24" y="11"/>
                    <a:pt x="24" y="10"/>
                    <a:pt x="23" y="10"/>
                  </a:cubicBezTo>
                  <a:cubicBezTo>
                    <a:pt x="23" y="9"/>
                    <a:pt x="22" y="9"/>
                    <a:pt x="21" y="8"/>
                  </a:cubicBezTo>
                  <a:cubicBezTo>
                    <a:pt x="20" y="8"/>
                    <a:pt x="19" y="7"/>
                    <a:pt x="18" y="7"/>
                  </a:cubicBezTo>
                  <a:cubicBezTo>
                    <a:pt x="18" y="7"/>
                    <a:pt x="17" y="7"/>
                    <a:pt x="16" y="7"/>
                  </a:cubicBezTo>
                  <a:cubicBezTo>
                    <a:pt x="13" y="7"/>
                    <a:pt x="11" y="8"/>
                    <a:pt x="9" y="10"/>
                  </a:cubicBezTo>
                  <a:cubicBezTo>
                    <a:pt x="8" y="12"/>
                    <a:pt x="7" y="15"/>
                    <a:pt x="7" y="19"/>
                  </a:cubicBezTo>
                  <a:cubicBezTo>
                    <a:pt x="7" y="23"/>
                    <a:pt x="8" y="27"/>
                    <a:pt x="10" y="29"/>
                  </a:cubicBezTo>
                  <a:cubicBezTo>
                    <a:pt x="11" y="31"/>
                    <a:pt x="13" y="33"/>
                    <a:pt x="16" y="33"/>
                  </a:cubicBezTo>
                  <a:cubicBezTo>
                    <a:pt x="18" y="33"/>
                    <a:pt x="19" y="32"/>
                    <a:pt x="21" y="31"/>
                  </a:cubicBezTo>
                  <a:cubicBezTo>
                    <a:pt x="22" y="30"/>
                    <a:pt x="24" y="29"/>
                    <a:pt x="25" y="28"/>
                  </a:cubicBezTo>
                  <a:lnTo>
                    <a:pt x="25" y="1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418" name="Google Shape;418;p41"/>
            <p:cNvSpPr/>
            <p:nvPr/>
          </p:nvSpPr>
          <p:spPr>
            <a:xfrm>
              <a:off x="1835545" y="6212575"/>
              <a:ext cx="78468" cy="101135"/>
            </a:xfrm>
            <a:custGeom>
              <a:avLst/>
              <a:gdLst/>
              <a:ahLst/>
              <a:cxnLst/>
              <a:rect l="l" t="t" r="r" b="b"/>
              <a:pathLst>
                <a:path w="31" h="40" extrusionOk="0">
                  <a:moveTo>
                    <a:pt x="24" y="39"/>
                  </a:moveTo>
                  <a:cubicBezTo>
                    <a:pt x="24" y="35"/>
                    <a:pt x="24" y="35"/>
                    <a:pt x="24" y="35"/>
                  </a:cubicBezTo>
                  <a:cubicBezTo>
                    <a:pt x="23" y="36"/>
                    <a:pt x="22" y="38"/>
                    <a:pt x="20" y="38"/>
                  </a:cubicBezTo>
                  <a:cubicBezTo>
                    <a:pt x="18" y="39"/>
                    <a:pt x="16" y="40"/>
                    <a:pt x="14" y="40"/>
                  </a:cubicBezTo>
                  <a:cubicBezTo>
                    <a:pt x="10" y="40"/>
                    <a:pt x="6" y="38"/>
                    <a:pt x="4" y="35"/>
                  </a:cubicBezTo>
                  <a:cubicBezTo>
                    <a:pt x="2" y="32"/>
                    <a:pt x="0" y="28"/>
                    <a:pt x="0" y="2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6"/>
                    <a:pt x="9" y="28"/>
                    <a:pt x="10" y="30"/>
                  </a:cubicBezTo>
                  <a:cubicBezTo>
                    <a:pt x="11" y="32"/>
                    <a:pt x="13" y="33"/>
                    <a:pt x="16" y="33"/>
                  </a:cubicBezTo>
                  <a:cubicBezTo>
                    <a:pt x="18" y="33"/>
                    <a:pt x="20" y="32"/>
                    <a:pt x="22" y="30"/>
                  </a:cubicBezTo>
                  <a:cubicBezTo>
                    <a:pt x="23" y="28"/>
                    <a:pt x="24" y="26"/>
                    <a:pt x="24" y="23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1" y="39"/>
                    <a:pt x="31" y="39"/>
                    <a:pt x="31" y="39"/>
                  </a:cubicBezTo>
                  <a:lnTo>
                    <a:pt x="24" y="3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419" name="Google Shape;419;p41"/>
            <p:cNvSpPr/>
            <p:nvPr/>
          </p:nvSpPr>
          <p:spPr>
            <a:xfrm>
              <a:off x="1934936" y="6212575"/>
              <a:ext cx="83698" cy="101135"/>
            </a:xfrm>
            <a:custGeom>
              <a:avLst/>
              <a:gdLst/>
              <a:ahLst/>
              <a:cxnLst/>
              <a:rect l="l" t="t" r="r" b="b"/>
              <a:pathLst>
                <a:path w="33" h="40" extrusionOk="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9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0" y="32"/>
                    <a:pt x="21" y="32"/>
                    <a:pt x="22" y="32"/>
                  </a:cubicBezTo>
                  <a:cubicBezTo>
                    <a:pt x="22" y="32"/>
                    <a:pt x="23" y="31"/>
                    <a:pt x="23" y="31"/>
                  </a:cubicBezTo>
                  <a:cubicBezTo>
                    <a:pt x="24" y="31"/>
                    <a:pt x="25" y="30"/>
                    <a:pt x="26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20" y="39"/>
                    <a:pt x="18" y="40"/>
                    <a:pt x="17" y="40"/>
                  </a:cubicBezTo>
                  <a:cubicBezTo>
                    <a:pt x="15" y="40"/>
                    <a:pt x="14" y="39"/>
                    <a:pt x="12" y="39"/>
                  </a:cubicBezTo>
                  <a:cubicBezTo>
                    <a:pt x="11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1" y="13"/>
                    <a:pt x="1" y="11"/>
                  </a:cubicBezTo>
                  <a:cubicBezTo>
                    <a:pt x="2" y="8"/>
                    <a:pt x="3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6" y="16"/>
                  </a:moveTo>
                  <a:cubicBezTo>
                    <a:pt x="25" y="15"/>
                    <a:pt x="25" y="13"/>
                    <a:pt x="25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2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0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6" y="1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420" name="Google Shape;420;p41"/>
            <p:cNvSpPr/>
            <p:nvPr/>
          </p:nvSpPr>
          <p:spPr>
            <a:xfrm>
              <a:off x="2030841" y="6212575"/>
              <a:ext cx="73236" cy="101135"/>
            </a:xfrm>
            <a:custGeom>
              <a:avLst/>
              <a:gdLst/>
              <a:ahLst/>
              <a:cxnLst/>
              <a:rect l="l" t="t" r="r" b="b"/>
              <a:pathLst>
                <a:path w="29" h="40" extrusionOk="0">
                  <a:moveTo>
                    <a:pt x="28" y="4"/>
                  </a:moveTo>
                  <a:cubicBezTo>
                    <a:pt x="24" y="10"/>
                    <a:pt x="24" y="10"/>
                    <a:pt x="24" y="10"/>
                  </a:cubicBezTo>
                  <a:cubicBezTo>
                    <a:pt x="23" y="8"/>
                    <a:pt x="21" y="8"/>
                    <a:pt x="20" y="7"/>
                  </a:cubicBezTo>
                  <a:cubicBezTo>
                    <a:pt x="18" y="7"/>
                    <a:pt x="16" y="6"/>
                    <a:pt x="14" y="6"/>
                  </a:cubicBezTo>
                  <a:cubicBezTo>
                    <a:pt x="13" y="6"/>
                    <a:pt x="11" y="7"/>
                    <a:pt x="10" y="7"/>
                  </a:cubicBezTo>
                  <a:cubicBezTo>
                    <a:pt x="10" y="8"/>
                    <a:pt x="9" y="9"/>
                    <a:pt x="9" y="10"/>
                  </a:cubicBezTo>
                  <a:cubicBezTo>
                    <a:pt x="9" y="10"/>
                    <a:pt x="9" y="11"/>
                    <a:pt x="9" y="11"/>
                  </a:cubicBezTo>
                  <a:cubicBezTo>
                    <a:pt x="10" y="12"/>
                    <a:pt x="10" y="12"/>
                    <a:pt x="11" y="12"/>
                  </a:cubicBezTo>
                  <a:cubicBezTo>
                    <a:pt x="11" y="13"/>
                    <a:pt x="12" y="13"/>
                    <a:pt x="13" y="14"/>
                  </a:cubicBezTo>
                  <a:cubicBezTo>
                    <a:pt x="14" y="14"/>
                    <a:pt x="15" y="15"/>
                    <a:pt x="16" y="15"/>
                  </a:cubicBezTo>
                  <a:cubicBezTo>
                    <a:pt x="18" y="16"/>
                    <a:pt x="20" y="17"/>
                    <a:pt x="22" y="18"/>
                  </a:cubicBezTo>
                  <a:cubicBezTo>
                    <a:pt x="23" y="19"/>
                    <a:pt x="25" y="19"/>
                    <a:pt x="26" y="20"/>
                  </a:cubicBezTo>
                  <a:cubicBezTo>
                    <a:pt x="27" y="21"/>
                    <a:pt x="28" y="22"/>
                    <a:pt x="28" y="24"/>
                  </a:cubicBezTo>
                  <a:cubicBezTo>
                    <a:pt x="29" y="25"/>
                    <a:pt x="29" y="26"/>
                    <a:pt x="29" y="28"/>
                  </a:cubicBezTo>
                  <a:cubicBezTo>
                    <a:pt x="29" y="30"/>
                    <a:pt x="29" y="32"/>
                    <a:pt x="28" y="34"/>
                  </a:cubicBezTo>
                  <a:cubicBezTo>
                    <a:pt x="27" y="35"/>
                    <a:pt x="26" y="36"/>
                    <a:pt x="25" y="37"/>
                  </a:cubicBezTo>
                  <a:cubicBezTo>
                    <a:pt x="23" y="38"/>
                    <a:pt x="22" y="39"/>
                    <a:pt x="20" y="39"/>
                  </a:cubicBezTo>
                  <a:cubicBezTo>
                    <a:pt x="18" y="39"/>
                    <a:pt x="17" y="40"/>
                    <a:pt x="15" y="40"/>
                  </a:cubicBezTo>
                  <a:cubicBezTo>
                    <a:pt x="12" y="40"/>
                    <a:pt x="10" y="39"/>
                    <a:pt x="7" y="38"/>
                  </a:cubicBezTo>
                  <a:cubicBezTo>
                    <a:pt x="4" y="37"/>
                    <a:pt x="2" y="36"/>
                    <a:pt x="0" y="35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5" y="30"/>
                    <a:pt x="7" y="31"/>
                    <a:pt x="9" y="32"/>
                  </a:cubicBezTo>
                  <a:cubicBezTo>
                    <a:pt x="11" y="32"/>
                    <a:pt x="13" y="33"/>
                    <a:pt x="15" y="33"/>
                  </a:cubicBezTo>
                  <a:cubicBezTo>
                    <a:pt x="17" y="33"/>
                    <a:pt x="19" y="32"/>
                    <a:pt x="20" y="32"/>
                  </a:cubicBezTo>
                  <a:cubicBezTo>
                    <a:pt x="21" y="31"/>
                    <a:pt x="22" y="30"/>
                    <a:pt x="22" y="29"/>
                  </a:cubicBezTo>
                  <a:cubicBezTo>
                    <a:pt x="22" y="28"/>
                    <a:pt x="22" y="27"/>
                    <a:pt x="21" y="27"/>
                  </a:cubicBezTo>
                  <a:cubicBezTo>
                    <a:pt x="21" y="26"/>
                    <a:pt x="20" y="25"/>
                    <a:pt x="19" y="25"/>
                  </a:cubicBezTo>
                  <a:cubicBezTo>
                    <a:pt x="19" y="25"/>
                    <a:pt x="18" y="24"/>
                    <a:pt x="17" y="24"/>
                  </a:cubicBezTo>
                  <a:cubicBezTo>
                    <a:pt x="15" y="23"/>
                    <a:pt x="14" y="23"/>
                    <a:pt x="13" y="22"/>
                  </a:cubicBezTo>
                  <a:cubicBezTo>
                    <a:pt x="11" y="21"/>
                    <a:pt x="9" y="20"/>
                    <a:pt x="8" y="20"/>
                  </a:cubicBezTo>
                  <a:cubicBezTo>
                    <a:pt x="6" y="19"/>
                    <a:pt x="5" y="18"/>
                    <a:pt x="4" y="17"/>
                  </a:cubicBezTo>
                  <a:cubicBezTo>
                    <a:pt x="3" y="16"/>
                    <a:pt x="3" y="15"/>
                    <a:pt x="2" y="14"/>
                  </a:cubicBezTo>
                  <a:cubicBezTo>
                    <a:pt x="2" y="13"/>
                    <a:pt x="2" y="12"/>
                    <a:pt x="2" y="10"/>
                  </a:cubicBezTo>
                  <a:cubicBezTo>
                    <a:pt x="2" y="8"/>
                    <a:pt x="2" y="7"/>
                    <a:pt x="2" y="5"/>
                  </a:cubicBezTo>
                  <a:cubicBezTo>
                    <a:pt x="3" y="4"/>
                    <a:pt x="4" y="3"/>
                    <a:pt x="5" y="2"/>
                  </a:cubicBezTo>
                  <a:cubicBezTo>
                    <a:pt x="6" y="1"/>
                    <a:pt x="8" y="1"/>
                    <a:pt x="9" y="0"/>
                  </a:cubicBezTo>
                  <a:cubicBezTo>
                    <a:pt x="11" y="0"/>
                    <a:pt x="13" y="0"/>
                    <a:pt x="15" y="0"/>
                  </a:cubicBezTo>
                  <a:cubicBezTo>
                    <a:pt x="17" y="0"/>
                    <a:pt x="19" y="0"/>
                    <a:pt x="22" y="1"/>
                  </a:cubicBezTo>
                  <a:cubicBezTo>
                    <a:pt x="24" y="2"/>
                    <a:pt x="26" y="3"/>
                    <a:pt x="28" y="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421" name="Google Shape;421;p41"/>
            <p:cNvSpPr/>
            <p:nvPr/>
          </p:nvSpPr>
          <p:spPr>
            <a:xfrm>
              <a:off x="2118027" y="6174213"/>
              <a:ext cx="55799" cy="139497"/>
            </a:xfrm>
            <a:custGeom>
              <a:avLst/>
              <a:gdLst/>
              <a:ahLst/>
              <a:cxnLst/>
              <a:rect l="l" t="t" r="r" b="b"/>
              <a:pathLst>
                <a:path w="22" h="55" extrusionOk="0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2" y="55"/>
                    <a:pt x="11" y="54"/>
                    <a:pt x="10" y="54"/>
                  </a:cubicBezTo>
                  <a:cubicBezTo>
                    <a:pt x="9" y="54"/>
                    <a:pt x="8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4"/>
                    <a:pt x="12" y="45"/>
                    <a:pt x="13" y="45"/>
                  </a:cubicBezTo>
                  <a:cubicBezTo>
                    <a:pt x="13" y="46"/>
                    <a:pt x="13" y="46"/>
                    <a:pt x="13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6" y="48"/>
                  </a:cubicBezTo>
                  <a:cubicBezTo>
                    <a:pt x="17" y="48"/>
                    <a:pt x="18" y="48"/>
                    <a:pt x="19" y="47"/>
                  </a:cubicBezTo>
                  <a:cubicBezTo>
                    <a:pt x="20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422" name="Google Shape;422;p41"/>
            <p:cNvSpPr/>
            <p:nvPr/>
          </p:nvSpPr>
          <p:spPr>
            <a:xfrm>
              <a:off x="2194750" y="6175958"/>
              <a:ext cx="24412" cy="136010"/>
            </a:xfrm>
            <a:custGeom>
              <a:avLst/>
              <a:gdLst/>
              <a:ahLst/>
              <a:cxnLst/>
              <a:rect l="l" t="t" r="r" b="b"/>
              <a:pathLst>
                <a:path w="10" h="53" extrusionOk="0">
                  <a:moveTo>
                    <a:pt x="10" y="5"/>
                  </a:moveTo>
                  <a:cubicBezTo>
                    <a:pt x="10" y="5"/>
                    <a:pt x="10" y="6"/>
                    <a:pt x="9" y="6"/>
                  </a:cubicBezTo>
                  <a:cubicBezTo>
                    <a:pt x="9" y="7"/>
                    <a:pt x="9" y="8"/>
                    <a:pt x="8" y="8"/>
                  </a:cubicBezTo>
                  <a:cubicBezTo>
                    <a:pt x="8" y="8"/>
                    <a:pt x="7" y="9"/>
                    <a:pt x="7" y="9"/>
                  </a:cubicBezTo>
                  <a:cubicBezTo>
                    <a:pt x="6" y="9"/>
                    <a:pt x="6" y="9"/>
                    <a:pt x="5" y="9"/>
                  </a:cubicBezTo>
                  <a:cubicBezTo>
                    <a:pt x="4" y="9"/>
                    <a:pt x="4" y="9"/>
                    <a:pt x="3" y="9"/>
                  </a:cubicBezTo>
                  <a:cubicBezTo>
                    <a:pt x="2" y="9"/>
                    <a:pt x="2" y="8"/>
                    <a:pt x="1" y="8"/>
                  </a:cubicBezTo>
                  <a:cubicBezTo>
                    <a:pt x="1" y="8"/>
                    <a:pt x="1" y="7"/>
                    <a:pt x="0" y="6"/>
                  </a:cubicBezTo>
                  <a:cubicBezTo>
                    <a:pt x="0" y="6"/>
                    <a:pt x="0" y="5"/>
                    <a:pt x="0" y="5"/>
                  </a:cubicBezTo>
                  <a:cubicBezTo>
                    <a:pt x="0" y="4"/>
                    <a:pt x="0" y="3"/>
                    <a:pt x="0" y="3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2" y="1"/>
                    <a:pt x="2" y="0"/>
                    <a:pt x="3" y="0"/>
                  </a:cubicBezTo>
                  <a:cubicBezTo>
                    <a:pt x="4" y="0"/>
                    <a:pt x="4" y="0"/>
                    <a:pt x="5" y="0"/>
                  </a:cubicBezTo>
                  <a:cubicBezTo>
                    <a:pt x="6" y="0"/>
                    <a:pt x="6" y="0"/>
                    <a:pt x="7" y="0"/>
                  </a:cubicBezTo>
                  <a:cubicBezTo>
                    <a:pt x="7" y="0"/>
                    <a:pt x="8" y="1"/>
                    <a:pt x="8" y="1"/>
                  </a:cubicBezTo>
                  <a:cubicBezTo>
                    <a:pt x="9" y="2"/>
                    <a:pt x="9" y="2"/>
                    <a:pt x="9" y="3"/>
                  </a:cubicBezTo>
                  <a:cubicBezTo>
                    <a:pt x="10" y="3"/>
                    <a:pt x="10" y="4"/>
                    <a:pt x="10" y="5"/>
                  </a:cubicBezTo>
                  <a:close/>
                  <a:moveTo>
                    <a:pt x="1" y="53"/>
                  </a:moveTo>
                  <a:cubicBezTo>
                    <a:pt x="1" y="14"/>
                    <a:pt x="1" y="14"/>
                    <a:pt x="1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53"/>
                    <a:pt x="9" y="53"/>
                    <a:pt x="9" y="53"/>
                  </a:cubicBezTo>
                  <a:lnTo>
                    <a:pt x="1" y="5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423" name="Google Shape;423;p41"/>
            <p:cNvSpPr/>
            <p:nvPr/>
          </p:nvSpPr>
          <p:spPr>
            <a:xfrm>
              <a:off x="2236599" y="6212575"/>
              <a:ext cx="87186" cy="101135"/>
            </a:xfrm>
            <a:custGeom>
              <a:avLst/>
              <a:gdLst/>
              <a:ahLst/>
              <a:cxnLst/>
              <a:rect l="l" t="t" r="r" b="b"/>
              <a:pathLst>
                <a:path w="34" h="40" extrusionOk="0">
                  <a:moveTo>
                    <a:pt x="34" y="19"/>
                  </a:moveTo>
                  <a:cubicBezTo>
                    <a:pt x="34" y="23"/>
                    <a:pt x="34" y="25"/>
                    <a:pt x="33" y="28"/>
                  </a:cubicBezTo>
                  <a:cubicBezTo>
                    <a:pt x="32" y="30"/>
                    <a:pt x="31" y="33"/>
                    <a:pt x="29" y="34"/>
                  </a:cubicBezTo>
                  <a:cubicBezTo>
                    <a:pt x="28" y="36"/>
                    <a:pt x="26" y="37"/>
                    <a:pt x="24" y="38"/>
                  </a:cubicBezTo>
                  <a:cubicBezTo>
                    <a:pt x="21" y="39"/>
                    <a:pt x="19" y="40"/>
                    <a:pt x="17" y="40"/>
                  </a:cubicBezTo>
                  <a:cubicBezTo>
                    <a:pt x="14" y="40"/>
                    <a:pt x="12" y="39"/>
                    <a:pt x="10" y="38"/>
                  </a:cubicBezTo>
                  <a:cubicBezTo>
                    <a:pt x="8" y="37"/>
                    <a:pt x="6" y="36"/>
                    <a:pt x="5" y="34"/>
                  </a:cubicBezTo>
                  <a:cubicBezTo>
                    <a:pt x="3" y="32"/>
                    <a:pt x="2" y="30"/>
                    <a:pt x="1" y="28"/>
                  </a:cubicBezTo>
                  <a:cubicBezTo>
                    <a:pt x="0" y="25"/>
                    <a:pt x="0" y="23"/>
                    <a:pt x="0" y="20"/>
                  </a:cubicBezTo>
                  <a:cubicBezTo>
                    <a:pt x="0" y="16"/>
                    <a:pt x="0" y="14"/>
                    <a:pt x="1" y="11"/>
                  </a:cubicBezTo>
                  <a:cubicBezTo>
                    <a:pt x="2" y="9"/>
                    <a:pt x="3" y="7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19" y="0"/>
                    <a:pt x="22" y="0"/>
                    <a:pt x="24" y="1"/>
                  </a:cubicBezTo>
                  <a:cubicBezTo>
                    <a:pt x="26" y="2"/>
                    <a:pt x="28" y="3"/>
                    <a:pt x="29" y="5"/>
                  </a:cubicBezTo>
                  <a:cubicBezTo>
                    <a:pt x="31" y="7"/>
                    <a:pt x="32" y="9"/>
                    <a:pt x="33" y="11"/>
                  </a:cubicBezTo>
                  <a:cubicBezTo>
                    <a:pt x="34" y="14"/>
                    <a:pt x="34" y="16"/>
                    <a:pt x="34" y="19"/>
                  </a:cubicBezTo>
                  <a:close/>
                  <a:moveTo>
                    <a:pt x="26" y="20"/>
                  </a:moveTo>
                  <a:cubicBezTo>
                    <a:pt x="26" y="18"/>
                    <a:pt x="26" y="16"/>
                    <a:pt x="26" y="14"/>
                  </a:cubicBezTo>
                  <a:cubicBezTo>
                    <a:pt x="25" y="13"/>
                    <a:pt x="25" y="11"/>
                    <a:pt x="24" y="10"/>
                  </a:cubicBezTo>
                  <a:cubicBezTo>
                    <a:pt x="23" y="9"/>
                    <a:pt x="22" y="8"/>
                    <a:pt x="21" y="8"/>
                  </a:cubicBezTo>
                  <a:cubicBezTo>
                    <a:pt x="19" y="7"/>
                    <a:pt x="18" y="7"/>
                    <a:pt x="17" y="7"/>
                  </a:cubicBezTo>
                  <a:cubicBezTo>
                    <a:pt x="15" y="7"/>
                    <a:pt x="14" y="7"/>
                    <a:pt x="13" y="8"/>
                  </a:cubicBezTo>
                  <a:cubicBezTo>
                    <a:pt x="12" y="8"/>
                    <a:pt x="11" y="9"/>
                    <a:pt x="10" y="10"/>
                  </a:cubicBezTo>
                  <a:cubicBezTo>
                    <a:pt x="9" y="11"/>
                    <a:pt x="8" y="13"/>
                    <a:pt x="8" y="14"/>
                  </a:cubicBezTo>
                  <a:cubicBezTo>
                    <a:pt x="8" y="16"/>
                    <a:pt x="7" y="17"/>
                    <a:pt x="7" y="19"/>
                  </a:cubicBezTo>
                  <a:cubicBezTo>
                    <a:pt x="7" y="21"/>
                    <a:pt x="8" y="23"/>
                    <a:pt x="8" y="25"/>
                  </a:cubicBezTo>
                  <a:cubicBezTo>
                    <a:pt x="9" y="27"/>
                    <a:pt x="9" y="28"/>
                    <a:pt x="10" y="29"/>
                  </a:cubicBezTo>
                  <a:cubicBezTo>
                    <a:pt x="11" y="30"/>
                    <a:pt x="12" y="31"/>
                    <a:pt x="13" y="32"/>
                  </a:cubicBezTo>
                  <a:cubicBezTo>
                    <a:pt x="14" y="32"/>
                    <a:pt x="16" y="32"/>
                    <a:pt x="17" y="32"/>
                  </a:cubicBezTo>
                  <a:cubicBezTo>
                    <a:pt x="18" y="32"/>
                    <a:pt x="20" y="32"/>
                    <a:pt x="21" y="31"/>
                  </a:cubicBezTo>
                  <a:cubicBezTo>
                    <a:pt x="22" y="31"/>
                    <a:pt x="23" y="30"/>
                    <a:pt x="24" y="29"/>
                  </a:cubicBezTo>
                  <a:cubicBezTo>
                    <a:pt x="25" y="27"/>
                    <a:pt x="25" y="26"/>
                    <a:pt x="26" y="25"/>
                  </a:cubicBezTo>
                  <a:cubicBezTo>
                    <a:pt x="26" y="23"/>
                    <a:pt x="26" y="21"/>
                    <a:pt x="26" y="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424" name="Google Shape;424;p41"/>
            <p:cNvSpPr/>
            <p:nvPr/>
          </p:nvSpPr>
          <p:spPr>
            <a:xfrm>
              <a:off x="2344710" y="6212575"/>
              <a:ext cx="78468" cy="99391"/>
            </a:xfrm>
            <a:custGeom>
              <a:avLst/>
              <a:gdLst/>
              <a:ahLst/>
              <a:cxnLst/>
              <a:rect l="l" t="t" r="r" b="b"/>
              <a:pathLst>
                <a:path w="31" h="39" extrusionOk="0">
                  <a:moveTo>
                    <a:pt x="23" y="39"/>
                  </a:moveTo>
                  <a:cubicBezTo>
                    <a:pt x="23" y="17"/>
                    <a:pt x="23" y="17"/>
                    <a:pt x="23" y="17"/>
                  </a:cubicBezTo>
                  <a:cubicBezTo>
                    <a:pt x="23" y="14"/>
                    <a:pt x="23" y="11"/>
                    <a:pt x="21" y="9"/>
                  </a:cubicBezTo>
                  <a:cubicBezTo>
                    <a:pt x="20" y="7"/>
                    <a:pt x="18" y="7"/>
                    <a:pt x="15" y="7"/>
                  </a:cubicBezTo>
                  <a:cubicBezTo>
                    <a:pt x="14" y="7"/>
                    <a:pt x="13" y="7"/>
                    <a:pt x="12" y="7"/>
                  </a:cubicBezTo>
                  <a:cubicBezTo>
                    <a:pt x="11" y="8"/>
                    <a:pt x="10" y="8"/>
                    <a:pt x="9" y="9"/>
                  </a:cubicBezTo>
                  <a:cubicBezTo>
                    <a:pt x="9" y="10"/>
                    <a:pt x="8" y="11"/>
                    <a:pt x="8" y="12"/>
                  </a:cubicBezTo>
                  <a:cubicBezTo>
                    <a:pt x="8" y="14"/>
                    <a:pt x="7" y="15"/>
                    <a:pt x="7" y="16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8" y="3"/>
                    <a:pt x="8" y="3"/>
                    <a:pt x="9" y="2"/>
                  </a:cubicBezTo>
                  <a:cubicBezTo>
                    <a:pt x="10" y="2"/>
                    <a:pt x="11" y="1"/>
                    <a:pt x="11" y="1"/>
                  </a:cubicBezTo>
                  <a:cubicBezTo>
                    <a:pt x="12" y="0"/>
                    <a:pt x="13" y="0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19" y="0"/>
                    <a:pt x="21" y="0"/>
                    <a:pt x="23" y="1"/>
                  </a:cubicBezTo>
                  <a:cubicBezTo>
                    <a:pt x="25" y="1"/>
                    <a:pt x="26" y="2"/>
                    <a:pt x="27" y="4"/>
                  </a:cubicBezTo>
                  <a:cubicBezTo>
                    <a:pt x="28" y="5"/>
                    <a:pt x="29" y="7"/>
                    <a:pt x="30" y="9"/>
                  </a:cubicBezTo>
                  <a:cubicBezTo>
                    <a:pt x="30" y="11"/>
                    <a:pt x="31" y="14"/>
                    <a:pt x="31" y="17"/>
                  </a:cubicBezTo>
                  <a:cubicBezTo>
                    <a:pt x="31" y="39"/>
                    <a:pt x="31" y="39"/>
                    <a:pt x="31" y="39"/>
                  </a:cubicBezTo>
                  <a:lnTo>
                    <a:pt x="23" y="3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425" name="Google Shape;425;p41"/>
            <p:cNvSpPr/>
            <p:nvPr/>
          </p:nvSpPr>
          <p:spPr>
            <a:xfrm>
              <a:off x="2445845" y="6284068"/>
              <a:ext cx="31387" cy="29643"/>
            </a:xfrm>
            <a:custGeom>
              <a:avLst/>
              <a:gdLst/>
              <a:ahLst/>
              <a:cxnLst/>
              <a:rect l="l" t="t" r="r" b="b"/>
              <a:pathLst>
                <a:path w="12" h="12" extrusionOk="0">
                  <a:moveTo>
                    <a:pt x="12" y="6"/>
                  </a:moveTo>
                  <a:cubicBezTo>
                    <a:pt x="12" y="7"/>
                    <a:pt x="11" y="7"/>
                    <a:pt x="11" y="8"/>
                  </a:cubicBezTo>
                  <a:cubicBezTo>
                    <a:pt x="11" y="9"/>
                    <a:pt x="10" y="9"/>
                    <a:pt x="10" y="10"/>
                  </a:cubicBezTo>
                  <a:cubicBezTo>
                    <a:pt x="9" y="10"/>
                    <a:pt x="9" y="11"/>
                    <a:pt x="8" y="11"/>
                  </a:cubicBezTo>
                  <a:cubicBezTo>
                    <a:pt x="7" y="11"/>
                    <a:pt x="7" y="12"/>
                    <a:pt x="6" y="12"/>
                  </a:cubicBezTo>
                  <a:cubicBezTo>
                    <a:pt x="5" y="12"/>
                    <a:pt x="4" y="11"/>
                    <a:pt x="4" y="11"/>
                  </a:cubicBezTo>
                  <a:cubicBezTo>
                    <a:pt x="3" y="11"/>
                    <a:pt x="2" y="10"/>
                    <a:pt x="2" y="10"/>
                  </a:cubicBezTo>
                  <a:cubicBezTo>
                    <a:pt x="1" y="9"/>
                    <a:pt x="1" y="9"/>
                    <a:pt x="1" y="8"/>
                  </a:cubicBezTo>
                  <a:cubicBezTo>
                    <a:pt x="0" y="7"/>
                    <a:pt x="0" y="7"/>
                    <a:pt x="0" y="6"/>
                  </a:cubicBezTo>
                  <a:cubicBezTo>
                    <a:pt x="0" y="5"/>
                    <a:pt x="0" y="4"/>
                    <a:pt x="1" y="4"/>
                  </a:cubicBezTo>
                  <a:cubicBezTo>
                    <a:pt x="1" y="3"/>
                    <a:pt x="1" y="2"/>
                    <a:pt x="2" y="2"/>
                  </a:cubicBezTo>
                  <a:cubicBezTo>
                    <a:pt x="2" y="1"/>
                    <a:pt x="3" y="1"/>
                    <a:pt x="4" y="0"/>
                  </a:cubicBezTo>
                  <a:cubicBezTo>
                    <a:pt x="4" y="0"/>
                    <a:pt x="5" y="0"/>
                    <a:pt x="6" y="0"/>
                  </a:cubicBezTo>
                  <a:cubicBezTo>
                    <a:pt x="7" y="0"/>
                    <a:pt x="7" y="0"/>
                    <a:pt x="8" y="0"/>
                  </a:cubicBezTo>
                  <a:cubicBezTo>
                    <a:pt x="9" y="1"/>
                    <a:pt x="9" y="1"/>
                    <a:pt x="10" y="2"/>
                  </a:cubicBezTo>
                  <a:cubicBezTo>
                    <a:pt x="10" y="2"/>
                    <a:pt x="11" y="3"/>
                    <a:pt x="11" y="4"/>
                  </a:cubicBezTo>
                  <a:cubicBezTo>
                    <a:pt x="11" y="4"/>
                    <a:pt x="12" y="5"/>
                    <a:pt x="12" y="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426" name="Google Shape;426;p41"/>
            <p:cNvSpPr/>
            <p:nvPr/>
          </p:nvSpPr>
          <p:spPr>
            <a:xfrm>
              <a:off x="2540006" y="6181188"/>
              <a:ext cx="97648" cy="130778"/>
            </a:xfrm>
            <a:custGeom>
              <a:avLst/>
              <a:gdLst/>
              <a:ahLst/>
              <a:cxnLst/>
              <a:rect l="l" t="t" r="r" b="b"/>
              <a:pathLst>
                <a:path w="56" h="75" extrusionOk="0">
                  <a:moveTo>
                    <a:pt x="34" y="11"/>
                  </a:moveTo>
                  <a:lnTo>
                    <a:pt x="34" y="75"/>
                  </a:lnTo>
                  <a:lnTo>
                    <a:pt x="22" y="75"/>
                  </a:lnTo>
                  <a:lnTo>
                    <a:pt x="22" y="11"/>
                  </a:lnTo>
                  <a:lnTo>
                    <a:pt x="0" y="11"/>
                  </a:lnTo>
                  <a:lnTo>
                    <a:pt x="0" y="0"/>
                  </a:lnTo>
                  <a:lnTo>
                    <a:pt x="56" y="0"/>
                  </a:lnTo>
                  <a:lnTo>
                    <a:pt x="56" y="11"/>
                  </a:lnTo>
                  <a:lnTo>
                    <a:pt x="34" y="1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427" name="Google Shape;427;p41"/>
            <p:cNvSpPr/>
            <p:nvPr/>
          </p:nvSpPr>
          <p:spPr>
            <a:xfrm>
              <a:off x="2651603" y="6174213"/>
              <a:ext cx="80211" cy="137753"/>
            </a:xfrm>
            <a:custGeom>
              <a:avLst/>
              <a:gdLst/>
              <a:ahLst/>
              <a:cxnLst/>
              <a:rect l="l" t="t" r="r" b="b"/>
              <a:pathLst>
                <a:path w="31" h="54" extrusionOk="0">
                  <a:moveTo>
                    <a:pt x="24" y="54"/>
                  </a:moveTo>
                  <a:cubicBezTo>
                    <a:pt x="24" y="32"/>
                    <a:pt x="24" y="32"/>
                    <a:pt x="24" y="32"/>
                  </a:cubicBezTo>
                  <a:cubicBezTo>
                    <a:pt x="24" y="28"/>
                    <a:pt x="23" y="26"/>
                    <a:pt x="22" y="24"/>
                  </a:cubicBezTo>
                  <a:cubicBezTo>
                    <a:pt x="21" y="22"/>
                    <a:pt x="19" y="22"/>
                    <a:pt x="16" y="22"/>
                  </a:cubicBezTo>
                  <a:cubicBezTo>
                    <a:pt x="15" y="22"/>
                    <a:pt x="14" y="22"/>
                    <a:pt x="13" y="22"/>
                  </a:cubicBezTo>
                  <a:cubicBezTo>
                    <a:pt x="12" y="22"/>
                    <a:pt x="11" y="23"/>
                    <a:pt x="10" y="24"/>
                  </a:cubicBezTo>
                  <a:cubicBezTo>
                    <a:pt x="9" y="25"/>
                    <a:pt x="9" y="26"/>
                    <a:pt x="8" y="27"/>
                  </a:cubicBezTo>
                  <a:cubicBezTo>
                    <a:pt x="8" y="28"/>
                    <a:pt x="8" y="30"/>
                    <a:pt x="8" y="31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8" y="18"/>
                    <a:pt x="9" y="18"/>
                    <a:pt x="10" y="17"/>
                  </a:cubicBezTo>
                  <a:cubicBezTo>
                    <a:pt x="10" y="17"/>
                    <a:pt x="11" y="16"/>
                    <a:pt x="12" y="16"/>
                  </a:cubicBezTo>
                  <a:cubicBezTo>
                    <a:pt x="13" y="15"/>
                    <a:pt x="14" y="15"/>
                    <a:pt x="15" y="15"/>
                  </a:cubicBezTo>
                  <a:cubicBezTo>
                    <a:pt x="16" y="15"/>
                    <a:pt x="17" y="15"/>
                    <a:pt x="18" y="15"/>
                  </a:cubicBezTo>
                  <a:cubicBezTo>
                    <a:pt x="20" y="15"/>
                    <a:pt x="22" y="15"/>
                    <a:pt x="24" y="16"/>
                  </a:cubicBezTo>
                  <a:cubicBezTo>
                    <a:pt x="25" y="16"/>
                    <a:pt x="27" y="17"/>
                    <a:pt x="28" y="19"/>
                  </a:cubicBezTo>
                  <a:cubicBezTo>
                    <a:pt x="29" y="20"/>
                    <a:pt x="30" y="22"/>
                    <a:pt x="30" y="24"/>
                  </a:cubicBezTo>
                  <a:cubicBezTo>
                    <a:pt x="31" y="27"/>
                    <a:pt x="31" y="29"/>
                    <a:pt x="31" y="32"/>
                  </a:cubicBezTo>
                  <a:cubicBezTo>
                    <a:pt x="31" y="54"/>
                    <a:pt x="31" y="54"/>
                    <a:pt x="31" y="54"/>
                  </a:cubicBezTo>
                  <a:lnTo>
                    <a:pt x="24" y="5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428" name="Google Shape;428;p41"/>
            <p:cNvSpPr/>
            <p:nvPr/>
          </p:nvSpPr>
          <p:spPr>
            <a:xfrm>
              <a:off x="2750996" y="6212575"/>
              <a:ext cx="85443" cy="101135"/>
            </a:xfrm>
            <a:custGeom>
              <a:avLst/>
              <a:gdLst/>
              <a:ahLst/>
              <a:cxnLst/>
              <a:rect l="l" t="t" r="r" b="b"/>
              <a:pathLst>
                <a:path w="33" h="40" extrusionOk="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4"/>
                    <a:pt x="8" y="26"/>
                    <a:pt x="8" y="27"/>
                  </a:cubicBezTo>
                  <a:cubicBezTo>
                    <a:pt x="9" y="28"/>
                    <a:pt x="10" y="29"/>
                    <a:pt x="11" y="30"/>
                  </a:cubicBezTo>
                  <a:cubicBezTo>
                    <a:pt x="11" y="31"/>
                    <a:pt x="12" y="32"/>
                    <a:pt x="13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8" y="33"/>
                    <a:pt x="19" y="33"/>
                  </a:cubicBezTo>
                  <a:cubicBezTo>
                    <a:pt x="20" y="32"/>
                    <a:pt x="21" y="32"/>
                    <a:pt x="21" y="32"/>
                  </a:cubicBezTo>
                  <a:cubicBezTo>
                    <a:pt x="22" y="32"/>
                    <a:pt x="23" y="31"/>
                    <a:pt x="23" y="31"/>
                  </a:cubicBezTo>
                  <a:cubicBezTo>
                    <a:pt x="24" y="31"/>
                    <a:pt x="24" y="30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19" y="39"/>
                    <a:pt x="18" y="40"/>
                    <a:pt x="16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0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2" y="31"/>
                  </a:cubicBezTo>
                  <a:cubicBezTo>
                    <a:pt x="1" y="29"/>
                    <a:pt x="1" y="28"/>
                    <a:pt x="0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4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19" y="0"/>
                    <a:pt x="22" y="0"/>
                    <a:pt x="24" y="1"/>
                  </a:cubicBezTo>
                  <a:cubicBezTo>
                    <a:pt x="26" y="2"/>
                    <a:pt x="27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2" y="14"/>
                    <a:pt x="33" y="16"/>
                    <a:pt x="33" y="19"/>
                  </a:cubicBezTo>
                  <a:close/>
                  <a:moveTo>
                    <a:pt x="25" y="16"/>
                  </a:moveTo>
                  <a:cubicBezTo>
                    <a:pt x="25" y="15"/>
                    <a:pt x="25" y="13"/>
                    <a:pt x="24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0" y="9"/>
                  </a:cubicBezTo>
                  <a:cubicBezTo>
                    <a:pt x="9" y="10"/>
                    <a:pt x="9" y="11"/>
                    <a:pt x="8" y="12"/>
                  </a:cubicBezTo>
                  <a:cubicBezTo>
                    <a:pt x="8" y="13"/>
                    <a:pt x="7" y="14"/>
                    <a:pt x="7" y="16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429" name="Google Shape;429;p41"/>
            <p:cNvSpPr/>
            <p:nvPr/>
          </p:nvSpPr>
          <p:spPr>
            <a:xfrm>
              <a:off x="2902698" y="6174213"/>
              <a:ext cx="80211" cy="139497"/>
            </a:xfrm>
            <a:custGeom>
              <a:avLst/>
              <a:gdLst/>
              <a:ahLst/>
              <a:cxnLst/>
              <a:rect l="l" t="t" r="r" b="b"/>
              <a:pathLst>
                <a:path w="32" h="55" extrusionOk="0">
                  <a:moveTo>
                    <a:pt x="32" y="35"/>
                  </a:moveTo>
                  <a:cubicBezTo>
                    <a:pt x="32" y="38"/>
                    <a:pt x="32" y="41"/>
                    <a:pt x="31" y="44"/>
                  </a:cubicBezTo>
                  <a:cubicBezTo>
                    <a:pt x="30" y="46"/>
                    <a:pt x="29" y="48"/>
                    <a:pt x="28" y="50"/>
                  </a:cubicBezTo>
                  <a:cubicBezTo>
                    <a:pt x="26" y="51"/>
                    <a:pt x="25" y="53"/>
                    <a:pt x="23" y="53"/>
                  </a:cubicBezTo>
                  <a:cubicBezTo>
                    <a:pt x="21" y="54"/>
                    <a:pt x="19" y="55"/>
                    <a:pt x="17" y="55"/>
                  </a:cubicBezTo>
                  <a:cubicBezTo>
                    <a:pt x="15" y="55"/>
                    <a:pt x="13" y="54"/>
                    <a:pt x="12" y="53"/>
                  </a:cubicBezTo>
                  <a:cubicBezTo>
                    <a:pt x="10" y="52"/>
                    <a:pt x="9" y="51"/>
                    <a:pt x="7" y="50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9" y="18"/>
                    <a:pt x="10" y="17"/>
                  </a:cubicBezTo>
                  <a:cubicBezTo>
                    <a:pt x="10" y="17"/>
                    <a:pt x="11" y="16"/>
                    <a:pt x="12" y="16"/>
                  </a:cubicBezTo>
                  <a:cubicBezTo>
                    <a:pt x="12" y="16"/>
                    <a:pt x="13" y="15"/>
                    <a:pt x="14" y="15"/>
                  </a:cubicBezTo>
                  <a:cubicBezTo>
                    <a:pt x="15" y="15"/>
                    <a:pt x="16" y="15"/>
                    <a:pt x="17" y="15"/>
                  </a:cubicBezTo>
                  <a:cubicBezTo>
                    <a:pt x="20" y="15"/>
                    <a:pt x="21" y="15"/>
                    <a:pt x="23" y="16"/>
                  </a:cubicBezTo>
                  <a:cubicBezTo>
                    <a:pt x="25" y="16"/>
                    <a:pt x="27" y="18"/>
                    <a:pt x="28" y="19"/>
                  </a:cubicBezTo>
                  <a:cubicBezTo>
                    <a:pt x="29" y="21"/>
                    <a:pt x="30" y="23"/>
                    <a:pt x="31" y="26"/>
                  </a:cubicBezTo>
                  <a:cubicBezTo>
                    <a:pt x="32" y="28"/>
                    <a:pt x="32" y="32"/>
                    <a:pt x="32" y="35"/>
                  </a:cubicBezTo>
                  <a:close/>
                  <a:moveTo>
                    <a:pt x="25" y="35"/>
                  </a:moveTo>
                  <a:cubicBezTo>
                    <a:pt x="25" y="31"/>
                    <a:pt x="24" y="27"/>
                    <a:pt x="23" y="25"/>
                  </a:cubicBezTo>
                  <a:cubicBezTo>
                    <a:pt x="21" y="23"/>
                    <a:pt x="19" y="22"/>
                    <a:pt x="16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3" y="22"/>
                    <a:pt x="12" y="23"/>
                    <a:pt x="11" y="23"/>
                  </a:cubicBezTo>
                  <a:cubicBezTo>
                    <a:pt x="10" y="23"/>
                    <a:pt x="10" y="24"/>
                    <a:pt x="9" y="25"/>
                  </a:cubicBezTo>
                  <a:cubicBezTo>
                    <a:pt x="8" y="25"/>
                    <a:pt x="8" y="26"/>
                    <a:pt x="7" y="26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8" y="43"/>
                    <a:pt x="8" y="44"/>
                    <a:pt x="9" y="44"/>
                  </a:cubicBezTo>
                  <a:cubicBezTo>
                    <a:pt x="10" y="45"/>
                    <a:pt x="10" y="45"/>
                    <a:pt x="11" y="46"/>
                  </a:cubicBezTo>
                  <a:cubicBezTo>
                    <a:pt x="12" y="46"/>
                    <a:pt x="13" y="47"/>
                    <a:pt x="14" y="47"/>
                  </a:cubicBezTo>
                  <a:cubicBezTo>
                    <a:pt x="15" y="47"/>
                    <a:pt x="15" y="48"/>
                    <a:pt x="16" y="48"/>
                  </a:cubicBezTo>
                  <a:cubicBezTo>
                    <a:pt x="19" y="48"/>
                    <a:pt x="21" y="47"/>
                    <a:pt x="23" y="45"/>
                  </a:cubicBezTo>
                  <a:cubicBezTo>
                    <a:pt x="24" y="43"/>
                    <a:pt x="25" y="39"/>
                    <a:pt x="25" y="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430" name="Google Shape;430;p41"/>
            <p:cNvSpPr/>
            <p:nvPr/>
          </p:nvSpPr>
          <p:spPr>
            <a:xfrm>
              <a:off x="2998603" y="6212575"/>
              <a:ext cx="83698" cy="101135"/>
            </a:xfrm>
            <a:custGeom>
              <a:avLst/>
              <a:gdLst/>
              <a:ahLst/>
              <a:cxnLst/>
              <a:rect l="l" t="t" r="r" b="b"/>
              <a:pathLst>
                <a:path w="33" h="40" extrusionOk="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10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1" y="32"/>
                    <a:pt x="21" y="32"/>
                    <a:pt x="22" y="32"/>
                  </a:cubicBezTo>
                  <a:cubicBezTo>
                    <a:pt x="23" y="32"/>
                    <a:pt x="23" y="31"/>
                    <a:pt x="24" y="31"/>
                  </a:cubicBezTo>
                  <a:cubicBezTo>
                    <a:pt x="24" y="31"/>
                    <a:pt x="25" y="30"/>
                    <a:pt x="26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8" y="37"/>
                  </a:cubicBezTo>
                  <a:cubicBezTo>
                    <a:pt x="27" y="37"/>
                    <a:pt x="26" y="38"/>
                    <a:pt x="25" y="38"/>
                  </a:cubicBezTo>
                  <a:cubicBezTo>
                    <a:pt x="24" y="39"/>
                    <a:pt x="23" y="39"/>
                    <a:pt x="21" y="39"/>
                  </a:cubicBezTo>
                  <a:cubicBezTo>
                    <a:pt x="20" y="39"/>
                    <a:pt x="19" y="40"/>
                    <a:pt x="17" y="40"/>
                  </a:cubicBezTo>
                  <a:cubicBezTo>
                    <a:pt x="15" y="40"/>
                    <a:pt x="14" y="39"/>
                    <a:pt x="12" y="39"/>
                  </a:cubicBezTo>
                  <a:cubicBezTo>
                    <a:pt x="11" y="38"/>
                    <a:pt x="10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5" y="34"/>
                    <a:pt x="4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1" y="24"/>
                    <a:pt x="0" y="22"/>
                    <a:pt x="0" y="20"/>
                  </a:cubicBezTo>
                  <a:cubicBezTo>
                    <a:pt x="0" y="16"/>
                    <a:pt x="1" y="13"/>
                    <a:pt x="2" y="11"/>
                  </a:cubicBezTo>
                  <a:cubicBezTo>
                    <a:pt x="2" y="8"/>
                    <a:pt x="4" y="6"/>
                    <a:pt x="5" y="5"/>
                  </a:cubicBezTo>
                  <a:cubicBezTo>
                    <a:pt x="7" y="3"/>
                    <a:pt x="8" y="2"/>
                    <a:pt x="10" y="1"/>
                  </a:cubicBezTo>
                  <a:cubicBezTo>
                    <a:pt x="12" y="0"/>
                    <a:pt x="15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1" y="7"/>
                    <a:pt x="32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6" y="16"/>
                  </a:moveTo>
                  <a:cubicBezTo>
                    <a:pt x="26" y="15"/>
                    <a:pt x="25" y="13"/>
                    <a:pt x="25" y="12"/>
                  </a:cubicBezTo>
                  <a:cubicBezTo>
                    <a:pt x="25" y="11"/>
                    <a:pt x="24" y="10"/>
                    <a:pt x="23" y="9"/>
                  </a:cubicBezTo>
                  <a:cubicBezTo>
                    <a:pt x="23" y="8"/>
                    <a:pt x="22" y="8"/>
                    <a:pt x="21" y="7"/>
                  </a:cubicBezTo>
                  <a:cubicBezTo>
                    <a:pt x="20" y="7"/>
                    <a:pt x="18" y="6"/>
                    <a:pt x="17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1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6" y="1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431" name="Google Shape;431;p41"/>
            <p:cNvSpPr/>
            <p:nvPr/>
          </p:nvSpPr>
          <p:spPr>
            <a:xfrm>
              <a:off x="3096251" y="6174213"/>
              <a:ext cx="55799" cy="139497"/>
            </a:xfrm>
            <a:custGeom>
              <a:avLst/>
              <a:gdLst/>
              <a:ahLst/>
              <a:cxnLst/>
              <a:rect l="l" t="t" r="r" b="b"/>
              <a:pathLst>
                <a:path w="22" h="55" extrusionOk="0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2" y="55"/>
                    <a:pt x="11" y="54"/>
                    <a:pt x="10" y="54"/>
                  </a:cubicBezTo>
                  <a:cubicBezTo>
                    <a:pt x="9" y="54"/>
                    <a:pt x="8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4"/>
                    <a:pt x="13" y="45"/>
                    <a:pt x="13" y="45"/>
                  </a:cubicBezTo>
                  <a:cubicBezTo>
                    <a:pt x="13" y="46"/>
                    <a:pt x="13" y="46"/>
                    <a:pt x="13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6" y="48"/>
                  </a:cubicBezTo>
                  <a:cubicBezTo>
                    <a:pt x="17" y="48"/>
                    <a:pt x="18" y="48"/>
                    <a:pt x="19" y="47"/>
                  </a:cubicBezTo>
                  <a:cubicBezTo>
                    <a:pt x="20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432" name="Google Shape;432;p41"/>
            <p:cNvSpPr/>
            <p:nvPr/>
          </p:nvSpPr>
          <p:spPr>
            <a:xfrm>
              <a:off x="3164256" y="6174213"/>
              <a:ext cx="55799" cy="139497"/>
            </a:xfrm>
            <a:custGeom>
              <a:avLst/>
              <a:gdLst/>
              <a:ahLst/>
              <a:cxnLst/>
              <a:rect l="l" t="t" r="r" b="b"/>
              <a:pathLst>
                <a:path w="22" h="55" extrusionOk="0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6" y="54"/>
                    <a:pt x="15" y="55"/>
                    <a:pt x="14" y="55"/>
                  </a:cubicBezTo>
                  <a:cubicBezTo>
                    <a:pt x="12" y="55"/>
                    <a:pt x="11" y="54"/>
                    <a:pt x="10" y="54"/>
                  </a:cubicBezTo>
                  <a:cubicBezTo>
                    <a:pt x="9" y="54"/>
                    <a:pt x="8" y="53"/>
                    <a:pt x="7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4"/>
                    <a:pt x="12" y="45"/>
                    <a:pt x="13" y="45"/>
                  </a:cubicBezTo>
                  <a:cubicBezTo>
                    <a:pt x="13" y="46"/>
                    <a:pt x="13" y="46"/>
                    <a:pt x="13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6" y="48"/>
                  </a:cubicBezTo>
                  <a:cubicBezTo>
                    <a:pt x="17" y="48"/>
                    <a:pt x="18" y="48"/>
                    <a:pt x="19" y="47"/>
                  </a:cubicBezTo>
                  <a:cubicBezTo>
                    <a:pt x="20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433" name="Google Shape;433;p41"/>
            <p:cNvSpPr/>
            <p:nvPr/>
          </p:nvSpPr>
          <p:spPr>
            <a:xfrm>
              <a:off x="3234004" y="6212575"/>
              <a:ext cx="83698" cy="101135"/>
            </a:xfrm>
            <a:custGeom>
              <a:avLst/>
              <a:gdLst/>
              <a:ahLst/>
              <a:cxnLst/>
              <a:rect l="l" t="t" r="r" b="b"/>
              <a:pathLst>
                <a:path w="33" h="40" extrusionOk="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10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1" y="32"/>
                    <a:pt x="21" y="32"/>
                    <a:pt x="22" y="32"/>
                  </a:cubicBezTo>
                  <a:cubicBezTo>
                    <a:pt x="23" y="32"/>
                    <a:pt x="23" y="31"/>
                    <a:pt x="24" y="31"/>
                  </a:cubicBezTo>
                  <a:cubicBezTo>
                    <a:pt x="24" y="31"/>
                    <a:pt x="25" y="30"/>
                    <a:pt x="26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7" y="37"/>
                    <a:pt x="26" y="38"/>
                    <a:pt x="25" y="38"/>
                  </a:cubicBezTo>
                  <a:cubicBezTo>
                    <a:pt x="24" y="39"/>
                    <a:pt x="22" y="39"/>
                    <a:pt x="21" y="39"/>
                  </a:cubicBezTo>
                  <a:cubicBezTo>
                    <a:pt x="20" y="39"/>
                    <a:pt x="19" y="40"/>
                    <a:pt x="17" y="40"/>
                  </a:cubicBezTo>
                  <a:cubicBezTo>
                    <a:pt x="15" y="40"/>
                    <a:pt x="14" y="39"/>
                    <a:pt x="12" y="39"/>
                  </a:cubicBezTo>
                  <a:cubicBezTo>
                    <a:pt x="11" y="38"/>
                    <a:pt x="10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5" y="34"/>
                    <a:pt x="4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1" y="24"/>
                    <a:pt x="0" y="22"/>
                    <a:pt x="0" y="20"/>
                  </a:cubicBezTo>
                  <a:cubicBezTo>
                    <a:pt x="0" y="16"/>
                    <a:pt x="1" y="13"/>
                    <a:pt x="2" y="11"/>
                  </a:cubicBezTo>
                  <a:cubicBezTo>
                    <a:pt x="2" y="8"/>
                    <a:pt x="4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5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1" y="7"/>
                    <a:pt x="32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6" y="16"/>
                  </a:moveTo>
                  <a:cubicBezTo>
                    <a:pt x="26" y="15"/>
                    <a:pt x="25" y="13"/>
                    <a:pt x="25" y="12"/>
                  </a:cubicBezTo>
                  <a:cubicBezTo>
                    <a:pt x="25" y="11"/>
                    <a:pt x="24" y="10"/>
                    <a:pt x="23" y="9"/>
                  </a:cubicBezTo>
                  <a:cubicBezTo>
                    <a:pt x="23" y="8"/>
                    <a:pt x="22" y="8"/>
                    <a:pt x="21" y="7"/>
                  </a:cubicBezTo>
                  <a:cubicBezTo>
                    <a:pt x="20" y="7"/>
                    <a:pt x="18" y="6"/>
                    <a:pt x="17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1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6" y="1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434" name="Google Shape;434;p41"/>
            <p:cNvSpPr/>
            <p:nvPr/>
          </p:nvSpPr>
          <p:spPr>
            <a:xfrm>
              <a:off x="3336884" y="6212575"/>
              <a:ext cx="59286" cy="99391"/>
            </a:xfrm>
            <a:custGeom>
              <a:avLst/>
              <a:gdLst/>
              <a:ahLst/>
              <a:cxnLst/>
              <a:rect l="l" t="t" r="r" b="b"/>
              <a:pathLst>
                <a:path w="23" h="39" extrusionOk="0">
                  <a:moveTo>
                    <a:pt x="21" y="8"/>
                  </a:moveTo>
                  <a:cubicBezTo>
                    <a:pt x="20" y="8"/>
                    <a:pt x="19" y="8"/>
                    <a:pt x="19" y="7"/>
                  </a:cubicBezTo>
                  <a:cubicBezTo>
                    <a:pt x="18" y="7"/>
                    <a:pt x="17" y="7"/>
                    <a:pt x="15" y="7"/>
                  </a:cubicBezTo>
                  <a:cubicBezTo>
                    <a:pt x="13" y="7"/>
                    <a:pt x="11" y="8"/>
                    <a:pt x="10" y="9"/>
                  </a:cubicBezTo>
                  <a:cubicBezTo>
                    <a:pt x="8" y="11"/>
                    <a:pt x="8" y="14"/>
                    <a:pt x="8" y="17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3"/>
                    <a:pt x="9" y="3"/>
                    <a:pt x="9" y="2"/>
                  </a:cubicBezTo>
                  <a:cubicBezTo>
                    <a:pt x="10" y="2"/>
                    <a:pt x="11" y="1"/>
                    <a:pt x="11" y="1"/>
                  </a:cubicBezTo>
                  <a:cubicBezTo>
                    <a:pt x="12" y="0"/>
                    <a:pt x="13" y="0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18" y="0"/>
                    <a:pt x="19" y="0"/>
                    <a:pt x="20" y="0"/>
                  </a:cubicBezTo>
                  <a:cubicBezTo>
                    <a:pt x="21" y="0"/>
                    <a:pt x="22" y="1"/>
                    <a:pt x="23" y="1"/>
                  </a:cubicBezTo>
                  <a:lnTo>
                    <a:pt x="21" y="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435" name="Google Shape;435;p41"/>
            <p:cNvSpPr/>
            <p:nvPr/>
          </p:nvSpPr>
          <p:spPr>
            <a:xfrm>
              <a:off x="3451969" y="6174213"/>
              <a:ext cx="55799" cy="139497"/>
            </a:xfrm>
            <a:custGeom>
              <a:avLst/>
              <a:gdLst/>
              <a:ahLst/>
              <a:cxnLst/>
              <a:rect l="l" t="t" r="r" b="b"/>
              <a:pathLst>
                <a:path w="22" h="55" extrusionOk="0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2" y="55"/>
                    <a:pt x="11" y="54"/>
                    <a:pt x="10" y="54"/>
                  </a:cubicBezTo>
                  <a:cubicBezTo>
                    <a:pt x="9" y="54"/>
                    <a:pt x="8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4"/>
                    <a:pt x="12" y="45"/>
                    <a:pt x="13" y="45"/>
                  </a:cubicBezTo>
                  <a:cubicBezTo>
                    <a:pt x="13" y="46"/>
                    <a:pt x="13" y="46"/>
                    <a:pt x="13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6" y="48"/>
                  </a:cubicBezTo>
                  <a:cubicBezTo>
                    <a:pt x="17" y="48"/>
                    <a:pt x="18" y="48"/>
                    <a:pt x="19" y="47"/>
                  </a:cubicBezTo>
                  <a:cubicBezTo>
                    <a:pt x="20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436" name="Google Shape;436;p41"/>
            <p:cNvSpPr/>
            <p:nvPr/>
          </p:nvSpPr>
          <p:spPr>
            <a:xfrm>
              <a:off x="3530436" y="6174213"/>
              <a:ext cx="80211" cy="137753"/>
            </a:xfrm>
            <a:custGeom>
              <a:avLst/>
              <a:gdLst/>
              <a:ahLst/>
              <a:cxnLst/>
              <a:rect l="l" t="t" r="r" b="b"/>
              <a:pathLst>
                <a:path w="31" h="54" extrusionOk="0">
                  <a:moveTo>
                    <a:pt x="23" y="54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28"/>
                    <a:pt x="22" y="26"/>
                    <a:pt x="21" y="24"/>
                  </a:cubicBezTo>
                  <a:cubicBezTo>
                    <a:pt x="20" y="22"/>
                    <a:pt x="18" y="22"/>
                    <a:pt x="15" y="22"/>
                  </a:cubicBezTo>
                  <a:cubicBezTo>
                    <a:pt x="14" y="22"/>
                    <a:pt x="13" y="22"/>
                    <a:pt x="12" y="22"/>
                  </a:cubicBezTo>
                  <a:cubicBezTo>
                    <a:pt x="11" y="22"/>
                    <a:pt x="10" y="23"/>
                    <a:pt x="9" y="24"/>
                  </a:cubicBezTo>
                  <a:cubicBezTo>
                    <a:pt x="9" y="25"/>
                    <a:pt x="8" y="26"/>
                    <a:pt x="8" y="27"/>
                  </a:cubicBezTo>
                  <a:cubicBezTo>
                    <a:pt x="7" y="28"/>
                    <a:pt x="7" y="30"/>
                    <a:pt x="7" y="31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8" y="18"/>
                    <a:pt x="9" y="17"/>
                  </a:cubicBezTo>
                  <a:cubicBezTo>
                    <a:pt x="10" y="17"/>
                    <a:pt x="10" y="16"/>
                    <a:pt x="11" y="16"/>
                  </a:cubicBezTo>
                  <a:cubicBezTo>
                    <a:pt x="12" y="15"/>
                    <a:pt x="13" y="15"/>
                    <a:pt x="14" y="15"/>
                  </a:cubicBezTo>
                  <a:cubicBezTo>
                    <a:pt x="15" y="15"/>
                    <a:pt x="16" y="15"/>
                    <a:pt x="17" y="15"/>
                  </a:cubicBezTo>
                  <a:cubicBezTo>
                    <a:pt x="19" y="15"/>
                    <a:pt x="21" y="15"/>
                    <a:pt x="23" y="16"/>
                  </a:cubicBezTo>
                  <a:cubicBezTo>
                    <a:pt x="25" y="16"/>
                    <a:pt x="26" y="17"/>
                    <a:pt x="27" y="19"/>
                  </a:cubicBezTo>
                  <a:cubicBezTo>
                    <a:pt x="28" y="20"/>
                    <a:pt x="29" y="22"/>
                    <a:pt x="30" y="24"/>
                  </a:cubicBezTo>
                  <a:cubicBezTo>
                    <a:pt x="30" y="27"/>
                    <a:pt x="31" y="29"/>
                    <a:pt x="31" y="32"/>
                  </a:cubicBezTo>
                  <a:cubicBezTo>
                    <a:pt x="31" y="54"/>
                    <a:pt x="31" y="54"/>
                    <a:pt x="31" y="54"/>
                  </a:cubicBezTo>
                  <a:lnTo>
                    <a:pt x="23" y="5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437" name="Google Shape;437;p41"/>
            <p:cNvSpPr/>
            <p:nvPr/>
          </p:nvSpPr>
          <p:spPr>
            <a:xfrm>
              <a:off x="3628084" y="6212575"/>
              <a:ext cx="83698" cy="101135"/>
            </a:xfrm>
            <a:custGeom>
              <a:avLst/>
              <a:gdLst/>
              <a:ahLst/>
              <a:cxnLst/>
              <a:rect l="l" t="t" r="r" b="b"/>
              <a:pathLst>
                <a:path w="33" h="40" extrusionOk="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9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19" y="33"/>
                  </a:cubicBezTo>
                  <a:cubicBezTo>
                    <a:pt x="20" y="32"/>
                    <a:pt x="21" y="32"/>
                    <a:pt x="22" y="32"/>
                  </a:cubicBezTo>
                  <a:cubicBezTo>
                    <a:pt x="22" y="32"/>
                    <a:pt x="23" y="31"/>
                    <a:pt x="23" y="31"/>
                  </a:cubicBezTo>
                  <a:cubicBezTo>
                    <a:pt x="24" y="31"/>
                    <a:pt x="25" y="30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20" y="39"/>
                    <a:pt x="18" y="40"/>
                    <a:pt x="17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1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5" y="16"/>
                  </a:moveTo>
                  <a:cubicBezTo>
                    <a:pt x="25" y="15"/>
                    <a:pt x="25" y="13"/>
                    <a:pt x="25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0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438" name="Google Shape;438;p41"/>
            <p:cNvSpPr/>
            <p:nvPr/>
          </p:nvSpPr>
          <p:spPr>
            <a:xfrm>
              <a:off x="3772813" y="6212575"/>
              <a:ext cx="81955" cy="101135"/>
            </a:xfrm>
            <a:custGeom>
              <a:avLst/>
              <a:gdLst/>
              <a:ahLst/>
              <a:cxnLst/>
              <a:rect l="l" t="t" r="r" b="b"/>
              <a:pathLst>
                <a:path w="32" h="40" extrusionOk="0">
                  <a:moveTo>
                    <a:pt x="24" y="39"/>
                  </a:moveTo>
                  <a:cubicBezTo>
                    <a:pt x="24" y="35"/>
                    <a:pt x="24" y="35"/>
                    <a:pt x="24" y="35"/>
                  </a:cubicBezTo>
                  <a:cubicBezTo>
                    <a:pt x="23" y="36"/>
                    <a:pt x="23" y="37"/>
                    <a:pt x="22" y="37"/>
                  </a:cubicBezTo>
                  <a:cubicBezTo>
                    <a:pt x="21" y="37"/>
                    <a:pt x="21" y="38"/>
                    <a:pt x="20" y="38"/>
                  </a:cubicBezTo>
                  <a:cubicBezTo>
                    <a:pt x="19" y="39"/>
                    <a:pt x="18" y="39"/>
                    <a:pt x="17" y="39"/>
                  </a:cubicBezTo>
                  <a:cubicBezTo>
                    <a:pt x="16" y="39"/>
                    <a:pt x="15" y="40"/>
                    <a:pt x="14" y="40"/>
                  </a:cubicBezTo>
                  <a:cubicBezTo>
                    <a:pt x="12" y="40"/>
                    <a:pt x="11" y="39"/>
                    <a:pt x="9" y="39"/>
                  </a:cubicBezTo>
                  <a:cubicBezTo>
                    <a:pt x="7" y="38"/>
                    <a:pt x="6" y="38"/>
                    <a:pt x="5" y="37"/>
                  </a:cubicBezTo>
                  <a:cubicBezTo>
                    <a:pt x="3" y="36"/>
                    <a:pt x="2" y="34"/>
                    <a:pt x="2" y="33"/>
                  </a:cubicBezTo>
                  <a:cubicBezTo>
                    <a:pt x="1" y="31"/>
                    <a:pt x="0" y="29"/>
                    <a:pt x="0" y="27"/>
                  </a:cubicBezTo>
                  <a:cubicBezTo>
                    <a:pt x="0" y="24"/>
                    <a:pt x="1" y="23"/>
                    <a:pt x="2" y="21"/>
                  </a:cubicBezTo>
                  <a:cubicBezTo>
                    <a:pt x="2" y="20"/>
                    <a:pt x="3" y="18"/>
                    <a:pt x="5" y="17"/>
                  </a:cubicBezTo>
                  <a:cubicBezTo>
                    <a:pt x="6" y="16"/>
                    <a:pt x="8" y="15"/>
                    <a:pt x="10" y="15"/>
                  </a:cubicBezTo>
                  <a:cubicBezTo>
                    <a:pt x="12" y="14"/>
                    <a:pt x="14" y="14"/>
                    <a:pt x="16" y="14"/>
                  </a:cubicBezTo>
                  <a:cubicBezTo>
                    <a:pt x="18" y="14"/>
                    <a:pt x="19" y="14"/>
                    <a:pt x="21" y="15"/>
                  </a:cubicBezTo>
                  <a:cubicBezTo>
                    <a:pt x="22" y="15"/>
                    <a:pt x="23" y="15"/>
                    <a:pt x="24" y="16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4" y="11"/>
                    <a:pt x="24" y="9"/>
                    <a:pt x="22" y="8"/>
                  </a:cubicBezTo>
                  <a:cubicBezTo>
                    <a:pt x="21" y="7"/>
                    <a:pt x="19" y="6"/>
                    <a:pt x="17" y="6"/>
                  </a:cubicBezTo>
                  <a:cubicBezTo>
                    <a:pt x="15" y="6"/>
                    <a:pt x="13" y="6"/>
                    <a:pt x="12" y="7"/>
                  </a:cubicBezTo>
                  <a:cubicBezTo>
                    <a:pt x="10" y="7"/>
                    <a:pt x="9" y="8"/>
                    <a:pt x="7" y="9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6" y="2"/>
                    <a:pt x="8" y="1"/>
                    <a:pt x="10" y="0"/>
                  </a:cubicBezTo>
                  <a:cubicBezTo>
                    <a:pt x="12" y="0"/>
                    <a:pt x="15" y="0"/>
                    <a:pt x="17" y="0"/>
                  </a:cubicBezTo>
                  <a:cubicBezTo>
                    <a:pt x="19" y="0"/>
                    <a:pt x="21" y="0"/>
                    <a:pt x="23" y="0"/>
                  </a:cubicBezTo>
                  <a:cubicBezTo>
                    <a:pt x="25" y="1"/>
                    <a:pt x="26" y="2"/>
                    <a:pt x="28" y="3"/>
                  </a:cubicBezTo>
                  <a:cubicBezTo>
                    <a:pt x="29" y="4"/>
                    <a:pt x="30" y="5"/>
                    <a:pt x="31" y="7"/>
                  </a:cubicBezTo>
                  <a:cubicBezTo>
                    <a:pt x="31" y="8"/>
                    <a:pt x="32" y="10"/>
                    <a:pt x="32" y="12"/>
                  </a:cubicBezTo>
                  <a:cubicBezTo>
                    <a:pt x="32" y="39"/>
                    <a:pt x="32" y="39"/>
                    <a:pt x="32" y="39"/>
                  </a:cubicBezTo>
                  <a:lnTo>
                    <a:pt x="24" y="39"/>
                  </a:lnTo>
                  <a:close/>
                  <a:moveTo>
                    <a:pt x="24" y="22"/>
                  </a:moveTo>
                  <a:cubicBezTo>
                    <a:pt x="24" y="22"/>
                    <a:pt x="23" y="22"/>
                    <a:pt x="22" y="22"/>
                  </a:cubicBezTo>
                  <a:cubicBezTo>
                    <a:pt x="22" y="21"/>
                    <a:pt x="21" y="21"/>
                    <a:pt x="21" y="21"/>
                  </a:cubicBezTo>
                  <a:cubicBezTo>
                    <a:pt x="20" y="21"/>
                    <a:pt x="19" y="21"/>
                    <a:pt x="18" y="21"/>
                  </a:cubicBezTo>
                  <a:cubicBezTo>
                    <a:pt x="17" y="21"/>
                    <a:pt x="17" y="21"/>
                    <a:pt x="16" y="21"/>
                  </a:cubicBezTo>
                  <a:cubicBezTo>
                    <a:pt x="13" y="21"/>
                    <a:pt x="11" y="21"/>
                    <a:pt x="10" y="22"/>
                  </a:cubicBezTo>
                  <a:cubicBezTo>
                    <a:pt x="8" y="23"/>
                    <a:pt x="8" y="25"/>
                    <a:pt x="8" y="26"/>
                  </a:cubicBezTo>
                  <a:cubicBezTo>
                    <a:pt x="8" y="28"/>
                    <a:pt x="8" y="29"/>
                    <a:pt x="8" y="29"/>
                  </a:cubicBezTo>
                  <a:cubicBezTo>
                    <a:pt x="9" y="30"/>
                    <a:pt x="9" y="31"/>
                    <a:pt x="10" y="31"/>
                  </a:cubicBezTo>
                  <a:cubicBezTo>
                    <a:pt x="10" y="32"/>
                    <a:pt x="11" y="32"/>
                    <a:pt x="12" y="32"/>
                  </a:cubicBezTo>
                  <a:cubicBezTo>
                    <a:pt x="13" y="33"/>
                    <a:pt x="14" y="33"/>
                    <a:pt x="15" y="33"/>
                  </a:cubicBezTo>
                  <a:cubicBezTo>
                    <a:pt x="16" y="33"/>
                    <a:pt x="17" y="33"/>
                    <a:pt x="18" y="32"/>
                  </a:cubicBezTo>
                  <a:cubicBezTo>
                    <a:pt x="19" y="32"/>
                    <a:pt x="20" y="32"/>
                    <a:pt x="21" y="31"/>
                  </a:cubicBezTo>
                  <a:cubicBezTo>
                    <a:pt x="21" y="31"/>
                    <a:pt x="22" y="30"/>
                    <a:pt x="23" y="30"/>
                  </a:cubicBezTo>
                  <a:cubicBezTo>
                    <a:pt x="23" y="29"/>
                    <a:pt x="24" y="28"/>
                    <a:pt x="24" y="28"/>
                  </a:cubicBezTo>
                  <a:lnTo>
                    <a:pt x="24" y="2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439" name="Google Shape;439;p41"/>
            <p:cNvSpPr/>
            <p:nvPr/>
          </p:nvSpPr>
          <p:spPr>
            <a:xfrm>
              <a:off x="3877436" y="6212575"/>
              <a:ext cx="78468" cy="99391"/>
            </a:xfrm>
            <a:custGeom>
              <a:avLst/>
              <a:gdLst/>
              <a:ahLst/>
              <a:cxnLst/>
              <a:rect l="l" t="t" r="r" b="b"/>
              <a:pathLst>
                <a:path w="31" h="39" extrusionOk="0">
                  <a:moveTo>
                    <a:pt x="23" y="39"/>
                  </a:moveTo>
                  <a:cubicBezTo>
                    <a:pt x="23" y="17"/>
                    <a:pt x="23" y="17"/>
                    <a:pt x="23" y="17"/>
                  </a:cubicBezTo>
                  <a:cubicBezTo>
                    <a:pt x="23" y="14"/>
                    <a:pt x="23" y="11"/>
                    <a:pt x="22" y="9"/>
                  </a:cubicBezTo>
                  <a:cubicBezTo>
                    <a:pt x="20" y="7"/>
                    <a:pt x="18" y="7"/>
                    <a:pt x="15" y="7"/>
                  </a:cubicBezTo>
                  <a:cubicBezTo>
                    <a:pt x="14" y="7"/>
                    <a:pt x="13" y="7"/>
                    <a:pt x="12" y="7"/>
                  </a:cubicBezTo>
                  <a:cubicBezTo>
                    <a:pt x="11" y="8"/>
                    <a:pt x="10" y="8"/>
                    <a:pt x="10" y="9"/>
                  </a:cubicBezTo>
                  <a:cubicBezTo>
                    <a:pt x="9" y="10"/>
                    <a:pt x="8" y="11"/>
                    <a:pt x="8" y="12"/>
                  </a:cubicBezTo>
                  <a:cubicBezTo>
                    <a:pt x="8" y="14"/>
                    <a:pt x="8" y="15"/>
                    <a:pt x="8" y="16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3"/>
                    <a:pt x="9" y="3"/>
                    <a:pt x="9" y="2"/>
                  </a:cubicBezTo>
                  <a:cubicBezTo>
                    <a:pt x="10" y="2"/>
                    <a:pt x="11" y="1"/>
                    <a:pt x="12" y="1"/>
                  </a:cubicBezTo>
                  <a:cubicBezTo>
                    <a:pt x="12" y="0"/>
                    <a:pt x="13" y="0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20" y="0"/>
                    <a:pt x="22" y="0"/>
                    <a:pt x="23" y="1"/>
                  </a:cubicBezTo>
                  <a:cubicBezTo>
                    <a:pt x="25" y="1"/>
                    <a:pt x="26" y="2"/>
                    <a:pt x="28" y="4"/>
                  </a:cubicBezTo>
                  <a:cubicBezTo>
                    <a:pt x="29" y="5"/>
                    <a:pt x="29" y="7"/>
                    <a:pt x="30" y="9"/>
                  </a:cubicBezTo>
                  <a:cubicBezTo>
                    <a:pt x="31" y="11"/>
                    <a:pt x="31" y="14"/>
                    <a:pt x="31" y="17"/>
                  </a:cubicBezTo>
                  <a:cubicBezTo>
                    <a:pt x="31" y="39"/>
                    <a:pt x="31" y="39"/>
                    <a:pt x="31" y="39"/>
                  </a:cubicBezTo>
                  <a:lnTo>
                    <a:pt x="23" y="3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440" name="Google Shape;440;p41"/>
            <p:cNvSpPr/>
            <p:nvPr/>
          </p:nvSpPr>
          <p:spPr>
            <a:xfrm>
              <a:off x="3975084" y="6212575"/>
              <a:ext cx="73236" cy="101135"/>
            </a:xfrm>
            <a:custGeom>
              <a:avLst/>
              <a:gdLst/>
              <a:ahLst/>
              <a:cxnLst/>
              <a:rect l="l" t="t" r="r" b="b"/>
              <a:pathLst>
                <a:path w="29" h="40" extrusionOk="0">
                  <a:moveTo>
                    <a:pt x="28" y="4"/>
                  </a:moveTo>
                  <a:cubicBezTo>
                    <a:pt x="24" y="10"/>
                    <a:pt x="24" y="10"/>
                    <a:pt x="24" y="10"/>
                  </a:cubicBezTo>
                  <a:cubicBezTo>
                    <a:pt x="23" y="8"/>
                    <a:pt x="21" y="8"/>
                    <a:pt x="20" y="7"/>
                  </a:cubicBezTo>
                  <a:cubicBezTo>
                    <a:pt x="18" y="7"/>
                    <a:pt x="16" y="6"/>
                    <a:pt x="14" y="6"/>
                  </a:cubicBezTo>
                  <a:cubicBezTo>
                    <a:pt x="12" y="6"/>
                    <a:pt x="11" y="7"/>
                    <a:pt x="10" y="7"/>
                  </a:cubicBezTo>
                  <a:cubicBezTo>
                    <a:pt x="9" y="8"/>
                    <a:pt x="9" y="9"/>
                    <a:pt x="9" y="10"/>
                  </a:cubicBezTo>
                  <a:cubicBezTo>
                    <a:pt x="9" y="10"/>
                    <a:pt x="9" y="11"/>
                    <a:pt x="9" y="11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1" y="13"/>
                    <a:pt x="12" y="13"/>
                    <a:pt x="13" y="14"/>
                  </a:cubicBezTo>
                  <a:cubicBezTo>
                    <a:pt x="14" y="14"/>
                    <a:pt x="15" y="15"/>
                    <a:pt x="16" y="15"/>
                  </a:cubicBezTo>
                  <a:cubicBezTo>
                    <a:pt x="18" y="16"/>
                    <a:pt x="20" y="17"/>
                    <a:pt x="22" y="18"/>
                  </a:cubicBezTo>
                  <a:cubicBezTo>
                    <a:pt x="23" y="19"/>
                    <a:pt x="25" y="19"/>
                    <a:pt x="26" y="20"/>
                  </a:cubicBezTo>
                  <a:cubicBezTo>
                    <a:pt x="27" y="21"/>
                    <a:pt x="28" y="22"/>
                    <a:pt x="28" y="24"/>
                  </a:cubicBezTo>
                  <a:cubicBezTo>
                    <a:pt x="29" y="25"/>
                    <a:pt x="29" y="26"/>
                    <a:pt x="29" y="28"/>
                  </a:cubicBezTo>
                  <a:cubicBezTo>
                    <a:pt x="29" y="30"/>
                    <a:pt x="29" y="32"/>
                    <a:pt x="28" y="34"/>
                  </a:cubicBezTo>
                  <a:cubicBezTo>
                    <a:pt x="27" y="35"/>
                    <a:pt x="26" y="36"/>
                    <a:pt x="25" y="37"/>
                  </a:cubicBezTo>
                  <a:cubicBezTo>
                    <a:pt x="23" y="38"/>
                    <a:pt x="22" y="39"/>
                    <a:pt x="20" y="39"/>
                  </a:cubicBezTo>
                  <a:cubicBezTo>
                    <a:pt x="18" y="39"/>
                    <a:pt x="17" y="40"/>
                    <a:pt x="15" y="40"/>
                  </a:cubicBezTo>
                  <a:cubicBezTo>
                    <a:pt x="12" y="40"/>
                    <a:pt x="10" y="39"/>
                    <a:pt x="7" y="38"/>
                  </a:cubicBezTo>
                  <a:cubicBezTo>
                    <a:pt x="4" y="37"/>
                    <a:pt x="2" y="36"/>
                    <a:pt x="0" y="35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5" y="30"/>
                    <a:pt x="7" y="31"/>
                    <a:pt x="9" y="32"/>
                  </a:cubicBezTo>
                  <a:cubicBezTo>
                    <a:pt x="11" y="32"/>
                    <a:pt x="13" y="33"/>
                    <a:pt x="15" y="33"/>
                  </a:cubicBezTo>
                  <a:cubicBezTo>
                    <a:pt x="17" y="33"/>
                    <a:pt x="19" y="32"/>
                    <a:pt x="20" y="32"/>
                  </a:cubicBezTo>
                  <a:cubicBezTo>
                    <a:pt x="21" y="31"/>
                    <a:pt x="22" y="30"/>
                    <a:pt x="22" y="29"/>
                  </a:cubicBezTo>
                  <a:cubicBezTo>
                    <a:pt x="22" y="28"/>
                    <a:pt x="21" y="27"/>
                    <a:pt x="21" y="27"/>
                  </a:cubicBezTo>
                  <a:cubicBezTo>
                    <a:pt x="21" y="26"/>
                    <a:pt x="20" y="25"/>
                    <a:pt x="19" y="25"/>
                  </a:cubicBezTo>
                  <a:cubicBezTo>
                    <a:pt x="18" y="25"/>
                    <a:pt x="18" y="24"/>
                    <a:pt x="16" y="24"/>
                  </a:cubicBezTo>
                  <a:cubicBezTo>
                    <a:pt x="15" y="23"/>
                    <a:pt x="14" y="23"/>
                    <a:pt x="13" y="22"/>
                  </a:cubicBezTo>
                  <a:cubicBezTo>
                    <a:pt x="11" y="21"/>
                    <a:pt x="9" y="20"/>
                    <a:pt x="7" y="20"/>
                  </a:cubicBezTo>
                  <a:cubicBezTo>
                    <a:pt x="6" y="19"/>
                    <a:pt x="5" y="18"/>
                    <a:pt x="4" y="17"/>
                  </a:cubicBezTo>
                  <a:cubicBezTo>
                    <a:pt x="3" y="16"/>
                    <a:pt x="2" y="15"/>
                    <a:pt x="2" y="14"/>
                  </a:cubicBezTo>
                  <a:cubicBezTo>
                    <a:pt x="2" y="13"/>
                    <a:pt x="1" y="12"/>
                    <a:pt x="1" y="10"/>
                  </a:cubicBezTo>
                  <a:cubicBezTo>
                    <a:pt x="1" y="8"/>
                    <a:pt x="2" y="7"/>
                    <a:pt x="2" y="5"/>
                  </a:cubicBezTo>
                  <a:cubicBezTo>
                    <a:pt x="3" y="4"/>
                    <a:pt x="4" y="3"/>
                    <a:pt x="5" y="2"/>
                  </a:cubicBezTo>
                  <a:cubicBezTo>
                    <a:pt x="6" y="1"/>
                    <a:pt x="8" y="1"/>
                    <a:pt x="9" y="0"/>
                  </a:cubicBezTo>
                  <a:cubicBezTo>
                    <a:pt x="11" y="0"/>
                    <a:pt x="13" y="0"/>
                    <a:pt x="15" y="0"/>
                  </a:cubicBezTo>
                  <a:cubicBezTo>
                    <a:pt x="17" y="0"/>
                    <a:pt x="19" y="0"/>
                    <a:pt x="22" y="1"/>
                  </a:cubicBezTo>
                  <a:cubicBezTo>
                    <a:pt x="24" y="2"/>
                    <a:pt x="26" y="3"/>
                    <a:pt x="28" y="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441" name="Google Shape;441;p41"/>
            <p:cNvSpPr/>
            <p:nvPr/>
          </p:nvSpPr>
          <p:spPr>
            <a:xfrm>
              <a:off x="4058782" y="6212575"/>
              <a:ext cx="122060" cy="99391"/>
            </a:xfrm>
            <a:custGeom>
              <a:avLst/>
              <a:gdLst/>
              <a:ahLst/>
              <a:cxnLst/>
              <a:rect l="l" t="t" r="r" b="b"/>
              <a:pathLst>
                <a:path w="70" h="57" extrusionOk="0">
                  <a:moveTo>
                    <a:pt x="55" y="57"/>
                  </a:moveTo>
                  <a:lnTo>
                    <a:pt x="45" y="57"/>
                  </a:lnTo>
                  <a:lnTo>
                    <a:pt x="35" y="17"/>
                  </a:lnTo>
                  <a:lnTo>
                    <a:pt x="25" y="57"/>
                  </a:lnTo>
                  <a:lnTo>
                    <a:pt x="14" y="57"/>
                  </a:lnTo>
                  <a:lnTo>
                    <a:pt x="0" y="0"/>
                  </a:lnTo>
                  <a:lnTo>
                    <a:pt x="10" y="0"/>
                  </a:lnTo>
                  <a:lnTo>
                    <a:pt x="20" y="39"/>
                  </a:lnTo>
                  <a:lnTo>
                    <a:pt x="30" y="0"/>
                  </a:lnTo>
                  <a:lnTo>
                    <a:pt x="39" y="0"/>
                  </a:lnTo>
                  <a:lnTo>
                    <a:pt x="49" y="39"/>
                  </a:lnTo>
                  <a:lnTo>
                    <a:pt x="60" y="0"/>
                  </a:lnTo>
                  <a:lnTo>
                    <a:pt x="70" y="0"/>
                  </a:lnTo>
                  <a:lnTo>
                    <a:pt x="55" y="5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442" name="Google Shape;442;p41"/>
            <p:cNvSpPr/>
            <p:nvPr/>
          </p:nvSpPr>
          <p:spPr>
            <a:xfrm>
              <a:off x="4191304" y="6212575"/>
              <a:ext cx="83698" cy="101135"/>
            </a:xfrm>
            <a:custGeom>
              <a:avLst/>
              <a:gdLst/>
              <a:ahLst/>
              <a:cxnLst/>
              <a:rect l="l" t="t" r="r" b="b"/>
              <a:pathLst>
                <a:path w="33" h="40" extrusionOk="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9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0" y="32"/>
                    <a:pt x="21" y="32"/>
                    <a:pt x="22" y="32"/>
                  </a:cubicBezTo>
                  <a:cubicBezTo>
                    <a:pt x="22" y="32"/>
                    <a:pt x="23" y="31"/>
                    <a:pt x="23" y="31"/>
                  </a:cubicBezTo>
                  <a:cubicBezTo>
                    <a:pt x="24" y="31"/>
                    <a:pt x="25" y="30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20" y="39"/>
                    <a:pt x="18" y="40"/>
                    <a:pt x="17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1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5" y="16"/>
                  </a:moveTo>
                  <a:cubicBezTo>
                    <a:pt x="25" y="15"/>
                    <a:pt x="25" y="13"/>
                    <a:pt x="25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0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443" name="Google Shape;443;p41"/>
            <p:cNvSpPr/>
            <p:nvPr/>
          </p:nvSpPr>
          <p:spPr>
            <a:xfrm>
              <a:off x="4295927" y="6212575"/>
              <a:ext cx="57543" cy="99391"/>
            </a:xfrm>
            <a:custGeom>
              <a:avLst/>
              <a:gdLst/>
              <a:ahLst/>
              <a:cxnLst/>
              <a:rect l="l" t="t" r="r" b="b"/>
              <a:pathLst>
                <a:path w="23" h="39" extrusionOk="0">
                  <a:moveTo>
                    <a:pt x="21" y="8"/>
                  </a:moveTo>
                  <a:cubicBezTo>
                    <a:pt x="20" y="8"/>
                    <a:pt x="19" y="8"/>
                    <a:pt x="18" y="7"/>
                  </a:cubicBezTo>
                  <a:cubicBezTo>
                    <a:pt x="17" y="7"/>
                    <a:pt x="16" y="7"/>
                    <a:pt x="15" y="7"/>
                  </a:cubicBezTo>
                  <a:cubicBezTo>
                    <a:pt x="13" y="7"/>
                    <a:pt x="11" y="8"/>
                    <a:pt x="10" y="9"/>
                  </a:cubicBezTo>
                  <a:cubicBezTo>
                    <a:pt x="8" y="11"/>
                    <a:pt x="8" y="14"/>
                    <a:pt x="8" y="17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3"/>
                    <a:pt x="9" y="3"/>
                    <a:pt x="9" y="2"/>
                  </a:cubicBezTo>
                  <a:cubicBezTo>
                    <a:pt x="10" y="2"/>
                    <a:pt x="10" y="1"/>
                    <a:pt x="11" y="1"/>
                  </a:cubicBezTo>
                  <a:cubicBezTo>
                    <a:pt x="12" y="0"/>
                    <a:pt x="13" y="0"/>
                    <a:pt x="14" y="0"/>
                  </a:cubicBezTo>
                  <a:cubicBezTo>
                    <a:pt x="14" y="0"/>
                    <a:pt x="15" y="0"/>
                    <a:pt x="16" y="0"/>
                  </a:cubicBezTo>
                  <a:cubicBezTo>
                    <a:pt x="18" y="0"/>
                    <a:pt x="19" y="0"/>
                    <a:pt x="20" y="0"/>
                  </a:cubicBezTo>
                  <a:cubicBezTo>
                    <a:pt x="21" y="0"/>
                    <a:pt x="22" y="1"/>
                    <a:pt x="23" y="1"/>
                  </a:cubicBezTo>
                  <a:lnTo>
                    <a:pt x="21" y="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444" name="Google Shape;444;p41"/>
            <p:cNvSpPr/>
            <p:nvPr/>
          </p:nvSpPr>
          <p:spPr>
            <a:xfrm>
              <a:off x="4346494" y="6284068"/>
              <a:ext cx="29644" cy="29643"/>
            </a:xfrm>
            <a:custGeom>
              <a:avLst/>
              <a:gdLst/>
              <a:ahLst/>
              <a:cxnLst/>
              <a:rect l="l" t="t" r="r" b="b"/>
              <a:pathLst>
                <a:path w="12" h="12" extrusionOk="0">
                  <a:moveTo>
                    <a:pt x="12" y="6"/>
                  </a:moveTo>
                  <a:cubicBezTo>
                    <a:pt x="12" y="7"/>
                    <a:pt x="11" y="7"/>
                    <a:pt x="11" y="8"/>
                  </a:cubicBezTo>
                  <a:cubicBezTo>
                    <a:pt x="11" y="9"/>
                    <a:pt x="10" y="9"/>
                    <a:pt x="10" y="10"/>
                  </a:cubicBezTo>
                  <a:cubicBezTo>
                    <a:pt x="9" y="10"/>
                    <a:pt x="9" y="11"/>
                    <a:pt x="8" y="11"/>
                  </a:cubicBezTo>
                  <a:cubicBezTo>
                    <a:pt x="7" y="11"/>
                    <a:pt x="7" y="12"/>
                    <a:pt x="6" y="12"/>
                  </a:cubicBezTo>
                  <a:cubicBezTo>
                    <a:pt x="5" y="12"/>
                    <a:pt x="4" y="11"/>
                    <a:pt x="3" y="11"/>
                  </a:cubicBezTo>
                  <a:cubicBezTo>
                    <a:pt x="3" y="11"/>
                    <a:pt x="2" y="10"/>
                    <a:pt x="2" y="10"/>
                  </a:cubicBezTo>
                  <a:cubicBezTo>
                    <a:pt x="1" y="9"/>
                    <a:pt x="1" y="9"/>
                    <a:pt x="0" y="8"/>
                  </a:cubicBezTo>
                  <a:cubicBezTo>
                    <a:pt x="0" y="7"/>
                    <a:pt x="0" y="7"/>
                    <a:pt x="0" y="6"/>
                  </a:cubicBezTo>
                  <a:cubicBezTo>
                    <a:pt x="0" y="5"/>
                    <a:pt x="0" y="4"/>
                    <a:pt x="0" y="4"/>
                  </a:cubicBezTo>
                  <a:cubicBezTo>
                    <a:pt x="1" y="3"/>
                    <a:pt x="1" y="2"/>
                    <a:pt x="2" y="2"/>
                  </a:cubicBezTo>
                  <a:cubicBezTo>
                    <a:pt x="2" y="1"/>
                    <a:pt x="3" y="1"/>
                    <a:pt x="3" y="0"/>
                  </a:cubicBezTo>
                  <a:cubicBezTo>
                    <a:pt x="4" y="0"/>
                    <a:pt x="5" y="0"/>
                    <a:pt x="6" y="0"/>
                  </a:cubicBezTo>
                  <a:cubicBezTo>
                    <a:pt x="7" y="0"/>
                    <a:pt x="7" y="0"/>
                    <a:pt x="8" y="0"/>
                  </a:cubicBezTo>
                  <a:cubicBezTo>
                    <a:pt x="9" y="1"/>
                    <a:pt x="9" y="1"/>
                    <a:pt x="10" y="2"/>
                  </a:cubicBezTo>
                  <a:cubicBezTo>
                    <a:pt x="10" y="2"/>
                    <a:pt x="11" y="3"/>
                    <a:pt x="11" y="4"/>
                  </a:cubicBezTo>
                  <a:cubicBezTo>
                    <a:pt x="11" y="4"/>
                    <a:pt x="12" y="5"/>
                    <a:pt x="12" y="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445" name="Google Shape;445;p41"/>
            <p:cNvSpPr/>
            <p:nvPr/>
          </p:nvSpPr>
          <p:spPr>
            <a:xfrm>
              <a:off x="498115" y="6388691"/>
              <a:ext cx="94161" cy="130778"/>
            </a:xfrm>
            <a:custGeom>
              <a:avLst/>
              <a:gdLst/>
              <a:ahLst/>
              <a:cxnLst/>
              <a:rect l="l" t="t" r="r" b="b"/>
              <a:pathLst>
                <a:path w="54" h="75" extrusionOk="0">
                  <a:moveTo>
                    <a:pt x="32" y="12"/>
                  </a:moveTo>
                  <a:lnTo>
                    <a:pt x="32" y="75"/>
                  </a:lnTo>
                  <a:lnTo>
                    <a:pt x="22" y="75"/>
                  </a:lnTo>
                  <a:lnTo>
                    <a:pt x="22" y="12"/>
                  </a:lnTo>
                  <a:lnTo>
                    <a:pt x="0" y="12"/>
                  </a:lnTo>
                  <a:lnTo>
                    <a:pt x="0" y="0"/>
                  </a:lnTo>
                  <a:lnTo>
                    <a:pt x="54" y="0"/>
                  </a:lnTo>
                  <a:lnTo>
                    <a:pt x="54" y="12"/>
                  </a:lnTo>
                  <a:lnTo>
                    <a:pt x="32" y="1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446" name="Google Shape;446;p41"/>
            <p:cNvSpPr/>
            <p:nvPr/>
          </p:nvSpPr>
          <p:spPr>
            <a:xfrm>
              <a:off x="609713" y="6383459"/>
              <a:ext cx="78468" cy="136010"/>
            </a:xfrm>
            <a:custGeom>
              <a:avLst/>
              <a:gdLst/>
              <a:ahLst/>
              <a:cxnLst/>
              <a:rect l="l" t="t" r="r" b="b"/>
              <a:pathLst>
                <a:path w="31" h="53" extrusionOk="0">
                  <a:moveTo>
                    <a:pt x="23" y="53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28"/>
                    <a:pt x="22" y="25"/>
                    <a:pt x="21" y="24"/>
                  </a:cubicBezTo>
                  <a:cubicBezTo>
                    <a:pt x="20" y="22"/>
                    <a:pt x="18" y="21"/>
                    <a:pt x="15" y="21"/>
                  </a:cubicBezTo>
                  <a:cubicBezTo>
                    <a:pt x="14" y="21"/>
                    <a:pt x="13" y="21"/>
                    <a:pt x="12" y="22"/>
                  </a:cubicBezTo>
                  <a:cubicBezTo>
                    <a:pt x="11" y="22"/>
                    <a:pt x="10" y="23"/>
                    <a:pt x="9" y="24"/>
                  </a:cubicBezTo>
                  <a:cubicBezTo>
                    <a:pt x="9" y="24"/>
                    <a:pt x="8" y="25"/>
                    <a:pt x="8" y="27"/>
                  </a:cubicBezTo>
                  <a:cubicBezTo>
                    <a:pt x="7" y="28"/>
                    <a:pt x="7" y="29"/>
                    <a:pt x="7" y="31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8" y="17"/>
                    <a:pt x="9" y="17"/>
                  </a:cubicBezTo>
                  <a:cubicBezTo>
                    <a:pt x="10" y="16"/>
                    <a:pt x="10" y="16"/>
                    <a:pt x="11" y="15"/>
                  </a:cubicBezTo>
                  <a:cubicBezTo>
                    <a:pt x="12" y="15"/>
                    <a:pt x="13" y="15"/>
                    <a:pt x="14" y="14"/>
                  </a:cubicBezTo>
                  <a:cubicBezTo>
                    <a:pt x="15" y="14"/>
                    <a:pt x="16" y="14"/>
                    <a:pt x="17" y="14"/>
                  </a:cubicBezTo>
                  <a:cubicBezTo>
                    <a:pt x="19" y="14"/>
                    <a:pt x="21" y="14"/>
                    <a:pt x="23" y="15"/>
                  </a:cubicBezTo>
                  <a:cubicBezTo>
                    <a:pt x="25" y="16"/>
                    <a:pt x="26" y="17"/>
                    <a:pt x="27" y="18"/>
                  </a:cubicBezTo>
                  <a:cubicBezTo>
                    <a:pt x="28" y="20"/>
                    <a:pt x="29" y="22"/>
                    <a:pt x="30" y="24"/>
                  </a:cubicBezTo>
                  <a:cubicBezTo>
                    <a:pt x="30" y="26"/>
                    <a:pt x="31" y="29"/>
                    <a:pt x="31" y="31"/>
                  </a:cubicBezTo>
                  <a:cubicBezTo>
                    <a:pt x="31" y="53"/>
                    <a:pt x="31" y="53"/>
                    <a:pt x="31" y="53"/>
                  </a:cubicBezTo>
                  <a:lnTo>
                    <a:pt x="23" y="5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447" name="Google Shape;447;p41"/>
            <p:cNvSpPr/>
            <p:nvPr/>
          </p:nvSpPr>
          <p:spPr>
            <a:xfrm>
              <a:off x="705618" y="6418333"/>
              <a:ext cx="85443" cy="102879"/>
            </a:xfrm>
            <a:custGeom>
              <a:avLst/>
              <a:gdLst/>
              <a:ahLst/>
              <a:cxnLst/>
              <a:rect l="l" t="t" r="r" b="b"/>
              <a:pathLst>
                <a:path w="33" h="40" extrusionOk="0">
                  <a:moveTo>
                    <a:pt x="33" y="19"/>
                  </a:moveTo>
                  <a:cubicBezTo>
                    <a:pt x="33" y="20"/>
                    <a:pt x="33" y="21"/>
                    <a:pt x="33" y="21"/>
                  </a:cubicBezTo>
                  <a:cubicBezTo>
                    <a:pt x="33" y="22"/>
                    <a:pt x="33" y="22"/>
                    <a:pt x="33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8" y="25"/>
                    <a:pt x="8" y="26"/>
                    <a:pt x="9" y="28"/>
                  </a:cubicBezTo>
                  <a:cubicBezTo>
                    <a:pt x="9" y="29"/>
                    <a:pt x="10" y="30"/>
                    <a:pt x="11" y="31"/>
                  </a:cubicBezTo>
                  <a:cubicBezTo>
                    <a:pt x="12" y="32"/>
                    <a:pt x="13" y="32"/>
                    <a:pt x="14" y="33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19" y="33"/>
                  </a:cubicBezTo>
                  <a:cubicBezTo>
                    <a:pt x="20" y="33"/>
                    <a:pt x="21" y="33"/>
                    <a:pt x="22" y="32"/>
                  </a:cubicBezTo>
                  <a:cubicBezTo>
                    <a:pt x="22" y="32"/>
                    <a:pt x="23" y="32"/>
                    <a:pt x="23" y="32"/>
                  </a:cubicBezTo>
                  <a:cubicBezTo>
                    <a:pt x="24" y="31"/>
                    <a:pt x="25" y="31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6"/>
                    <a:pt x="28" y="37"/>
                    <a:pt x="27" y="37"/>
                  </a:cubicBezTo>
                  <a:cubicBezTo>
                    <a:pt x="26" y="38"/>
                    <a:pt x="25" y="38"/>
                    <a:pt x="24" y="39"/>
                  </a:cubicBezTo>
                  <a:cubicBezTo>
                    <a:pt x="23" y="39"/>
                    <a:pt x="22" y="40"/>
                    <a:pt x="21" y="40"/>
                  </a:cubicBezTo>
                  <a:cubicBezTo>
                    <a:pt x="20" y="40"/>
                    <a:pt x="18" y="40"/>
                    <a:pt x="17" y="40"/>
                  </a:cubicBezTo>
                  <a:cubicBezTo>
                    <a:pt x="15" y="40"/>
                    <a:pt x="13" y="40"/>
                    <a:pt x="12" y="39"/>
                  </a:cubicBezTo>
                  <a:cubicBezTo>
                    <a:pt x="11" y="39"/>
                    <a:pt x="9" y="38"/>
                    <a:pt x="8" y="38"/>
                  </a:cubicBezTo>
                  <a:cubicBezTo>
                    <a:pt x="7" y="37"/>
                    <a:pt x="6" y="36"/>
                    <a:pt x="5" y="35"/>
                  </a:cubicBezTo>
                  <a:cubicBezTo>
                    <a:pt x="4" y="34"/>
                    <a:pt x="3" y="33"/>
                    <a:pt x="3" y="31"/>
                  </a:cubicBezTo>
                  <a:cubicBezTo>
                    <a:pt x="2" y="30"/>
                    <a:pt x="1" y="28"/>
                    <a:pt x="1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7"/>
                    <a:pt x="0" y="14"/>
                    <a:pt x="1" y="12"/>
                  </a:cubicBezTo>
                  <a:cubicBezTo>
                    <a:pt x="2" y="9"/>
                    <a:pt x="3" y="7"/>
                    <a:pt x="5" y="5"/>
                  </a:cubicBezTo>
                  <a:cubicBezTo>
                    <a:pt x="6" y="4"/>
                    <a:pt x="8" y="2"/>
                    <a:pt x="10" y="1"/>
                  </a:cubicBezTo>
                  <a:cubicBezTo>
                    <a:pt x="12" y="1"/>
                    <a:pt x="14" y="0"/>
                    <a:pt x="17" y="0"/>
                  </a:cubicBezTo>
                  <a:cubicBezTo>
                    <a:pt x="20" y="0"/>
                    <a:pt x="22" y="1"/>
                    <a:pt x="24" y="2"/>
                  </a:cubicBezTo>
                  <a:cubicBezTo>
                    <a:pt x="26" y="3"/>
                    <a:pt x="28" y="4"/>
                    <a:pt x="29" y="6"/>
                  </a:cubicBezTo>
                  <a:cubicBezTo>
                    <a:pt x="30" y="8"/>
                    <a:pt x="31" y="10"/>
                    <a:pt x="32" y="12"/>
                  </a:cubicBezTo>
                  <a:cubicBezTo>
                    <a:pt x="33" y="14"/>
                    <a:pt x="33" y="17"/>
                    <a:pt x="33" y="19"/>
                  </a:cubicBezTo>
                  <a:close/>
                  <a:moveTo>
                    <a:pt x="25" y="17"/>
                  </a:moveTo>
                  <a:cubicBezTo>
                    <a:pt x="25" y="15"/>
                    <a:pt x="25" y="14"/>
                    <a:pt x="25" y="13"/>
                  </a:cubicBezTo>
                  <a:cubicBezTo>
                    <a:pt x="24" y="12"/>
                    <a:pt x="24" y="11"/>
                    <a:pt x="23" y="10"/>
                  </a:cubicBezTo>
                  <a:cubicBezTo>
                    <a:pt x="22" y="9"/>
                    <a:pt x="21" y="8"/>
                    <a:pt x="20" y="8"/>
                  </a:cubicBezTo>
                  <a:cubicBezTo>
                    <a:pt x="19" y="7"/>
                    <a:pt x="18" y="7"/>
                    <a:pt x="16" y="7"/>
                  </a:cubicBezTo>
                  <a:cubicBezTo>
                    <a:pt x="15" y="7"/>
                    <a:pt x="14" y="7"/>
                    <a:pt x="13" y="8"/>
                  </a:cubicBezTo>
                  <a:cubicBezTo>
                    <a:pt x="12" y="8"/>
                    <a:pt x="11" y="9"/>
                    <a:pt x="10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4"/>
                    <a:pt x="8" y="15"/>
                    <a:pt x="8" y="17"/>
                  </a:cubicBezTo>
                  <a:lnTo>
                    <a:pt x="25" y="1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448" name="Google Shape;448;p41"/>
            <p:cNvSpPr/>
            <p:nvPr/>
          </p:nvSpPr>
          <p:spPr>
            <a:xfrm>
              <a:off x="857320" y="6383459"/>
              <a:ext cx="83698" cy="137753"/>
            </a:xfrm>
            <a:custGeom>
              <a:avLst/>
              <a:gdLst/>
              <a:ahLst/>
              <a:cxnLst/>
              <a:rect l="l" t="t" r="r" b="b"/>
              <a:pathLst>
                <a:path w="33" h="54" extrusionOk="0">
                  <a:moveTo>
                    <a:pt x="33" y="35"/>
                  </a:moveTo>
                  <a:cubicBezTo>
                    <a:pt x="33" y="38"/>
                    <a:pt x="32" y="41"/>
                    <a:pt x="31" y="43"/>
                  </a:cubicBezTo>
                  <a:cubicBezTo>
                    <a:pt x="30" y="46"/>
                    <a:pt x="29" y="48"/>
                    <a:pt x="28" y="49"/>
                  </a:cubicBezTo>
                  <a:cubicBezTo>
                    <a:pt x="27" y="51"/>
                    <a:pt x="25" y="52"/>
                    <a:pt x="23" y="53"/>
                  </a:cubicBezTo>
                  <a:cubicBezTo>
                    <a:pt x="21" y="54"/>
                    <a:pt x="19" y="54"/>
                    <a:pt x="17" y="54"/>
                  </a:cubicBezTo>
                  <a:cubicBezTo>
                    <a:pt x="16" y="54"/>
                    <a:pt x="14" y="54"/>
                    <a:pt x="12" y="53"/>
                  </a:cubicBezTo>
                  <a:cubicBezTo>
                    <a:pt x="10" y="52"/>
                    <a:pt x="9" y="51"/>
                    <a:pt x="8" y="50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9" y="18"/>
                    <a:pt x="9" y="17"/>
                    <a:pt x="10" y="17"/>
                  </a:cubicBezTo>
                  <a:cubicBezTo>
                    <a:pt x="11" y="16"/>
                    <a:pt x="11" y="16"/>
                    <a:pt x="12" y="16"/>
                  </a:cubicBezTo>
                  <a:cubicBezTo>
                    <a:pt x="13" y="15"/>
                    <a:pt x="13" y="15"/>
                    <a:pt x="14" y="14"/>
                  </a:cubicBezTo>
                  <a:cubicBezTo>
                    <a:pt x="15" y="14"/>
                    <a:pt x="16" y="14"/>
                    <a:pt x="18" y="14"/>
                  </a:cubicBezTo>
                  <a:cubicBezTo>
                    <a:pt x="20" y="14"/>
                    <a:pt x="22" y="14"/>
                    <a:pt x="24" y="15"/>
                  </a:cubicBezTo>
                  <a:cubicBezTo>
                    <a:pt x="25" y="16"/>
                    <a:pt x="27" y="17"/>
                    <a:pt x="28" y="19"/>
                  </a:cubicBezTo>
                  <a:cubicBezTo>
                    <a:pt x="30" y="21"/>
                    <a:pt x="31" y="23"/>
                    <a:pt x="31" y="25"/>
                  </a:cubicBezTo>
                  <a:cubicBezTo>
                    <a:pt x="32" y="28"/>
                    <a:pt x="33" y="31"/>
                    <a:pt x="33" y="35"/>
                  </a:cubicBezTo>
                  <a:close/>
                  <a:moveTo>
                    <a:pt x="25" y="35"/>
                  </a:moveTo>
                  <a:cubicBezTo>
                    <a:pt x="25" y="30"/>
                    <a:pt x="24" y="27"/>
                    <a:pt x="23" y="24"/>
                  </a:cubicBezTo>
                  <a:cubicBezTo>
                    <a:pt x="21" y="22"/>
                    <a:pt x="19" y="21"/>
                    <a:pt x="16" y="21"/>
                  </a:cubicBezTo>
                  <a:cubicBezTo>
                    <a:pt x="15" y="21"/>
                    <a:pt x="15" y="21"/>
                    <a:pt x="14" y="21"/>
                  </a:cubicBezTo>
                  <a:cubicBezTo>
                    <a:pt x="13" y="22"/>
                    <a:pt x="12" y="22"/>
                    <a:pt x="11" y="23"/>
                  </a:cubicBezTo>
                  <a:cubicBezTo>
                    <a:pt x="11" y="23"/>
                    <a:pt x="10" y="24"/>
                    <a:pt x="9" y="24"/>
                  </a:cubicBezTo>
                  <a:cubicBezTo>
                    <a:pt x="9" y="25"/>
                    <a:pt x="8" y="25"/>
                    <a:pt x="8" y="26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8" y="43"/>
                    <a:pt x="9" y="43"/>
                    <a:pt x="9" y="44"/>
                  </a:cubicBezTo>
                  <a:cubicBezTo>
                    <a:pt x="10" y="44"/>
                    <a:pt x="11" y="45"/>
                    <a:pt x="11" y="45"/>
                  </a:cubicBezTo>
                  <a:cubicBezTo>
                    <a:pt x="12" y="46"/>
                    <a:pt x="13" y="46"/>
                    <a:pt x="14" y="47"/>
                  </a:cubicBezTo>
                  <a:cubicBezTo>
                    <a:pt x="15" y="47"/>
                    <a:pt x="16" y="47"/>
                    <a:pt x="17" y="47"/>
                  </a:cubicBezTo>
                  <a:cubicBezTo>
                    <a:pt x="19" y="47"/>
                    <a:pt x="21" y="46"/>
                    <a:pt x="23" y="44"/>
                  </a:cubicBezTo>
                  <a:cubicBezTo>
                    <a:pt x="24" y="42"/>
                    <a:pt x="25" y="39"/>
                    <a:pt x="25" y="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449" name="Google Shape;449;p41"/>
            <p:cNvSpPr/>
            <p:nvPr/>
          </p:nvSpPr>
          <p:spPr>
            <a:xfrm>
              <a:off x="956713" y="6418333"/>
              <a:ext cx="83698" cy="102879"/>
            </a:xfrm>
            <a:custGeom>
              <a:avLst/>
              <a:gdLst/>
              <a:ahLst/>
              <a:cxnLst/>
              <a:rect l="l" t="t" r="r" b="b"/>
              <a:pathLst>
                <a:path w="33" h="40" extrusionOk="0">
                  <a:moveTo>
                    <a:pt x="33" y="19"/>
                  </a:moveTo>
                  <a:cubicBezTo>
                    <a:pt x="33" y="20"/>
                    <a:pt x="33" y="21"/>
                    <a:pt x="33" y="21"/>
                  </a:cubicBezTo>
                  <a:cubicBezTo>
                    <a:pt x="33" y="22"/>
                    <a:pt x="32" y="22"/>
                    <a:pt x="32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5"/>
                    <a:pt x="8" y="26"/>
                    <a:pt x="8" y="28"/>
                  </a:cubicBezTo>
                  <a:cubicBezTo>
                    <a:pt x="9" y="29"/>
                    <a:pt x="10" y="30"/>
                    <a:pt x="10" y="31"/>
                  </a:cubicBezTo>
                  <a:cubicBezTo>
                    <a:pt x="11" y="32"/>
                    <a:pt x="12" y="32"/>
                    <a:pt x="13" y="33"/>
                  </a:cubicBezTo>
                  <a:cubicBezTo>
                    <a:pt x="14" y="33"/>
                    <a:pt x="16" y="33"/>
                    <a:pt x="17" y="33"/>
                  </a:cubicBezTo>
                  <a:cubicBezTo>
                    <a:pt x="18" y="33"/>
                    <a:pt x="18" y="33"/>
                    <a:pt x="19" y="33"/>
                  </a:cubicBezTo>
                  <a:cubicBezTo>
                    <a:pt x="20" y="33"/>
                    <a:pt x="21" y="33"/>
                    <a:pt x="21" y="32"/>
                  </a:cubicBezTo>
                  <a:cubicBezTo>
                    <a:pt x="22" y="32"/>
                    <a:pt x="22" y="32"/>
                    <a:pt x="23" y="32"/>
                  </a:cubicBezTo>
                  <a:cubicBezTo>
                    <a:pt x="24" y="31"/>
                    <a:pt x="24" y="31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6"/>
                    <a:pt x="28" y="37"/>
                    <a:pt x="27" y="37"/>
                  </a:cubicBezTo>
                  <a:cubicBezTo>
                    <a:pt x="26" y="38"/>
                    <a:pt x="25" y="38"/>
                    <a:pt x="24" y="39"/>
                  </a:cubicBezTo>
                  <a:cubicBezTo>
                    <a:pt x="23" y="39"/>
                    <a:pt x="22" y="40"/>
                    <a:pt x="21" y="40"/>
                  </a:cubicBezTo>
                  <a:cubicBezTo>
                    <a:pt x="19" y="40"/>
                    <a:pt x="18" y="40"/>
                    <a:pt x="16" y="40"/>
                  </a:cubicBezTo>
                  <a:cubicBezTo>
                    <a:pt x="15" y="40"/>
                    <a:pt x="13" y="40"/>
                    <a:pt x="12" y="39"/>
                  </a:cubicBezTo>
                  <a:cubicBezTo>
                    <a:pt x="10" y="39"/>
                    <a:pt x="9" y="38"/>
                    <a:pt x="8" y="38"/>
                  </a:cubicBezTo>
                  <a:cubicBezTo>
                    <a:pt x="7" y="37"/>
                    <a:pt x="6" y="36"/>
                    <a:pt x="5" y="35"/>
                  </a:cubicBezTo>
                  <a:cubicBezTo>
                    <a:pt x="4" y="34"/>
                    <a:pt x="3" y="33"/>
                    <a:pt x="2" y="31"/>
                  </a:cubicBezTo>
                  <a:cubicBezTo>
                    <a:pt x="1" y="30"/>
                    <a:pt x="1" y="28"/>
                    <a:pt x="0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7"/>
                    <a:pt x="0" y="14"/>
                    <a:pt x="1" y="12"/>
                  </a:cubicBezTo>
                  <a:cubicBezTo>
                    <a:pt x="2" y="9"/>
                    <a:pt x="3" y="7"/>
                    <a:pt x="4" y="5"/>
                  </a:cubicBezTo>
                  <a:cubicBezTo>
                    <a:pt x="6" y="4"/>
                    <a:pt x="8" y="2"/>
                    <a:pt x="10" y="1"/>
                  </a:cubicBezTo>
                  <a:cubicBezTo>
                    <a:pt x="12" y="1"/>
                    <a:pt x="14" y="0"/>
                    <a:pt x="16" y="0"/>
                  </a:cubicBezTo>
                  <a:cubicBezTo>
                    <a:pt x="19" y="0"/>
                    <a:pt x="22" y="1"/>
                    <a:pt x="24" y="2"/>
                  </a:cubicBezTo>
                  <a:cubicBezTo>
                    <a:pt x="26" y="3"/>
                    <a:pt x="27" y="4"/>
                    <a:pt x="29" y="6"/>
                  </a:cubicBezTo>
                  <a:cubicBezTo>
                    <a:pt x="30" y="8"/>
                    <a:pt x="31" y="10"/>
                    <a:pt x="32" y="12"/>
                  </a:cubicBezTo>
                  <a:cubicBezTo>
                    <a:pt x="32" y="14"/>
                    <a:pt x="33" y="17"/>
                    <a:pt x="33" y="19"/>
                  </a:cubicBezTo>
                  <a:close/>
                  <a:moveTo>
                    <a:pt x="25" y="17"/>
                  </a:moveTo>
                  <a:cubicBezTo>
                    <a:pt x="25" y="15"/>
                    <a:pt x="25" y="14"/>
                    <a:pt x="24" y="13"/>
                  </a:cubicBezTo>
                  <a:cubicBezTo>
                    <a:pt x="24" y="12"/>
                    <a:pt x="23" y="11"/>
                    <a:pt x="23" y="10"/>
                  </a:cubicBezTo>
                  <a:cubicBezTo>
                    <a:pt x="22" y="9"/>
                    <a:pt x="21" y="8"/>
                    <a:pt x="20" y="8"/>
                  </a:cubicBezTo>
                  <a:cubicBezTo>
                    <a:pt x="19" y="7"/>
                    <a:pt x="18" y="7"/>
                    <a:pt x="16" y="7"/>
                  </a:cubicBezTo>
                  <a:cubicBezTo>
                    <a:pt x="15" y="7"/>
                    <a:pt x="13" y="7"/>
                    <a:pt x="12" y="8"/>
                  </a:cubicBezTo>
                  <a:cubicBezTo>
                    <a:pt x="11" y="8"/>
                    <a:pt x="11" y="9"/>
                    <a:pt x="10" y="9"/>
                  </a:cubicBezTo>
                  <a:cubicBezTo>
                    <a:pt x="9" y="10"/>
                    <a:pt x="9" y="11"/>
                    <a:pt x="8" y="12"/>
                  </a:cubicBezTo>
                  <a:cubicBezTo>
                    <a:pt x="8" y="14"/>
                    <a:pt x="7" y="15"/>
                    <a:pt x="7" y="17"/>
                  </a:cubicBezTo>
                  <a:lnTo>
                    <a:pt x="25" y="1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450" name="Google Shape;450;p41"/>
            <p:cNvSpPr/>
            <p:nvPr/>
          </p:nvSpPr>
          <p:spPr>
            <a:xfrm>
              <a:off x="1050873" y="6383459"/>
              <a:ext cx="55799" cy="137753"/>
            </a:xfrm>
            <a:custGeom>
              <a:avLst/>
              <a:gdLst/>
              <a:ahLst/>
              <a:cxnLst/>
              <a:rect l="l" t="t" r="r" b="b"/>
              <a:pathLst>
                <a:path w="22" h="54" extrusionOk="0">
                  <a:moveTo>
                    <a:pt x="21" y="52"/>
                  </a:moveTo>
                  <a:cubicBezTo>
                    <a:pt x="20" y="53"/>
                    <a:pt x="19" y="53"/>
                    <a:pt x="18" y="54"/>
                  </a:cubicBezTo>
                  <a:cubicBezTo>
                    <a:pt x="17" y="54"/>
                    <a:pt x="15" y="54"/>
                    <a:pt x="14" y="54"/>
                  </a:cubicBezTo>
                  <a:cubicBezTo>
                    <a:pt x="13" y="54"/>
                    <a:pt x="12" y="54"/>
                    <a:pt x="11" y="54"/>
                  </a:cubicBezTo>
                  <a:cubicBezTo>
                    <a:pt x="10" y="53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6" y="47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4"/>
                    <a:pt x="13" y="45"/>
                  </a:cubicBezTo>
                  <a:cubicBezTo>
                    <a:pt x="13" y="45"/>
                    <a:pt x="13" y="46"/>
                    <a:pt x="14" y="46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7"/>
                    <a:pt x="16" y="47"/>
                    <a:pt x="17" y="47"/>
                  </a:cubicBezTo>
                  <a:cubicBezTo>
                    <a:pt x="18" y="47"/>
                    <a:pt x="19" y="47"/>
                    <a:pt x="20" y="47"/>
                  </a:cubicBezTo>
                  <a:cubicBezTo>
                    <a:pt x="21" y="46"/>
                    <a:pt x="22" y="46"/>
                    <a:pt x="22" y="46"/>
                  </a:cubicBezTo>
                  <a:lnTo>
                    <a:pt x="21" y="5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451" name="Google Shape;451;p41"/>
            <p:cNvSpPr/>
            <p:nvPr/>
          </p:nvSpPr>
          <p:spPr>
            <a:xfrm>
              <a:off x="1118877" y="6383459"/>
              <a:ext cx="55799" cy="137753"/>
            </a:xfrm>
            <a:custGeom>
              <a:avLst/>
              <a:gdLst/>
              <a:ahLst/>
              <a:cxnLst/>
              <a:rect l="l" t="t" r="r" b="b"/>
              <a:pathLst>
                <a:path w="22" h="54" extrusionOk="0">
                  <a:moveTo>
                    <a:pt x="21" y="52"/>
                  </a:moveTo>
                  <a:cubicBezTo>
                    <a:pt x="20" y="53"/>
                    <a:pt x="19" y="53"/>
                    <a:pt x="18" y="54"/>
                  </a:cubicBezTo>
                  <a:cubicBezTo>
                    <a:pt x="17" y="54"/>
                    <a:pt x="15" y="54"/>
                    <a:pt x="14" y="54"/>
                  </a:cubicBezTo>
                  <a:cubicBezTo>
                    <a:pt x="13" y="54"/>
                    <a:pt x="11" y="54"/>
                    <a:pt x="10" y="54"/>
                  </a:cubicBezTo>
                  <a:cubicBezTo>
                    <a:pt x="9" y="53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7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4"/>
                    <a:pt x="13" y="45"/>
                  </a:cubicBezTo>
                  <a:cubicBezTo>
                    <a:pt x="13" y="45"/>
                    <a:pt x="13" y="46"/>
                    <a:pt x="14" y="46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7"/>
                    <a:pt x="16" y="47"/>
                    <a:pt x="17" y="47"/>
                  </a:cubicBezTo>
                  <a:cubicBezTo>
                    <a:pt x="18" y="47"/>
                    <a:pt x="19" y="47"/>
                    <a:pt x="20" y="47"/>
                  </a:cubicBezTo>
                  <a:cubicBezTo>
                    <a:pt x="21" y="46"/>
                    <a:pt x="21" y="46"/>
                    <a:pt x="22" y="46"/>
                  </a:cubicBezTo>
                  <a:lnTo>
                    <a:pt x="21" y="5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452" name="Google Shape;452;p41"/>
            <p:cNvSpPr/>
            <p:nvPr/>
          </p:nvSpPr>
          <p:spPr>
            <a:xfrm>
              <a:off x="1190370" y="6418333"/>
              <a:ext cx="83698" cy="102879"/>
            </a:xfrm>
            <a:custGeom>
              <a:avLst/>
              <a:gdLst/>
              <a:ahLst/>
              <a:cxnLst/>
              <a:rect l="l" t="t" r="r" b="b"/>
              <a:pathLst>
                <a:path w="33" h="40" extrusionOk="0">
                  <a:moveTo>
                    <a:pt x="33" y="19"/>
                  </a:moveTo>
                  <a:cubicBezTo>
                    <a:pt x="33" y="20"/>
                    <a:pt x="33" y="21"/>
                    <a:pt x="33" y="21"/>
                  </a:cubicBezTo>
                  <a:cubicBezTo>
                    <a:pt x="32" y="22"/>
                    <a:pt x="32" y="22"/>
                    <a:pt x="32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5"/>
                    <a:pt x="8" y="26"/>
                    <a:pt x="8" y="28"/>
                  </a:cubicBezTo>
                  <a:cubicBezTo>
                    <a:pt x="9" y="29"/>
                    <a:pt x="10" y="30"/>
                    <a:pt x="10" y="31"/>
                  </a:cubicBezTo>
                  <a:cubicBezTo>
                    <a:pt x="11" y="32"/>
                    <a:pt x="12" y="32"/>
                    <a:pt x="13" y="33"/>
                  </a:cubicBezTo>
                  <a:cubicBezTo>
                    <a:pt x="14" y="33"/>
                    <a:pt x="16" y="33"/>
                    <a:pt x="17" y="33"/>
                  </a:cubicBezTo>
                  <a:cubicBezTo>
                    <a:pt x="18" y="33"/>
                    <a:pt x="18" y="33"/>
                    <a:pt x="19" y="33"/>
                  </a:cubicBezTo>
                  <a:cubicBezTo>
                    <a:pt x="20" y="33"/>
                    <a:pt x="20" y="33"/>
                    <a:pt x="21" y="32"/>
                  </a:cubicBezTo>
                  <a:cubicBezTo>
                    <a:pt x="22" y="32"/>
                    <a:pt x="22" y="32"/>
                    <a:pt x="23" y="32"/>
                  </a:cubicBezTo>
                  <a:cubicBezTo>
                    <a:pt x="23" y="31"/>
                    <a:pt x="24" y="31"/>
                    <a:pt x="25" y="30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9" y="36"/>
                    <a:pt x="28" y="37"/>
                    <a:pt x="27" y="37"/>
                  </a:cubicBezTo>
                  <a:cubicBezTo>
                    <a:pt x="26" y="38"/>
                    <a:pt x="25" y="38"/>
                    <a:pt x="24" y="39"/>
                  </a:cubicBezTo>
                  <a:cubicBezTo>
                    <a:pt x="23" y="39"/>
                    <a:pt x="22" y="40"/>
                    <a:pt x="20" y="40"/>
                  </a:cubicBezTo>
                  <a:cubicBezTo>
                    <a:pt x="19" y="40"/>
                    <a:pt x="18" y="40"/>
                    <a:pt x="16" y="40"/>
                  </a:cubicBezTo>
                  <a:cubicBezTo>
                    <a:pt x="15" y="40"/>
                    <a:pt x="13" y="40"/>
                    <a:pt x="12" y="39"/>
                  </a:cubicBezTo>
                  <a:cubicBezTo>
                    <a:pt x="10" y="39"/>
                    <a:pt x="9" y="38"/>
                    <a:pt x="8" y="38"/>
                  </a:cubicBezTo>
                  <a:cubicBezTo>
                    <a:pt x="7" y="37"/>
                    <a:pt x="6" y="36"/>
                    <a:pt x="5" y="35"/>
                  </a:cubicBezTo>
                  <a:cubicBezTo>
                    <a:pt x="4" y="34"/>
                    <a:pt x="3" y="33"/>
                    <a:pt x="2" y="31"/>
                  </a:cubicBezTo>
                  <a:cubicBezTo>
                    <a:pt x="1" y="30"/>
                    <a:pt x="1" y="28"/>
                    <a:pt x="0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7"/>
                    <a:pt x="0" y="14"/>
                    <a:pt x="1" y="12"/>
                  </a:cubicBezTo>
                  <a:cubicBezTo>
                    <a:pt x="2" y="9"/>
                    <a:pt x="3" y="7"/>
                    <a:pt x="4" y="5"/>
                  </a:cubicBezTo>
                  <a:cubicBezTo>
                    <a:pt x="6" y="4"/>
                    <a:pt x="8" y="2"/>
                    <a:pt x="10" y="1"/>
                  </a:cubicBezTo>
                  <a:cubicBezTo>
                    <a:pt x="12" y="1"/>
                    <a:pt x="14" y="0"/>
                    <a:pt x="16" y="0"/>
                  </a:cubicBezTo>
                  <a:cubicBezTo>
                    <a:pt x="19" y="0"/>
                    <a:pt x="22" y="1"/>
                    <a:pt x="24" y="2"/>
                  </a:cubicBezTo>
                  <a:cubicBezTo>
                    <a:pt x="26" y="3"/>
                    <a:pt x="27" y="4"/>
                    <a:pt x="29" y="6"/>
                  </a:cubicBezTo>
                  <a:cubicBezTo>
                    <a:pt x="30" y="8"/>
                    <a:pt x="31" y="10"/>
                    <a:pt x="32" y="12"/>
                  </a:cubicBezTo>
                  <a:cubicBezTo>
                    <a:pt x="32" y="14"/>
                    <a:pt x="33" y="17"/>
                    <a:pt x="33" y="19"/>
                  </a:cubicBezTo>
                  <a:close/>
                  <a:moveTo>
                    <a:pt x="25" y="17"/>
                  </a:moveTo>
                  <a:cubicBezTo>
                    <a:pt x="25" y="15"/>
                    <a:pt x="25" y="14"/>
                    <a:pt x="24" y="13"/>
                  </a:cubicBezTo>
                  <a:cubicBezTo>
                    <a:pt x="24" y="12"/>
                    <a:pt x="23" y="11"/>
                    <a:pt x="23" y="10"/>
                  </a:cubicBezTo>
                  <a:cubicBezTo>
                    <a:pt x="22" y="9"/>
                    <a:pt x="21" y="8"/>
                    <a:pt x="20" y="8"/>
                  </a:cubicBezTo>
                  <a:cubicBezTo>
                    <a:pt x="19" y="7"/>
                    <a:pt x="17" y="7"/>
                    <a:pt x="16" y="7"/>
                  </a:cubicBezTo>
                  <a:cubicBezTo>
                    <a:pt x="15" y="7"/>
                    <a:pt x="13" y="7"/>
                    <a:pt x="12" y="8"/>
                  </a:cubicBezTo>
                  <a:cubicBezTo>
                    <a:pt x="11" y="8"/>
                    <a:pt x="11" y="9"/>
                    <a:pt x="10" y="9"/>
                  </a:cubicBezTo>
                  <a:cubicBezTo>
                    <a:pt x="9" y="10"/>
                    <a:pt x="9" y="11"/>
                    <a:pt x="8" y="12"/>
                  </a:cubicBezTo>
                  <a:cubicBezTo>
                    <a:pt x="8" y="14"/>
                    <a:pt x="7" y="15"/>
                    <a:pt x="7" y="17"/>
                  </a:cubicBezTo>
                  <a:lnTo>
                    <a:pt x="25" y="1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453" name="Google Shape;453;p41"/>
            <p:cNvSpPr/>
            <p:nvPr/>
          </p:nvSpPr>
          <p:spPr>
            <a:xfrm>
              <a:off x="1294993" y="6418333"/>
              <a:ext cx="55799" cy="101135"/>
            </a:xfrm>
            <a:custGeom>
              <a:avLst/>
              <a:gdLst/>
              <a:ahLst/>
              <a:cxnLst/>
              <a:rect l="l" t="t" r="r" b="b"/>
              <a:pathLst>
                <a:path w="22" h="39" extrusionOk="0">
                  <a:moveTo>
                    <a:pt x="20" y="9"/>
                  </a:moveTo>
                  <a:cubicBezTo>
                    <a:pt x="20" y="8"/>
                    <a:pt x="19" y="8"/>
                    <a:pt x="18" y="8"/>
                  </a:cubicBezTo>
                  <a:cubicBezTo>
                    <a:pt x="17" y="8"/>
                    <a:pt x="16" y="7"/>
                    <a:pt x="15" y="7"/>
                  </a:cubicBezTo>
                  <a:cubicBezTo>
                    <a:pt x="12" y="7"/>
                    <a:pt x="10" y="8"/>
                    <a:pt x="9" y="10"/>
                  </a:cubicBezTo>
                  <a:cubicBezTo>
                    <a:pt x="8" y="12"/>
                    <a:pt x="7" y="14"/>
                    <a:pt x="7" y="17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8" y="4"/>
                    <a:pt x="8" y="3"/>
                    <a:pt x="9" y="3"/>
                  </a:cubicBezTo>
                  <a:cubicBezTo>
                    <a:pt x="9" y="2"/>
                    <a:pt x="10" y="2"/>
                    <a:pt x="11" y="1"/>
                  </a:cubicBezTo>
                  <a:cubicBezTo>
                    <a:pt x="11" y="1"/>
                    <a:pt x="12" y="1"/>
                    <a:pt x="13" y="0"/>
                  </a:cubicBezTo>
                  <a:cubicBezTo>
                    <a:pt x="14" y="0"/>
                    <a:pt x="15" y="0"/>
                    <a:pt x="16" y="0"/>
                  </a:cubicBezTo>
                  <a:cubicBezTo>
                    <a:pt x="17" y="0"/>
                    <a:pt x="19" y="0"/>
                    <a:pt x="20" y="1"/>
                  </a:cubicBezTo>
                  <a:cubicBezTo>
                    <a:pt x="21" y="1"/>
                    <a:pt x="22" y="1"/>
                    <a:pt x="22" y="2"/>
                  </a:cubicBezTo>
                  <a:lnTo>
                    <a:pt x="20" y="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454" name="Google Shape;454;p41"/>
            <p:cNvSpPr/>
            <p:nvPr/>
          </p:nvSpPr>
          <p:spPr>
            <a:xfrm>
              <a:off x="1406591" y="6383459"/>
              <a:ext cx="55799" cy="137753"/>
            </a:xfrm>
            <a:custGeom>
              <a:avLst/>
              <a:gdLst/>
              <a:ahLst/>
              <a:cxnLst/>
              <a:rect l="l" t="t" r="r" b="b"/>
              <a:pathLst>
                <a:path w="22" h="54" extrusionOk="0">
                  <a:moveTo>
                    <a:pt x="21" y="52"/>
                  </a:moveTo>
                  <a:cubicBezTo>
                    <a:pt x="20" y="53"/>
                    <a:pt x="19" y="53"/>
                    <a:pt x="18" y="54"/>
                  </a:cubicBezTo>
                  <a:cubicBezTo>
                    <a:pt x="17" y="54"/>
                    <a:pt x="15" y="54"/>
                    <a:pt x="14" y="54"/>
                  </a:cubicBezTo>
                  <a:cubicBezTo>
                    <a:pt x="13" y="54"/>
                    <a:pt x="11" y="54"/>
                    <a:pt x="10" y="54"/>
                  </a:cubicBezTo>
                  <a:cubicBezTo>
                    <a:pt x="9" y="53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7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4"/>
                    <a:pt x="13" y="45"/>
                  </a:cubicBezTo>
                  <a:cubicBezTo>
                    <a:pt x="13" y="45"/>
                    <a:pt x="13" y="46"/>
                    <a:pt x="14" y="46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7"/>
                    <a:pt x="16" y="47"/>
                    <a:pt x="17" y="47"/>
                  </a:cubicBezTo>
                  <a:cubicBezTo>
                    <a:pt x="18" y="47"/>
                    <a:pt x="19" y="47"/>
                    <a:pt x="20" y="47"/>
                  </a:cubicBezTo>
                  <a:cubicBezTo>
                    <a:pt x="21" y="46"/>
                    <a:pt x="21" y="46"/>
                    <a:pt x="22" y="46"/>
                  </a:cubicBezTo>
                  <a:lnTo>
                    <a:pt x="21" y="5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455" name="Google Shape;455;p41"/>
            <p:cNvSpPr/>
            <p:nvPr/>
          </p:nvSpPr>
          <p:spPr>
            <a:xfrm>
              <a:off x="1485058" y="6383459"/>
              <a:ext cx="80211" cy="136010"/>
            </a:xfrm>
            <a:custGeom>
              <a:avLst/>
              <a:gdLst/>
              <a:ahLst/>
              <a:cxnLst/>
              <a:rect l="l" t="t" r="r" b="b"/>
              <a:pathLst>
                <a:path w="31" h="53" extrusionOk="0">
                  <a:moveTo>
                    <a:pt x="23" y="53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28"/>
                    <a:pt x="23" y="25"/>
                    <a:pt x="21" y="24"/>
                  </a:cubicBezTo>
                  <a:cubicBezTo>
                    <a:pt x="20" y="22"/>
                    <a:pt x="18" y="21"/>
                    <a:pt x="15" y="21"/>
                  </a:cubicBezTo>
                  <a:cubicBezTo>
                    <a:pt x="14" y="21"/>
                    <a:pt x="13" y="21"/>
                    <a:pt x="12" y="22"/>
                  </a:cubicBezTo>
                  <a:cubicBezTo>
                    <a:pt x="11" y="22"/>
                    <a:pt x="10" y="23"/>
                    <a:pt x="10" y="24"/>
                  </a:cubicBezTo>
                  <a:cubicBezTo>
                    <a:pt x="9" y="24"/>
                    <a:pt x="8" y="25"/>
                    <a:pt x="8" y="27"/>
                  </a:cubicBezTo>
                  <a:cubicBezTo>
                    <a:pt x="8" y="28"/>
                    <a:pt x="7" y="29"/>
                    <a:pt x="7" y="31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9" y="17"/>
                    <a:pt x="9" y="17"/>
                  </a:cubicBezTo>
                  <a:cubicBezTo>
                    <a:pt x="10" y="16"/>
                    <a:pt x="11" y="16"/>
                    <a:pt x="12" y="15"/>
                  </a:cubicBezTo>
                  <a:cubicBezTo>
                    <a:pt x="12" y="15"/>
                    <a:pt x="13" y="15"/>
                    <a:pt x="14" y="14"/>
                  </a:cubicBezTo>
                  <a:cubicBezTo>
                    <a:pt x="15" y="14"/>
                    <a:pt x="16" y="14"/>
                    <a:pt x="17" y="14"/>
                  </a:cubicBezTo>
                  <a:cubicBezTo>
                    <a:pt x="19" y="14"/>
                    <a:pt x="21" y="14"/>
                    <a:pt x="23" y="15"/>
                  </a:cubicBezTo>
                  <a:cubicBezTo>
                    <a:pt x="25" y="16"/>
                    <a:pt x="26" y="17"/>
                    <a:pt x="27" y="18"/>
                  </a:cubicBezTo>
                  <a:cubicBezTo>
                    <a:pt x="29" y="20"/>
                    <a:pt x="29" y="22"/>
                    <a:pt x="30" y="24"/>
                  </a:cubicBezTo>
                  <a:cubicBezTo>
                    <a:pt x="31" y="26"/>
                    <a:pt x="31" y="29"/>
                    <a:pt x="31" y="31"/>
                  </a:cubicBezTo>
                  <a:cubicBezTo>
                    <a:pt x="31" y="53"/>
                    <a:pt x="31" y="53"/>
                    <a:pt x="31" y="53"/>
                  </a:cubicBezTo>
                  <a:lnTo>
                    <a:pt x="23" y="5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456" name="Google Shape;456;p41"/>
            <p:cNvSpPr/>
            <p:nvPr/>
          </p:nvSpPr>
          <p:spPr>
            <a:xfrm>
              <a:off x="1582706" y="6418333"/>
              <a:ext cx="83698" cy="102879"/>
            </a:xfrm>
            <a:custGeom>
              <a:avLst/>
              <a:gdLst/>
              <a:ahLst/>
              <a:cxnLst/>
              <a:rect l="l" t="t" r="r" b="b"/>
              <a:pathLst>
                <a:path w="33" h="40" extrusionOk="0">
                  <a:moveTo>
                    <a:pt x="33" y="19"/>
                  </a:moveTo>
                  <a:cubicBezTo>
                    <a:pt x="33" y="20"/>
                    <a:pt x="33" y="21"/>
                    <a:pt x="33" y="21"/>
                  </a:cubicBezTo>
                  <a:cubicBezTo>
                    <a:pt x="33" y="22"/>
                    <a:pt x="33" y="22"/>
                    <a:pt x="33" y="23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25"/>
                    <a:pt x="8" y="26"/>
                    <a:pt x="9" y="28"/>
                  </a:cubicBezTo>
                  <a:cubicBezTo>
                    <a:pt x="10" y="29"/>
                    <a:pt x="10" y="30"/>
                    <a:pt x="11" y="31"/>
                  </a:cubicBezTo>
                  <a:cubicBezTo>
                    <a:pt x="12" y="32"/>
                    <a:pt x="13" y="32"/>
                    <a:pt x="14" y="33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0" y="33"/>
                    <a:pt x="21" y="33"/>
                    <a:pt x="22" y="32"/>
                  </a:cubicBezTo>
                  <a:cubicBezTo>
                    <a:pt x="23" y="32"/>
                    <a:pt x="23" y="32"/>
                    <a:pt x="24" y="32"/>
                  </a:cubicBezTo>
                  <a:cubicBezTo>
                    <a:pt x="24" y="31"/>
                    <a:pt x="25" y="31"/>
                    <a:pt x="26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6"/>
                    <a:pt x="28" y="37"/>
                    <a:pt x="27" y="37"/>
                  </a:cubicBezTo>
                  <a:cubicBezTo>
                    <a:pt x="27" y="38"/>
                    <a:pt x="26" y="38"/>
                    <a:pt x="25" y="39"/>
                  </a:cubicBezTo>
                  <a:cubicBezTo>
                    <a:pt x="24" y="39"/>
                    <a:pt x="22" y="40"/>
                    <a:pt x="21" y="40"/>
                  </a:cubicBezTo>
                  <a:cubicBezTo>
                    <a:pt x="20" y="40"/>
                    <a:pt x="18" y="40"/>
                    <a:pt x="17" y="40"/>
                  </a:cubicBezTo>
                  <a:cubicBezTo>
                    <a:pt x="15" y="40"/>
                    <a:pt x="14" y="40"/>
                    <a:pt x="12" y="39"/>
                  </a:cubicBezTo>
                  <a:cubicBezTo>
                    <a:pt x="11" y="39"/>
                    <a:pt x="10" y="38"/>
                    <a:pt x="8" y="38"/>
                  </a:cubicBezTo>
                  <a:cubicBezTo>
                    <a:pt x="7" y="37"/>
                    <a:pt x="6" y="36"/>
                    <a:pt x="5" y="35"/>
                  </a:cubicBezTo>
                  <a:cubicBezTo>
                    <a:pt x="4" y="34"/>
                    <a:pt x="4" y="33"/>
                    <a:pt x="3" y="31"/>
                  </a:cubicBezTo>
                  <a:cubicBezTo>
                    <a:pt x="2" y="30"/>
                    <a:pt x="1" y="28"/>
                    <a:pt x="1" y="26"/>
                  </a:cubicBezTo>
                  <a:cubicBezTo>
                    <a:pt x="1" y="24"/>
                    <a:pt x="0" y="22"/>
                    <a:pt x="0" y="20"/>
                  </a:cubicBezTo>
                  <a:cubicBezTo>
                    <a:pt x="0" y="17"/>
                    <a:pt x="1" y="14"/>
                    <a:pt x="2" y="12"/>
                  </a:cubicBezTo>
                  <a:cubicBezTo>
                    <a:pt x="2" y="9"/>
                    <a:pt x="4" y="7"/>
                    <a:pt x="5" y="5"/>
                  </a:cubicBezTo>
                  <a:cubicBezTo>
                    <a:pt x="6" y="4"/>
                    <a:pt x="8" y="2"/>
                    <a:pt x="10" y="1"/>
                  </a:cubicBezTo>
                  <a:cubicBezTo>
                    <a:pt x="12" y="1"/>
                    <a:pt x="15" y="0"/>
                    <a:pt x="17" y="0"/>
                  </a:cubicBezTo>
                  <a:cubicBezTo>
                    <a:pt x="20" y="0"/>
                    <a:pt x="22" y="1"/>
                    <a:pt x="24" y="2"/>
                  </a:cubicBezTo>
                  <a:cubicBezTo>
                    <a:pt x="26" y="3"/>
                    <a:pt x="28" y="4"/>
                    <a:pt x="29" y="6"/>
                  </a:cubicBezTo>
                  <a:cubicBezTo>
                    <a:pt x="31" y="8"/>
                    <a:pt x="32" y="10"/>
                    <a:pt x="32" y="12"/>
                  </a:cubicBezTo>
                  <a:cubicBezTo>
                    <a:pt x="33" y="14"/>
                    <a:pt x="33" y="17"/>
                    <a:pt x="33" y="19"/>
                  </a:cubicBezTo>
                  <a:close/>
                  <a:moveTo>
                    <a:pt x="26" y="17"/>
                  </a:moveTo>
                  <a:cubicBezTo>
                    <a:pt x="26" y="15"/>
                    <a:pt x="25" y="14"/>
                    <a:pt x="25" y="13"/>
                  </a:cubicBezTo>
                  <a:cubicBezTo>
                    <a:pt x="25" y="12"/>
                    <a:pt x="24" y="11"/>
                    <a:pt x="23" y="10"/>
                  </a:cubicBezTo>
                  <a:cubicBezTo>
                    <a:pt x="23" y="9"/>
                    <a:pt x="22" y="8"/>
                    <a:pt x="21" y="8"/>
                  </a:cubicBezTo>
                  <a:cubicBezTo>
                    <a:pt x="20" y="7"/>
                    <a:pt x="18" y="7"/>
                    <a:pt x="17" y="7"/>
                  </a:cubicBezTo>
                  <a:cubicBezTo>
                    <a:pt x="15" y="7"/>
                    <a:pt x="14" y="7"/>
                    <a:pt x="13" y="8"/>
                  </a:cubicBezTo>
                  <a:cubicBezTo>
                    <a:pt x="12" y="8"/>
                    <a:pt x="11" y="9"/>
                    <a:pt x="11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4"/>
                    <a:pt x="8" y="15"/>
                    <a:pt x="8" y="17"/>
                  </a:cubicBezTo>
                  <a:lnTo>
                    <a:pt x="26" y="1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457" name="Google Shape;457;p41"/>
            <p:cNvSpPr/>
            <p:nvPr/>
          </p:nvSpPr>
          <p:spPr>
            <a:xfrm>
              <a:off x="1727435" y="6421821"/>
              <a:ext cx="122060" cy="97648"/>
            </a:xfrm>
            <a:custGeom>
              <a:avLst/>
              <a:gdLst/>
              <a:ahLst/>
              <a:cxnLst/>
              <a:rect l="l" t="t" r="r" b="b"/>
              <a:pathLst>
                <a:path w="70" h="56" extrusionOk="0">
                  <a:moveTo>
                    <a:pt x="56" y="56"/>
                  </a:moveTo>
                  <a:lnTo>
                    <a:pt x="46" y="56"/>
                  </a:lnTo>
                  <a:lnTo>
                    <a:pt x="35" y="16"/>
                  </a:lnTo>
                  <a:lnTo>
                    <a:pt x="25" y="56"/>
                  </a:lnTo>
                  <a:lnTo>
                    <a:pt x="15" y="56"/>
                  </a:lnTo>
                  <a:lnTo>
                    <a:pt x="0" y="0"/>
                  </a:lnTo>
                  <a:lnTo>
                    <a:pt x="10" y="0"/>
                  </a:lnTo>
                  <a:lnTo>
                    <a:pt x="21" y="38"/>
                  </a:lnTo>
                  <a:lnTo>
                    <a:pt x="31" y="0"/>
                  </a:lnTo>
                  <a:lnTo>
                    <a:pt x="40" y="0"/>
                  </a:lnTo>
                  <a:lnTo>
                    <a:pt x="50" y="38"/>
                  </a:lnTo>
                  <a:lnTo>
                    <a:pt x="60" y="0"/>
                  </a:lnTo>
                  <a:lnTo>
                    <a:pt x="70" y="0"/>
                  </a:lnTo>
                  <a:lnTo>
                    <a:pt x="56" y="5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458" name="Google Shape;458;p41"/>
            <p:cNvSpPr/>
            <p:nvPr/>
          </p:nvSpPr>
          <p:spPr>
            <a:xfrm>
              <a:off x="1859957" y="6418333"/>
              <a:ext cx="87186" cy="102879"/>
            </a:xfrm>
            <a:custGeom>
              <a:avLst/>
              <a:gdLst/>
              <a:ahLst/>
              <a:cxnLst/>
              <a:rect l="l" t="t" r="r" b="b"/>
              <a:pathLst>
                <a:path w="34" h="40" extrusionOk="0">
                  <a:moveTo>
                    <a:pt x="34" y="20"/>
                  </a:moveTo>
                  <a:cubicBezTo>
                    <a:pt x="34" y="23"/>
                    <a:pt x="34" y="26"/>
                    <a:pt x="33" y="28"/>
                  </a:cubicBezTo>
                  <a:cubicBezTo>
                    <a:pt x="32" y="31"/>
                    <a:pt x="31" y="33"/>
                    <a:pt x="29" y="35"/>
                  </a:cubicBezTo>
                  <a:cubicBezTo>
                    <a:pt x="28" y="37"/>
                    <a:pt x="26" y="38"/>
                    <a:pt x="24" y="39"/>
                  </a:cubicBezTo>
                  <a:cubicBezTo>
                    <a:pt x="22" y="40"/>
                    <a:pt x="20" y="40"/>
                    <a:pt x="17" y="40"/>
                  </a:cubicBezTo>
                  <a:cubicBezTo>
                    <a:pt x="15" y="40"/>
                    <a:pt x="12" y="40"/>
                    <a:pt x="10" y="39"/>
                  </a:cubicBezTo>
                  <a:cubicBezTo>
                    <a:pt x="8" y="38"/>
                    <a:pt x="6" y="36"/>
                    <a:pt x="5" y="35"/>
                  </a:cubicBezTo>
                  <a:cubicBezTo>
                    <a:pt x="3" y="33"/>
                    <a:pt x="2" y="31"/>
                    <a:pt x="1" y="28"/>
                  </a:cubicBezTo>
                  <a:cubicBezTo>
                    <a:pt x="1" y="26"/>
                    <a:pt x="0" y="23"/>
                    <a:pt x="0" y="20"/>
                  </a:cubicBezTo>
                  <a:cubicBezTo>
                    <a:pt x="0" y="17"/>
                    <a:pt x="1" y="14"/>
                    <a:pt x="1" y="12"/>
                  </a:cubicBezTo>
                  <a:cubicBezTo>
                    <a:pt x="2" y="9"/>
                    <a:pt x="4" y="7"/>
                    <a:pt x="5" y="5"/>
                  </a:cubicBezTo>
                  <a:cubicBezTo>
                    <a:pt x="7" y="4"/>
                    <a:pt x="8" y="2"/>
                    <a:pt x="11" y="1"/>
                  </a:cubicBezTo>
                  <a:cubicBezTo>
                    <a:pt x="13" y="1"/>
                    <a:pt x="15" y="0"/>
                    <a:pt x="17" y="0"/>
                  </a:cubicBezTo>
                  <a:cubicBezTo>
                    <a:pt x="20" y="0"/>
                    <a:pt x="22" y="1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1" y="7"/>
                    <a:pt x="32" y="9"/>
                    <a:pt x="33" y="12"/>
                  </a:cubicBezTo>
                  <a:cubicBezTo>
                    <a:pt x="34" y="14"/>
                    <a:pt x="34" y="17"/>
                    <a:pt x="34" y="20"/>
                  </a:cubicBezTo>
                  <a:close/>
                  <a:moveTo>
                    <a:pt x="27" y="20"/>
                  </a:moveTo>
                  <a:cubicBezTo>
                    <a:pt x="27" y="18"/>
                    <a:pt x="27" y="16"/>
                    <a:pt x="26" y="15"/>
                  </a:cubicBezTo>
                  <a:cubicBezTo>
                    <a:pt x="26" y="13"/>
                    <a:pt x="25" y="12"/>
                    <a:pt x="24" y="11"/>
                  </a:cubicBezTo>
                  <a:cubicBezTo>
                    <a:pt x="23" y="10"/>
                    <a:pt x="22" y="9"/>
                    <a:pt x="21" y="8"/>
                  </a:cubicBezTo>
                  <a:cubicBezTo>
                    <a:pt x="20" y="8"/>
                    <a:pt x="18" y="7"/>
                    <a:pt x="17" y="7"/>
                  </a:cubicBezTo>
                  <a:cubicBezTo>
                    <a:pt x="16" y="7"/>
                    <a:pt x="14" y="8"/>
                    <a:pt x="13" y="8"/>
                  </a:cubicBezTo>
                  <a:cubicBezTo>
                    <a:pt x="12" y="9"/>
                    <a:pt x="11" y="10"/>
                    <a:pt x="10" y="11"/>
                  </a:cubicBezTo>
                  <a:cubicBezTo>
                    <a:pt x="9" y="12"/>
                    <a:pt x="9" y="13"/>
                    <a:pt x="8" y="15"/>
                  </a:cubicBezTo>
                  <a:cubicBezTo>
                    <a:pt x="8" y="16"/>
                    <a:pt x="8" y="18"/>
                    <a:pt x="8" y="20"/>
                  </a:cubicBezTo>
                  <a:cubicBezTo>
                    <a:pt x="8" y="22"/>
                    <a:pt x="8" y="24"/>
                    <a:pt x="8" y="26"/>
                  </a:cubicBezTo>
                  <a:cubicBezTo>
                    <a:pt x="9" y="27"/>
                    <a:pt x="10" y="28"/>
                    <a:pt x="10" y="30"/>
                  </a:cubicBezTo>
                  <a:cubicBezTo>
                    <a:pt x="11" y="31"/>
                    <a:pt x="12" y="32"/>
                    <a:pt x="13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9" y="33"/>
                    <a:pt x="20" y="33"/>
                    <a:pt x="21" y="32"/>
                  </a:cubicBezTo>
                  <a:cubicBezTo>
                    <a:pt x="22" y="31"/>
                    <a:pt x="23" y="30"/>
                    <a:pt x="24" y="29"/>
                  </a:cubicBezTo>
                  <a:cubicBezTo>
                    <a:pt x="25" y="28"/>
                    <a:pt x="26" y="27"/>
                    <a:pt x="26" y="25"/>
                  </a:cubicBezTo>
                  <a:cubicBezTo>
                    <a:pt x="27" y="24"/>
                    <a:pt x="27" y="22"/>
                    <a:pt x="27" y="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459" name="Google Shape;459;p41"/>
            <p:cNvSpPr/>
            <p:nvPr/>
          </p:nvSpPr>
          <p:spPr>
            <a:xfrm>
              <a:off x="1968067" y="6418333"/>
              <a:ext cx="57543" cy="101135"/>
            </a:xfrm>
            <a:custGeom>
              <a:avLst/>
              <a:gdLst/>
              <a:ahLst/>
              <a:cxnLst/>
              <a:rect l="l" t="t" r="r" b="b"/>
              <a:pathLst>
                <a:path w="23" h="39" extrusionOk="0">
                  <a:moveTo>
                    <a:pt x="21" y="9"/>
                  </a:moveTo>
                  <a:cubicBezTo>
                    <a:pt x="20" y="8"/>
                    <a:pt x="19" y="8"/>
                    <a:pt x="18" y="8"/>
                  </a:cubicBezTo>
                  <a:cubicBezTo>
                    <a:pt x="18" y="8"/>
                    <a:pt x="17" y="7"/>
                    <a:pt x="15" y="7"/>
                  </a:cubicBezTo>
                  <a:cubicBezTo>
                    <a:pt x="13" y="7"/>
                    <a:pt x="11" y="8"/>
                    <a:pt x="10" y="10"/>
                  </a:cubicBezTo>
                  <a:cubicBezTo>
                    <a:pt x="8" y="12"/>
                    <a:pt x="8" y="14"/>
                    <a:pt x="8" y="17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4"/>
                    <a:pt x="9" y="3"/>
                    <a:pt x="9" y="3"/>
                  </a:cubicBezTo>
                  <a:cubicBezTo>
                    <a:pt x="10" y="2"/>
                    <a:pt x="11" y="2"/>
                    <a:pt x="11" y="1"/>
                  </a:cubicBezTo>
                  <a:cubicBezTo>
                    <a:pt x="12" y="1"/>
                    <a:pt x="13" y="1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18" y="0"/>
                    <a:pt x="19" y="0"/>
                    <a:pt x="20" y="1"/>
                  </a:cubicBezTo>
                  <a:cubicBezTo>
                    <a:pt x="21" y="1"/>
                    <a:pt x="22" y="1"/>
                    <a:pt x="23" y="2"/>
                  </a:cubicBezTo>
                  <a:lnTo>
                    <a:pt x="21" y="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460" name="Google Shape;460;p41"/>
            <p:cNvSpPr/>
            <p:nvPr/>
          </p:nvSpPr>
          <p:spPr>
            <a:xfrm>
              <a:off x="2043046" y="6383459"/>
              <a:ext cx="19181" cy="136010"/>
            </a:xfrm>
            <a:custGeom>
              <a:avLst/>
              <a:gdLst/>
              <a:ahLst/>
              <a:cxnLst/>
              <a:rect l="l" t="t" r="r" b="b"/>
              <a:pathLst>
                <a:path w="11" h="78" extrusionOk="0">
                  <a:moveTo>
                    <a:pt x="0" y="78"/>
                  </a:moveTo>
                  <a:lnTo>
                    <a:pt x="0" y="6"/>
                  </a:lnTo>
                  <a:lnTo>
                    <a:pt x="11" y="0"/>
                  </a:lnTo>
                  <a:lnTo>
                    <a:pt x="11" y="78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461" name="Google Shape;461;p41"/>
            <p:cNvSpPr/>
            <p:nvPr/>
          </p:nvSpPr>
          <p:spPr>
            <a:xfrm>
              <a:off x="2084896" y="6383459"/>
              <a:ext cx="80211" cy="137753"/>
            </a:xfrm>
            <a:custGeom>
              <a:avLst/>
              <a:gdLst/>
              <a:ahLst/>
              <a:cxnLst/>
              <a:rect l="l" t="t" r="r" b="b"/>
              <a:pathLst>
                <a:path w="32" h="54" extrusionOk="0">
                  <a:moveTo>
                    <a:pt x="24" y="53"/>
                  </a:moveTo>
                  <a:cubicBezTo>
                    <a:pt x="24" y="50"/>
                    <a:pt x="24" y="50"/>
                    <a:pt x="24" y="50"/>
                  </a:cubicBezTo>
                  <a:cubicBezTo>
                    <a:pt x="24" y="50"/>
                    <a:pt x="23" y="51"/>
                    <a:pt x="22" y="51"/>
                  </a:cubicBezTo>
                  <a:cubicBezTo>
                    <a:pt x="21" y="52"/>
                    <a:pt x="21" y="52"/>
                    <a:pt x="20" y="53"/>
                  </a:cubicBezTo>
                  <a:cubicBezTo>
                    <a:pt x="19" y="53"/>
                    <a:pt x="18" y="54"/>
                    <a:pt x="17" y="54"/>
                  </a:cubicBezTo>
                  <a:cubicBezTo>
                    <a:pt x="16" y="54"/>
                    <a:pt x="15" y="54"/>
                    <a:pt x="14" y="54"/>
                  </a:cubicBezTo>
                  <a:cubicBezTo>
                    <a:pt x="12" y="54"/>
                    <a:pt x="10" y="54"/>
                    <a:pt x="9" y="53"/>
                  </a:cubicBezTo>
                  <a:cubicBezTo>
                    <a:pt x="7" y="52"/>
                    <a:pt x="5" y="51"/>
                    <a:pt x="4" y="49"/>
                  </a:cubicBezTo>
                  <a:cubicBezTo>
                    <a:pt x="3" y="48"/>
                    <a:pt x="1" y="45"/>
                    <a:pt x="1" y="43"/>
                  </a:cubicBezTo>
                  <a:cubicBezTo>
                    <a:pt x="0" y="40"/>
                    <a:pt x="0" y="37"/>
                    <a:pt x="0" y="33"/>
                  </a:cubicBezTo>
                  <a:cubicBezTo>
                    <a:pt x="0" y="30"/>
                    <a:pt x="0" y="27"/>
                    <a:pt x="1" y="25"/>
                  </a:cubicBezTo>
                  <a:cubicBezTo>
                    <a:pt x="2" y="22"/>
                    <a:pt x="3" y="20"/>
                    <a:pt x="4" y="19"/>
                  </a:cubicBezTo>
                  <a:cubicBezTo>
                    <a:pt x="6" y="17"/>
                    <a:pt x="7" y="16"/>
                    <a:pt x="9" y="15"/>
                  </a:cubicBezTo>
                  <a:cubicBezTo>
                    <a:pt x="11" y="14"/>
                    <a:pt x="13" y="14"/>
                    <a:pt x="15" y="14"/>
                  </a:cubicBezTo>
                  <a:cubicBezTo>
                    <a:pt x="16" y="14"/>
                    <a:pt x="17" y="14"/>
                    <a:pt x="18" y="14"/>
                  </a:cubicBezTo>
                  <a:cubicBezTo>
                    <a:pt x="18" y="15"/>
                    <a:pt x="19" y="15"/>
                    <a:pt x="20" y="15"/>
                  </a:cubicBezTo>
                  <a:cubicBezTo>
                    <a:pt x="21" y="16"/>
                    <a:pt x="22" y="16"/>
                    <a:pt x="22" y="17"/>
                  </a:cubicBezTo>
                  <a:cubicBezTo>
                    <a:pt x="23" y="17"/>
                    <a:pt x="24" y="18"/>
                    <a:pt x="24" y="18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53"/>
                    <a:pt x="32" y="53"/>
                    <a:pt x="32" y="53"/>
                  </a:cubicBezTo>
                  <a:lnTo>
                    <a:pt x="24" y="53"/>
                  </a:lnTo>
                  <a:close/>
                  <a:moveTo>
                    <a:pt x="24" y="26"/>
                  </a:moveTo>
                  <a:cubicBezTo>
                    <a:pt x="24" y="26"/>
                    <a:pt x="23" y="25"/>
                    <a:pt x="23" y="24"/>
                  </a:cubicBezTo>
                  <a:cubicBezTo>
                    <a:pt x="22" y="24"/>
                    <a:pt x="22" y="23"/>
                    <a:pt x="21" y="23"/>
                  </a:cubicBezTo>
                  <a:cubicBezTo>
                    <a:pt x="20" y="22"/>
                    <a:pt x="19" y="22"/>
                    <a:pt x="18" y="22"/>
                  </a:cubicBezTo>
                  <a:cubicBezTo>
                    <a:pt x="17" y="21"/>
                    <a:pt x="16" y="21"/>
                    <a:pt x="15" y="21"/>
                  </a:cubicBezTo>
                  <a:cubicBezTo>
                    <a:pt x="13" y="21"/>
                    <a:pt x="11" y="22"/>
                    <a:pt x="9" y="24"/>
                  </a:cubicBezTo>
                  <a:cubicBezTo>
                    <a:pt x="8" y="26"/>
                    <a:pt x="7" y="29"/>
                    <a:pt x="7" y="33"/>
                  </a:cubicBezTo>
                  <a:cubicBezTo>
                    <a:pt x="7" y="36"/>
                    <a:pt x="7" y="38"/>
                    <a:pt x="8" y="39"/>
                  </a:cubicBezTo>
                  <a:cubicBezTo>
                    <a:pt x="8" y="41"/>
                    <a:pt x="9" y="43"/>
                    <a:pt x="9" y="44"/>
                  </a:cubicBezTo>
                  <a:cubicBezTo>
                    <a:pt x="10" y="45"/>
                    <a:pt x="11" y="46"/>
                    <a:pt x="12" y="46"/>
                  </a:cubicBezTo>
                  <a:cubicBezTo>
                    <a:pt x="13" y="47"/>
                    <a:pt x="14" y="47"/>
                    <a:pt x="16" y="47"/>
                  </a:cubicBezTo>
                  <a:cubicBezTo>
                    <a:pt x="17" y="47"/>
                    <a:pt x="18" y="47"/>
                    <a:pt x="18" y="47"/>
                  </a:cubicBezTo>
                  <a:cubicBezTo>
                    <a:pt x="19" y="46"/>
                    <a:pt x="20" y="46"/>
                    <a:pt x="21" y="46"/>
                  </a:cubicBezTo>
                  <a:cubicBezTo>
                    <a:pt x="21" y="45"/>
                    <a:pt x="22" y="45"/>
                    <a:pt x="23" y="44"/>
                  </a:cubicBezTo>
                  <a:cubicBezTo>
                    <a:pt x="23" y="43"/>
                    <a:pt x="24" y="43"/>
                    <a:pt x="24" y="42"/>
                  </a:cubicBezTo>
                  <a:lnTo>
                    <a:pt x="24" y="2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462" name="Google Shape;462;p41"/>
            <p:cNvSpPr/>
            <p:nvPr/>
          </p:nvSpPr>
          <p:spPr>
            <a:xfrm>
              <a:off x="2229624" y="6421821"/>
              <a:ext cx="122060" cy="97648"/>
            </a:xfrm>
            <a:custGeom>
              <a:avLst/>
              <a:gdLst/>
              <a:ahLst/>
              <a:cxnLst/>
              <a:rect l="l" t="t" r="r" b="b"/>
              <a:pathLst>
                <a:path w="70" h="56" extrusionOk="0">
                  <a:moveTo>
                    <a:pt x="55" y="56"/>
                  </a:moveTo>
                  <a:lnTo>
                    <a:pt x="45" y="56"/>
                  </a:lnTo>
                  <a:lnTo>
                    <a:pt x="35" y="16"/>
                  </a:lnTo>
                  <a:lnTo>
                    <a:pt x="25" y="56"/>
                  </a:lnTo>
                  <a:lnTo>
                    <a:pt x="16" y="56"/>
                  </a:lnTo>
                  <a:lnTo>
                    <a:pt x="0" y="0"/>
                  </a:lnTo>
                  <a:lnTo>
                    <a:pt x="12" y="0"/>
                  </a:lnTo>
                  <a:lnTo>
                    <a:pt x="20" y="38"/>
                  </a:lnTo>
                  <a:lnTo>
                    <a:pt x="31" y="0"/>
                  </a:lnTo>
                  <a:lnTo>
                    <a:pt x="39" y="0"/>
                  </a:lnTo>
                  <a:lnTo>
                    <a:pt x="51" y="38"/>
                  </a:lnTo>
                  <a:lnTo>
                    <a:pt x="60" y="0"/>
                  </a:lnTo>
                  <a:lnTo>
                    <a:pt x="70" y="0"/>
                  </a:lnTo>
                  <a:lnTo>
                    <a:pt x="55" y="5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463" name="Google Shape;463;p41"/>
            <p:cNvSpPr/>
            <p:nvPr/>
          </p:nvSpPr>
          <p:spPr>
            <a:xfrm>
              <a:off x="2362147" y="6418333"/>
              <a:ext cx="88930" cy="102879"/>
            </a:xfrm>
            <a:custGeom>
              <a:avLst/>
              <a:gdLst/>
              <a:ahLst/>
              <a:cxnLst/>
              <a:rect l="l" t="t" r="r" b="b"/>
              <a:pathLst>
                <a:path w="35" h="40" extrusionOk="0">
                  <a:moveTo>
                    <a:pt x="35" y="20"/>
                  </a:moveTo>
                  <a:cubicBezTo>
                    <a:pt x="35" y="23"/>
                    <a:pt x="34" y="26"/>
                    <a:pt x="33" y="28"/>
                  </a:cubicBezTo>
                  <a:cubicBezTo>
                    <a:pt x="32" y="31"/>
                    <a:pt x="31" y="33"/>
                    <a:pt x="30" y="35"/>
                  </a:cubicBezTo>
                  <a:cubicBezTo>
                    <a:pt x="28" y="37"/>
                    <a:pt x="26" y="38"/>
                    <a:pt x="24" y="39"/>
                  </a:cubicBezTo>
                  <a:cubicBezTo>
                    <a:pt x="22" y="40"/>
                    <a:pt x="20" y="40"/>
                    <a:pt x="17" y="40"/>
                  </a:cubicBezTo>
                  <a:cubicBezTo>
                    <a:pt x="15" y="40"/>
                    <a:pt x="13" y="40"/>
                    <a:pt x="11" y="39"/>
                  </a:cubicBezTo>
                  <a:cubicBezTo>
                    <a:pt x="8" y="38"/>
                    <a:pt x="7" y="36"/>
                    <a:pt x="5" y="35"/>
                  </a:cubicBezTo>
                  <a:cubicBezTo>
                    <a:pt x="4" y="33"/>
                    <a:pt x="2" y="31"/>
                    <a:pt x="2" y="28"/>
                  </a:cubicBezTo>
                  <a:cubicBezTo>
                    <a:pt x="1" y="26"/>
                    <a:pt x="0" y="23"/>
                    <a:pt x="0" y="20"/>
                  </a:cubicBezTo>
                  <a:cubicBezTo>
                    <a:pt x="0" y="17"/>
                    <a:pt x="1" y="14"/>
                    <a:pt x="2" y="12"/>
                  </a:cubicBezTo>
                  <a:cubicBezTo>
                    <a:pt x="3" y="9"/>
                    <a:pt x="4" y="7"/>
                    <a:pt x="5" y="5"/>
                  </a:cubicBezTo>
                  <a:cubicBezTo>
                    <a:pt x="7" y="4"/>
                    <a:pt x="9" y="2"/>
                    <a:pt x="11" y="1"/>
                  </a:cubicBezTo>
                  <a:cubicBezTo>
                    <a:pt x="13" y="1"/>
                    <a:pt x="15" y="0"/>
                    <a:pt x="18" y="0"/>
                  </a:cubicBezTo>
                  <a:cubicBezTo>
                    <a:pt x="20" y="0"/>
                    <a:pt x="22" y="1"/>
                    <a:pt x="24" y="1"/>
                  </a:cubicBezTo>
                  <a:cubicBezTo>
                    <a:pt x="26" y="2"/>
                    <a:pt x="28" y="4"/>
                    <a:pt x="30" y="5"/>
                  </a:cubicBezTo>
                  <a:cubicBezTo>
                    <a:pt x="31" y="7"/>
                    <a:pt x="32" y="9"/>
                    <a:pt x="33" y="12"/>
                  </a:cubicBezTo>
                  <a:cubicBezTo>
                    <a:pt x="34" y="14"/>
                    <a:pt x="35" y="17"/>
                    <a:pt x="35" y="20"/>
                  </a:cubicBezTo>
                  <a:close/>
                  <a:moveTo>
                    <a:pt x="27" y="20"/>
                  </a:moveTo>
                  <a:cubicBezTo>
                    <a:pt x="27" y="18"/>
                    <a:pt x="27" y="16"/>
                    <a:pt x="26" y="15"/>
                  </a:cubicBezTo>
                  <a:cubicBezTo>
                    <a:pt x="26" y="13"/>
                    <a:pt x="25" y="12"/>
                    <a:pt x="24" y="11"/>
                  </a:cubicBezTo>
                  <a:cubicBezTo>
                    <a:pt x="24" y="10"/>
                    <a:pt x="23" y="9"/>
                    <a:pt x="21" y="8"/>
                  </a:cubicBezTo>
                  <a:cubicBezTo>
                    <a:pt x="20" y="8"/>
                    <a:pt x="19" y="7"/>
                    <a:pt x="17" y="7"/>
                  </a:cubicBezTo>
                  <a:cubicBezTo>
                    <a:pt x="16" y="7"/>
                    <a:pt x="14" y="8"/>
                    <a:pt x="13" y="8"/>
                  </a:cubicBezTo>
                  <a:cubicBezTo>
                    <a:pt x="12" y="9"/>
                    <a:pt x="11" y="10"/>
                    <a:pt x="10" y="11"/>
                  </a:cubicBezTo>
                  <a:cubicBezTo>
                    <a:pt x="10" y="12"/>
                    <a:pt x="9" y="13"/>
                    <a:pt x="9" y="15"/>
                  </a:cubicBezTo>
                  <a:cubicBezTo>
                    <a:pt x="8" y="16"/>
                    <a:pt x="8" y="18"/>
                    <a:pt x="8" y="20"/>
                  </a:cubicBezTo>
                  <a:cubicBezTo>
                    <a:pt x="8" y="22"/>
                    <a:pt x="8" y="24"/>
                    <a:pt x="9" y="26"/>
                  </a:cubicBezTo>
                  <a:cubicBezTo>
                    <a:pt x="9" y="27"/>
                    <a:pt x="10" y="28"/>
                    <a:pt x="11" y="30"/>
                  </a:cubicBezTo>
                  <a:cubicBezTo>
                    <a:pt x="11" y="31"/>
                    <a:pt x="12" y="32"/>
                    <a:pt x="14" y="32"/>
                  </a:cubicBezTo>
                  <a:cubicBezTo>
                    <a:pt x="15" y="33"/>
                    <a:pt x="16" y="33"/>
                    <a:pt x="18" y="33"/>
                  </a:cubicBezTo>
                  <a:cubicBezTo>
                    <a:pt x="19" y="33"/>
                    <a:pt x="20" y="33"/>
                    <a:pt x="21" y="32"/>
                  </a:cubicBezTo>
                  <a:cubicBezTo>
                    <a:pt x="23" y="31"/>
                    <a:pt x="24" y="30"/>
                    <a:pt x="24" y="29"/>
                  </a:cubicBezTo>
                  <a:cubicBezTo>
                    <a:pt x="25" y="28"/>
                    <a:pt x="26" y="27"/>
                    <a:pt x="26" y="25"/>
                  </a:cubicBezTo>
                  <a:cubicBezTo>
                    <a:pt x="27" y="24"/>
                    <a:pt x="27" y="22"/>
                    <a:pt x="27" y="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464" name="Google Shape;464;p41"/>
            <p:cNvSpPr/>
            <p:nvPr/>
          </p:nvSpPr>
          <p:spPr>
            <a:xfrm>
              <a:off x="2468514" y="6418333"/>
              <a:ext cx="59286" cy="101135"/>
            </a:xfrm>
            <a:custGeom>
              <a:avLst/>
              <a:gdLst/>
              <a:ahLst/>
              <a:cxnLst/>
              <a:rect l="l" t="t" r="r" b="b"/>
              <a:pathLst>
                <a:path w="23" h="39" extrusionOk="0">
                  <a:moveTo>
                    <a:pt x="21" y="9"/>
                  </a:moveTo>
                  <a:cubicBezTo>
                    <a:pt x="20" y="8"/>
                    <a:pt x="20" y="8"/>
                    <a:pt x="19" y="8"/>
                  </a:cubicBezTo>
                  <a:cubicBezTo>
                    <a:pt x="18" y="8"/>
                    <a:pt x="17" y="7"/>
                    <a:pt x="16" y="7"/>
                  </a:cubicBezTo>
                  <a:cubicBezTo>
                    <a:pt x="13" y="7"/>
                    <a:pt x="11" y="8"/>
                    <a:pt x="10" y="10"/>
                  </a:cubicBezTo>
                  <a:cubicBezTo>
                    <a:pt x="9" y="12"/>
                    <a:pt x="8" y="14"/>
                    <a:pt x="8" y="17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4"/>
                    <a:pt x="9" y="3"/>
                    <a:pt x="10" y="3"/>
                  </a:cubicBezTo>
                  <a:cubicBezTo>
                    <a:pt x="10" y="2"/>
                    <a:pt x="11" y="2"/>
                    <a:pt x="12" y="1"/>
                  </a:cubicBezTo>
                  <a:cubicBezTo>
                    <a:pt x="12" y="1"/>
                    <a:pt x="13" y="1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18" y="0"/>
                    <a:pt x="20" y="0"/>
                    <a:pt x="21" y="1"/>
                  </a:cubicBezTo>
                  <a:cubicBezTo>
                    <a:pt x="22" y="1"/>
                    <a:pt x="23" y="1"/>
                    <a:pt x="23" y="2"/>
                  </a:cubicBezTo>
                  <a:lnTo>
                    <a:pt x="21" y="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465" name="Google Shape;465;p41"/>
            <p:cNvSpPr/>
            <p:nvPr/>
          </p:nvSpPr>
          <p:spPr>
            <a:xfrm>
              <a:off x="2545237" y="6383459"/>
              <a:ext cx="76723" cy="136010"/>
            </a:xfrm>
            <a:custGeom>
              <a:avLst/>
              <a:gdLst/>
              <a:ahLst/>
              <a:cxnLst/>
              <a:rect l="l" t="t" r="r" b="b"/>
              <a:pathLst>
                <a:path w="44" h="78" extrusionOk="0">
                  <a:moveTo>
                    <a:pt x="31" y="78"/>
                  </a:moveTo>
                  <a:lnTo>
                    <a:pt x="19" y="50"/>
                  </a:lnTo>
                  <a:lnTo>
                    <a:pt x="10" y="61"/>
                  </a:lnTo>
                  <a:lnTo>
                    <a:pt x="10" y="78"/>
                  </a:lnTo>
                  <a:lnTo>
                    <a:pt x="0" y="78"/>
                  </a:lnTo>
                  <a:lnTo>
                    <a:pt x="0" y="6"/>
                  </a:lnTo>
                  <a:lnTo>
                    <a:pt x="10" y="0"/>
                  </a:lnTo>
                  <a:lnTo>
                    <a:pt x="10" y="47"/>
                  </a:lnTo>
                  <a:lnTo>
                    <a:pt x="28" y="22"/>
                  </a:lnTo>
                  <a:lnTo>
                    <a:pt x="41" y="22"/>
                  </a:lnTo>
                  <a:lnTo>
                    <a:pt x="26" y="41"/>
                  </a:lnTo>
                  <a:lnTo>
                    <a:pt x="44" y="78"/>
                  </a:lnTo>
                  <a:lnTo>
                    <a:pt x="31" y="7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466" name="Google Shape;466;p41"/>
            <p:cNvSpPr/>
            <p:nvPr/>
          </p:nvSpPr>
          <p:spPr>
            <a:xfrm>
              <a:off x="2628936" y="6418333"/>
              <a:ext cx="74980" cy="102879"/>
            </a:xfrm>
            <a:custGeom>
              <a:avLst/>
              <a:gdLst/>
              <a:ahLst/>
              <a:cxnLst/>
              <a:rect l="l" t="t" r="r" b="b"/>
              <a:pathLst>
                <a:path w="29" h="40" extrusionOk="0">
                  <a:moveTo>
                    <a:pt x="28" y="4"/>
                  </a:moveTo>
                  <a:cubicBezTo>
                    <a:pt x="25" y="10"/>
                    <a:pt x="25" y="10"/>
                    <a:pt x="25" y="10"/>
                  </a:cubicBezTo>
                  <a:cubicBezTo>
                    <a:pt x="23" y="9"/>
                    <a:pt x="22" y="8"/>
                    <a:pt x="20" y="8"/>
                  </a:cubicBezTo>
                  <a:cubicBezTo>
                    <a:pt x="18" y="7"/>
                    <a:pt x="17" y="7"/>
                    <a:pt x="15" y="7"/>
                  </a:cubicBezTo>
                  <a:cubicBezTo>
                    <a:pt x="13" y="7"/>
                    <a:pt x="12" y="7"/>
                    <a:pt x="11" y="8"/>
                  </a:cubicBezTo>
                  <a:cubicBezTo>
                    <a:pt x="10" y="8"/>
                    <a:pt x="9" y="9"/>
                    <a:pt x="9" y="10"/>
                  </a:cubicBezTo>
                  <a:cubicBezTo>
                    <a:pt x="9" y="11"/>
                    <a:pt x="10" y="11"/>
                    <a:pt x="10" y="12"/>
                  </a:cubicBezTo>
                  <a:cubicBezTo>
                    <a:pt x="10" y="12"/>
                    <a:pt x="10" y="13"/>
                    <a:pt x="11" y="13"/>
                  </a:cubicBezTo>
                  <a:cubicBezTo>
                    <a:pt x="11" y="13"/>
                    <a:pt x="12" y="14"/>
                    <a:pt x="13" y="14"/>
                  </a:cubicBezTo>
                  <a:cubicBezTo>
                    <a:pt x="14" y="15"/>
                    <a:pt x="15" y="15"/>
                    <a:pt x="17" y="16"/>
                  </a:cubicBezTo>
                  <a:cubicBezTo>
                    <a:pt x="19" y="17"/>
                    <a:pt x="21" y="18"/>
                    <a:pt x="22" y="18"/>
                  </a:cubicBezTo>
                  <a:cubicBezTo>
                    <a:pt x="24" y="19"/>
                    <a:pt x="25" y="20"/>
                    <a:pt x="26" y="21"/>
                  </a:cubicBezTo>
                  <a:cubicBezTo>
                    <a:pt x="27" y="22"/>
                    <a:pt x="28" y="23"/>
                    <a:pt x="29" y="24"/>
                  </a:cubicBezTo>
                  <a:cubicBezTo>
                    <a:pt x="29" y="25"/>
                    <a:pt x="29" y="27"/>
                    <a:pt x="29" y="29"/>
                  </a:cubicBezTo>
                  <a:cubicBezTo>
                    <a:pt x="29" y="31"/>
                    <a:pt x="29" y="33"/>
                    <a:pt x="28" y="34"/>
                  </a:cubicBezTo>
                  <a:cubicBezTo>
                    <a:pt x="28" y="36"/>
                    <a:pt x="26" y="37"/>
                    <a:pt x="25" y="38"/>
                  </a:cubicBezTo>
                  <a:cubicBezTo>
                    <a:pt x="24" y="39"/>
                    <a:pt x="22" y="39"/>
                    <a:pt x="21" y="40"/>
                  </a:cubicBezTo>
                  <a:cubicBezTo>
                    <a:pt x="19" y="40"/>
                    <a:pt x="17" y="40"/>
                    <a:pt x="15" y="40"/>
                  </a:cubicBezTo>
                  <a:cubicBezTo>
                    <a:pt x="13" y="40"/>
                    <a:pt x="10" y="40"/>
                    <a:pt x="7" y="39"/>
                  </a:cubicBezTo>
                  <a:cubicBezTo>
                    <a:pt x="5" y="38"/>
                    <a:pt x="2" y="37"/>
                    <a:pt x="0" y="35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6" y="31"/>
                    <a:pt x="7" y="32"/>
                    <a:pt x="9" y="32"/>
                  </a:cubicBezTo>
                  <a:cubicBezTo>
                    <a:pt x="11" y="33"/>
                    <a:pt x="13" y="33"/>
                    <a:pt x="15" y="33"/>
                  </a:cubicBezTo>
                  <a:cubicBezTo>
                    <a:pt x="17" y="33"/>
                    <a:pt x="19" y="33"/>
                    <a:pt x="20" y="32"/>
                  </a:cubicBezTo>
                  <a:cubicBezTo>
                    <a:pt x="21" y="31"/>
                    <a:pt x="22" y="30"/>
                    <a:pt x="22" y="29"/>
                  </a:cubicBezTo>
                  <a:cubicBezTo>
                    <a:pt x="22" y="28"/>
                    <a:pt x="22" y="28"/>
                    <a:pt x="21" y="27"/>
                  </a:cubicBezTo>
                  <a:cubicBezTo>
                    <a:pt x="21" y="27"/>
                    <a:pt x="20" y="26"/>
                    <a:pt x="20" y="26"/>
                  </a:cubicBezTo>
                  <a:cubicBezTo>
                    <a:pt x="19" y="25"/>
                    <a:pt x="18" y="25"/>
                    <a:pt x="17" y="24"/>
                  </a:cubicBezTo>
                  <a:cubicBezTo>
                    <a:pt x="16" y="24"/>
                    <a:pt x="15" y="23"/>
                    <a:pt x="13" y="23"/>
                  </a:cubicBezTo>
                  <a:cubicBezTo>
                    <a:pt x="11" y="22"/>
                    <a:pt x="9" y="21"/>
                    <a:pt x="8" y="20"/>
                  </a:cubicBezTo>
                  <a:cubicBezTo>
                    <a:pt x="6" y="19"/>
                    <a:pt x="5" y="19"/>
                    <a:pt x="4" y="18"/>
                  </a:cubicBezTo>
                  <a:cubicBezTo>
                    <a:pt x="3" y="17"/>
                    <a:pt x="3" y="16"/>
                    <a:pt x="2" y="15"/>
                  </a:cubicBezTo>
                  <a:cubicBezTo>
                    <a:pt x="2" y="13"/>
                    <a:pt x="2" y="12"/>
                    <a:pt x="2" y="11"/>
                  </a:cubicBezTo>
                  <a:cubicBezTo>
                    <a:pt x="2" y="9"/>
                    <a:pt x="2" y="7"/>
                    <a:pt x="3" y="6"/>
                  </a:cubicBezTo>
                  <a:cubicBezTo>
                    <a:pt x="3" y="5"/>
                    <a:pt x="4" y="4"/>
                    <a:pt x="6" y="3"/>
                  </a:cubicBezTo>
                  <a:cubicBezTo>
                    <a:pt x="7" y="2"/>
                    <a:pt x="8" y="1"/>
                    <a:pt x="10" y="1"/>
                  </a:cubicBezTo>
                  <a:cubicBezTo>
                    <a:pt x="11" y="0"/>
                    <a:pt x="13" y="0"/>
                    <a:pt x="15" y="0"/>
                  </a:cubicBezTo>
                  <a:cubicBezTo>
                    <a:pt x="17" y="0"/>
                    <a:pt x="20" y="0"/>
                    <a:pt x="22" y="1"/>
                  </a:cubicBezTo>
                  <a:cubicBezTo>
                    <a:pt x="24" y="2"/>
                    <a:pt x="26" y="3"/>
                    <a:pt x="28" y="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467" name="Google Shape;467;p41"/>
            <p:cNvSpPr/>
            <p:nvPr/>
          </p:nvSpPr>
          <p:spPr>
            <a:xfrm>
              <a:off x="2723096" y="6489826"/>
              <a:ext cx="27899" cy="31387"/>
            </a:xfrm>
            <a:custGeom>
              <a:avLst/>
              <a:gdLst/>
              <a:ahLst/>
              <a:cxnLst/>
              <a:rect l="l" t="t" r="r" b="b"/>
              <a:pathLst>
                <a:path w="11" h="12" extrusionOk="0">
                  <a:moveTo>
                    <a:pt x="11" y="6"/>
                  </a:moveTo>
                  <a:cubicBezTo>
                    <a:pt x="11" y="7"/>
                    <a:pt x="11" y="8"/>
                    <a:pt x="11" y="9"/>
                  </a:cubicBezTo>
                  <a:cubicBezTo>
                    <a:pt x="11" y="9"/>
                    <a:pt x="10" y="10"/>
                    <a:pt x="10" y="10"/>
                  </a:cubicBezTo>
                  <a:cubicBezTo>
                    <a:pt x="9" y="11"/>
                    <a:pt x="9" y="11"/>
                    <a:pt x="8" y="12"/>
                  </a:cubicBezTo>
                  <a:cubicBezTo>
                    <a:pt x="7" y="12"/>
                    <a:pt x="6" y="12"/>
                    <a:pt x="6" y="12"/>
                  </a:cubicBezTo>
                  <a:cubicBezTo>
                    <a:pt x="5" y="12"/>
                    <a:pt x="4" y="12"/>
                    <a:pt x="3" y="12"/>
                  </a:cubicBezTo>
                  <a:cubicBezTo>
                    <a:pt x="3" y="11"/>
                    <a:pt x="2" y="11"/>
                    <a:pt x="1" y="10"/>
                  </a:cubicBezTo>
                  <a:cubicBezTo>
                    <a:pt x="1" y="10"/>
                    <a:pt x="1" y="9"/>
                    <a:pt x="0" y="9"/>
                  </a:cubicBezTo>
                  <a:cubicBezTo>
                    <a:pt x="0" y="8"/>
                    <a:pt x="0" y="7"/>
                    <a:pt x="0" y="6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1" y="3"/>
                    <a:pt x="1" y="3"/>
                    <a:pt x="1" y="2"/>
                  </a:cubicBezTo>
                  <a:cubicBezTo>
                    <a:pt x="2" y="2"/>
                    <a:pt x="3" y="1"/>
                    <a:pt x="3" y="1"/>
                  </a:cubicBezTo>
                  <a:cubicBezTo>
                    <a:pt x="4" y="1"/>
                    <a:pt x="5" y="0"/>
                    <a:pt x="6" y="0"/>
                  </a:cubicBezTo>
                  <a:cubicBezTo>
                    <a:pt x="6" y="0"/>
                    <a:pt x="7" y="1"/>
                    <a:pt x="8" y="1"/>
                  </a:cubicBezTo>
                  <a:cubicBezTo>
                    <a:pt x="9" y="1"/>
                    <a:pt x="9" y="2"/>
                    <a:pt x="10" y="2"/>
                  </a:cubicBezTo>
                  <a:cubicBezTo>
                    <a:pt x="10" y="3"/>
                    <a:pt x="11" y="3"/>
                    <a:pt x="11" y="4"/>
                  </a:cubicBezTo>
                  <a:cubicBezTo>
                    <a:pt x="11" y="5"/>
                    <a:pt x="11" y="6"/>
                    <a:pt x="11" y="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</p:grpSp>
      <p:sp>
        <p:nvSpPr>
          <p:cNvPr id="468" name="Google Shape;468;p41"/>
          <p:cNvSpPr txBox="1">
            <a:spLocks noGrp="1"/>
          </p:cNvSpPr>
          <p:nvPr>
            <p:ph type="ctrTitle"/>
          </p:nvPr>
        </p:nvSpPr>
        <p:spPr>
          <a:xfrm>
            <a:off x="944880" y="2158329"/>
            <a:ext cx="4000436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Inter Light"/>
              <a:buNone/>
              <a:defRPr sz="3000" b="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9" name="Google Shape;469;p41"/>
          <p:cNvSpPr txBox="1">
            <a:spLocks noGrp="1"/>
          </p:cNvSpPr>
          <p:nvPr>
            <p:ph type="subTitle" idx="1"/>
          </p:nvPr>
        </p:nvSpPr>
        <p:spPr>
          <a:xfrm>
            <a:off x="945072" y="3200329"/>
            <a:ext cx="4020628" cy="645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40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algn="l">
              <a:spcBef>
                <a:spcPts val="320"/>
              </a:spcBef>
              <a:spcAft>
                <a:spcPts val="0"/>
              </a:spcAft>
              <a:buSzPts val="1120"/>
              <a:buNone/>
              <a:defRPr sz="1600">
                <a:solidFill>
                  <a:srgbClr val="FEFEFE"/>
                </a:solidFill>
              </a:defRPr>
            </a:lvl2pPr>
            <a:lvl3pPr lvl="2" algn="ctr">
              <a:spcBef>
                <a:spcPts val="320"/>
              </a:spcBef>
              <a:spcAft>
                <a:spcPts val="0"/>
              </a:spcAft>
              <a:buSzPts val="1120"/>
              <a:buNone/>
              <a:defRPr>
                <a:solidFill>
                  <a:schemeClr val="dk1"/>
                </a:solidFill>
              </a:defRPr>
            </a:lvl3pPr>
            <a:lvl4pPr lvl="3" algn="ctr">
              <a:spcBef>
                <a:spcPts val="280"/>
              </a:spcBef>
              <a:spcAft>
                <a:spcPts val="0"/>
              </a:spcAft>
              <a:buSzPts val="980"/>
              <a:buNone/>
              <a:defRPr>
                <a:solidFill>
                  <a:schemeClr val="dk1"/>
                </a:solidFill>
              </a:defRPr>
            </a:lvl4pPr>
            <a:lvl5pPr lvl="4" algn="ctr">
              <a:spcBef>
                <a:spcPts val="240"/>
              </a:spcBef>
              <a:spcAft>
                <a:spcPts val="0"/>
              </a:spcAft>
              <a:buSzPts val="840"/>
              <a:buNone/>
              <a:defRPr>
                <a:solidFill>
                  <a:schemeClr val="dk1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470" name="Google Shape;470;p41"/>
          <p:cNvGrpSpPr/>
          <p:nvPr/>
        </p:nvGrpSpPr>
        <p:grpSpPr>
          <a:xfrm>
            <a:off x="489366" y="876058"/>
            <a:ext cx="4855295" cy="3374475"/>
            <a:chOff x="6855933" y="899048"/>
            <a:chExt cx="4855295" cy="3374475"/>
          </a:xfrm>
        </p:grpSpPr>
        <p:sp>
          <p:nvSpPr>
            <p:cNvPr id="471" name="Google Shape;471;p41"/>
            <p:cNvSpPr/>
            <p:nvPr/>
          </p:nvSpPr>
          <p:spPr>
            <a:xfrm>
              <a:off x="6855933" y="899048"/>
              <a:ext cx="4855295" cy="3374475"/>
            </a:xfrm>
            <a:custGeom>
              <a:avLst/>
              <a:gdLst/>
              <a:ahLst/>
              <a:cxnLst/>
              <a:rect l="l" t="t" r="r" b="b"/>
              <a:pathLst>
                <a:path w="4855294" h="3374474" extrusionOk="0">
                  <a:moveTo>
                    <a:pt x="6731" y="863542"/>
                  </a:moveTo>
                  <a:lnTo>
                    <a:pt x="6731" y="3095901"/>
                  </a:lnTo>
                  <a:lnTo>
                    <a:pt x="145659" y="3095901"/>
                  </a:lnTo>
                  <a:lnTo>
                    <a:pt x="145659" y="988380"/>
                  </a:lnTo>
                  <a:lnTo>
                    <a:pt x="4715918" y="179673"/>
                  </a:lnTo>
                  <a:lnTo>
                    <a:pt x="4715918" y="3234829"/>
                  </a:lnTo>
                  <a:lnTo>
                    <a:pt x="840208" y="3234829"/>
                  </a:lnTo>
                  <a:lnTo>
                    <a:pt x="840208" y="3373757"/>
                  </a:lnTo>
                  <a:lnTo>
                    <a:pt x="4854846" y="3373757"/>
                  </a:lnTo>
                  <a:lnTo>
                    <a:pt x="4854846" y="6731"/>
                  </a:lnTo>
                  <a:lnTo>
                    <a:pt x="6731" y="86354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472" name="Google Shape;472;p41"/>
            <p:cNvSpPr/>
            <p:nvPr/>
          </p:nvSpPr>
          <p:spPr>
            <a:xfrm>
              <a:off x="6855933" y="4127146"/>
              <a:ext cx="143595" cy="143595"/>
            </a:xfrm>
            <a:custGeom>
              <a:avLst/>
              <a:gdLst/>
              <a:ahLst/>
              <a:cxnLst/>
              <a:rect l="l" t="t" r="r" b="b"/>
              <a:pathLst>
                <a:path w="143594" h="143594" extrusionOk="0">
                  <a:moveTo>
                    <a:pt x="6731" y="6731"/>
                  </a:moveTo>
                  <a:lnTo>
                    <a:pt x="145659" y="6731"/>
                  </a:lnTo>
                  <a:lnTo>
                    <a:pt x="145659" y="145659"/>
                  </a:lnTo>
                  <a:lnTo>
                    <a:pt x="6731" y="14565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473" name="Google Shape;473;p41"/>
            <p:cNvSpPr/>
            <p:nvPr/>
          </p:nvSpPr>
          <p:spPr>
            <a:xfrm>
              <a:off x="7133789" y="4127146"/>
              <a:ext cx="143595" cy="143595"/>
            </a:xfrm>
            <a:custGeom>
              <a:avLst/>
              <a:gdLst/>
              <a:ahLst/>
              <a:cxnLst/>
              <a:rect l="l" t="t" r="r" b="b"/>
              <a:pathLst>
                <a:path w="143594" h="143594" extrusionOk="0">
                  <a:moveTo>
                    <a:pt x="6731" y="6731"/>
                  </a:moveTo>
                  <a:lnTo>
                    <a:pt x="145659" y="6731"/>
                  </a:lnTo>
                  <a:lnTo>
                    <a:pt x="145659" y="145659"/>
                  </a:lnTo>
                  <a:lnTo>
                    <a:pt x="6731" y="14565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474" name="Google Shape;474;p41"/>
            <p:cNvSpPr/>
            <p:nvPr/>
          </p:nvSpPr>
          <p:spPr>
            <a:xfrm>
              <a:off x="7411555" y="4127146"/>
              <a:ext cx="143595" cy="143595"/>
            </a:xfrm>
            <a:custGeom>
              <a:avLst/>
              <a:gdLst/>
              <a:ahLst/>
              <a:cxnLst/>
              <a:rect l="l" t="t" r="r" b="b"/>
              <a:pathLst>
                <a:path w="143594" h="143594" extrusionOk="0">
                  <a:moveTo>
                    <a:pt x="6731" y="6731"/>
                  </a:moveTo>
                  <a:lnTo>
                    <a:pt x="145659" y="6731"/>
                  </a:lnTo>
                  <a:lnTo>
                    <a:pt x="145659" y="145659"/>
                  </a:lnTo>
                  <a:lnTo>
                    <a:pt x="6731" y="14565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</p:grpSp>
      <p:grpSp>
        <p:nvGrpSpPr>
          <p:cNvPr id="475" name="Google Shape;475;p41"/>
          <p:cNvGrpSpPr/>
          <p:nvPr/>
        </p:nvGrpSpPr>
        <p:grpSpPr>
          <a:xfrm>
            <a:off x="10364788" y="4960938"/>
            <a:ext cx="1225550" cy="1435100"/>
            <a:chOff x="6529" y="3125"/>
            <a:chExt cx="772" cy="904"/>
          </a:xfrm>
        </p:grpSpPr>
        <p:sp>
          <p:nvSpPr>
            <p:cNvPr id="476" name="Google Shape;476;p41"/>
            <p:cNvSpPr/>
            <p:nvPr/>
          </p:nvSpPr>
          <p:spPr>
            <a:xfrm>
              <a:off x="6529" y="3125"/>
              <a:ext cx="619" cy="226"/>
            </a:xfrm>
            <a:custGeom>
              <a:avLst/>
              <a:gdLst/>
              <a:ahLst/>
              <a:cxnLst/>
              <a:rect l="l" t="t" r="r" b="b"/>
              <a:pathLst>
                <a:path w="2473" h="902" extrusionOk="0">
                  <a:moveTo>
                    <a:pt x="2473" y="0"/>
                  </a:moveTo>
                  <a:lnTo>
                    <a:pt x="0" y="902"/>
                  </a:lnTo>
                  <a:lnTo>
                    <a:pt x="2473" y="466"/>
                  </a:lnTo>
                  <a:lnTo>
                    <a:pt x="24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477" name="Google Shape;477;p41"/>
            <p:cNvSpPr/>
            <p:nvPr/>
          </p:nvSpPr>
          <p:spPr>
            <a:xfrm>
              <a:off x="6529" y="3444"/>
              <a:ext cx="772" cy="585"/>
            </a:xfrm>
            <a:custGeom>
              <a:avLst/>
              <a:gdLst/>
              <a:ahLst/>
              <a:cxnLst/>
              <a:rect l="l" t="t" r="r" b="b"/>
              <a:pathLst>
                <a:path w="3088" h="2339" extrusionOk="0">
                  <a:moveTo>
                    <a:pt x="257" y="1763"/>
                  </a:moveTo>
                  <a:lnTo>
                    <a:pt x="257" y="1763"/>
                  </a:lnTo>
                  <a:lnTo>
                    <a:pt x="257" y="1755"/>
                  </a:lnTo>
                  <a:lnTo>
                    <a:pt x="256" y="1749"/>
                  </a:lnTo>
                  <a:lnTo>
                    <a:pt x="253" y="1736"/>
                  </a:lnTo>
                  <a:lnTo>
                    <a:pt x="247" y="1725"/>
                  </a:lnTo>
                  <a:lnTo>
                    <a:pt x="241" y="1716"/>
                  </a:lnTo>
                  <a:lnTo>
                    <a:pt x="233" y="1709"/>
                  </a:lnTo>
                  <a:lnTo>
                    <a:pt x="225" y="1704"/>
                  </a:lnTo>
                  <a:lnTo>
                    <a:pt x="219" y="1699"/>
                  </a:lnTo>
                  <a:lnTo>
                    <a:pt x="212" y="1696"/>
                  </a:lnTo>
                  <a:lnTo>
                    <a:pt x="212" y="1696"/>
                  </a:lnTo>
                  <a:lnTo>
                    <a:pt x="220" y="1690"/>
                  </a:lnTo>
                  <a:lnTo>
                    <a:pt x="226" y="1685"/>
                  </a:lnTo>
                  <a:lnTo>
                    <a:pt x="232" y="1678"/>
                  </a:lnTo>
                  <a:lnTo>
                    <a:pt x="237" y="1671"/>
                  </a:lnTo>
                  <a:lnTo>
                    <a:pt x="242" y="1663"/>
                  </a:lnTo>
                  <a:lnTo>
                    <a:pt x="244" y="1654"/>
                  </a:lnTo>
                  <a:lnTo>
                    <a:pt x="246" y="1645"/>
                  </a:lnTo>
                  <a:lnTo>
                    <a:pt x="246" y="1635"/>
                  </a:lnTo>
                  <a:lnTo>
                    <a:pt x="246" y="1635"/>
                  </a:lnTo>
                  <a:lnTo>
                    <a:pt x="246" y="1626"/>
                  </a:lnTo>
                  <a:lnTo>
                    <a:pt x="245" y="1618"/>
                  </a:lnTo>
                  <a:lnTo>
                    <a:pt x="243" y="1610"/>
                  </a:lnTo>
                  <a:lnTo>
                    <a:pt x="241" y="1602"/>
                  </a:lnTo>
                  <a:lnTo>
                    <a:pt x="237" y="1594"/>
                  </a:lnTo>
                  <a:lnTo>
                    <a:pt x="233" y="1588"/>
                  </a:lnTo>
                  <a:lnTo>
                    <a:pt x="227" y="1582"/>
                  </a:lnTo>
                  <a:lnTo>
                    <a:pt x="222" y="1577"/>
                  </a:lnTo>
                  <a:lnTo>
                    <a:pt x="215" y="1572"/>
                  </a:lnTo>
                  <a:lnTo>
                    <a:pt x="209" y="1568"/>
                  </a:lnTo>
                  <a:lnTo>
                    <a:pt x="201" y="1565"/>
                  </a:lnTo>
                  <a:lnTo>
                    <a:pt x="192" y="1561"/>
                  </a:lnTo>
                  <a:lnTo>
                    <a:pt x="183" y="1559"/>
                  </a:lnTo>
                  <a:lnTo>
                    <a:pt x="173" y="1557"/>
                  </a:lnTo>
                  <a:lnTo>
                    <a:pt x="163" y="1557"/>
                  </a:lnTo>
                  <a:lnTo>
                    <a:pt x="152" y="1556"/>
                  </a:lnTo>
                  <a:lnTo>
                    <a:pt x="22" y="1556"/>
                  </a:lnTo>
                  <a:lnTo>
                    <a:pt x="22" y="1860"/>
                  </a:lnTo>
                  <a:lnTo>
                    <a:pt x="151" y="1860"/>
                  </a:lnTo>
                  <a:lnTo>
                    <a:pt x="151" y="1860"/>
                  </a:lnTo>
                  <a:lnTo>
                    <a:pt x="163" y="1860"/>
                  </a:lnTo>
                  <a:lnTo>
                    <a:pt x="174" y="1859"/>
                  </a:lnTo>
                  <a:lnTo>
                    <a:pt x="185" y="1857"/>
                  </a:lnTo>
                  <a:lnTo>
                    <a:pt x="195" y="1854"/>
                  </a:lnTo>
                  <a:lnTo>
                    <a:pt x="205" y="1850"/>
                  </a:lnTo>
                  <a:lnTo>
                    <a:pt x="214" y="1846"/>
                  </a:lnTo>
                  <a:lnTo>
                    <a:pt x="222" y="1840"/>
                  </a:lnTo>
                  <a:lnTo>
                    <a:pt x="228" y="1835"/>
                  </a:lnTo>
                  <a:lnTo>
                    <a:pt x="235" y="1828"/>
                  </a:lnTo>
                  <a:lnTo>
                    <a:pt x="241" y="1821"/>
                  </a:lnTo>
                  <a:lnTo>
                    <a:pt x="246" y="1813"/>
                  </a:lnTo>
                  <a:lnTo>
                    <a:pt x="249" y="1804"/>
                  </a:lnTo>
                  <a:lnTo>
                    <a:pt x="253" y="1795"/>
                  </a:lnTo>
                  <a:lnTo>
                    <a:pt x="255" y="1785"/>
                  </a:lnTo>
                  <a:lnTo>
                    <a:pt x="256" y="1774"/>
                  </a:lnTo>
                  <a:lnTo>
                    <a:pt x="257" y="1763"/>
                  </a:lnTo>
                  <a:lnTo>
                    <a:pt x="257" y="1763"/>
                  </a:lnTo>
                  <a:close/>
                  <a:moveTo>
                    <a:pt x="151" y="1810"/>
                  </a:moveTo>
                  <a:lnTo>
                    <a:pt x="78" y="1810"/>
                  </a:lnTo>
                  <a:lnTo>
                    <a:pt x="78" y="1722"/>
                  </a:lnTo>
                  <a:lnTo>
                    <a:pt x="151" y="1722"/>
                  </a:lnTo>
                  <a:lnTo>
                    <a:pt x="151" y="1722"/>
                  </a:lnTo>
                  <a:lnTo>
                    <a:pt x="162" y="1723"/>
                  </a:lnTo>
                  <a:lnTo>
                    <a:pt x="171" y="1725"/>
                  </a:lnTo>
                  <a:lnTo>
                    <a:pt x="179" y="1728"/>
                  </a:lnTo>
                  <a:lnTo>
                    <a:pt x="185" y="1733"/>
                  </a:lnTo>
                  <a:lnTo>
                    <a:pt x="191" y="1739"/>
                  </a:lnTo>
                  <a:lnTo>
                    <a:pt x="194" y="1747"/>
                  </a:lnTo>
                  <a:lnTo>
                    <a:pt x="196" y="1755"/>
                  </a:lnTo>
                  <a:lnTo>
                    <a:pt x="198" y="1765"/>
                  </a:lnTo>
                  <a:lnTo>
                    <a:pt x="198" y="1765"/>
                  </a:lnTo>
                  <a:lnTo>
                    <a:pt x="196" y="1775"/>
                  </a:lnTo>
                  <a:lnTo>
                    <a:pt x="194" y="1784"/>
                  </a:lnTo>
                  <a:lnTo>
                    <a:pt x="190" y="1792"/>
                  </a:lnTo>
                  <a:lnTo>
                    <a:pt x="185" y="1797"/>
                  </a:lnTo>
                  <a:lnTo>
                    <a:pt x="179" y="1803"/>
                  </a:lnTo>
                  <a:lnTo>
                    <a:pt x="171" y="1806"/>
                  </a:lnTo>
                  <a:lnTo>
                    <a:pt x="161" y="1808"/>
                  </a:lnTo>
                  <a:lnTo>
                    <a:pt x="151" y="1810"/>
                  </a:lnTo>
                  <a:lnTo>
                    <a:pt x="151" y="1810"/>
                  </a:lnTo>
                  <a:close/>
                  <a:moveTo>
                    <a:pt x="150" y="1673"/>
                  </a:moveTo>
                  <a:lnTo>
                    <a:pt x="78" y="1673"/>
                  </a:lnTo>
                  <a:lnTo>
                    <a:pt x="78" y="1608"/>
                  </a:lnTo>
                  <a:lnTo>
                    <a:pt x="148" y="1608"/>
                  </a:lnTo>
                  <a:lnTo>
                    <a:pt x="148" y="1608"/>
                  </a:lnTo>
                  <a:lnTo>
                    <a:pt x="157" y="1609"/>
                  </a:lnTo>
                  <a:lnTo>
                    <a:pt x="166" y="1610"/>
                  </a:lnTo>
                  <a:lnTo>
                    <a:pt x="172" y="1612"/>
                  </a:lnTo>
                  <a:lnTo>
                    <a:pt x="178" y="1615"/>
                  </a:lnTo>
                  <a:lnTo>
                    <a:pt x="182" y="1621"/>
                  </a:lnTo>
                  <a:lnTo>
                    <a:pt x="185" y="1626"/>
                  </a:lnTo>
                  <a:lnTo>
                    <a:pt x="187" y="1633"/>
                  </a:lnTo>
                  <a:lnTo>
                    <a:pt x="188" y="1641"/>
                  </a:lnTo>
                  <a:lnTo>
                    <a:pt x="188" y="1641"/>
                  </a:lnTo>
                  <a:lnTo>
                    <a:pt x="188" y="1646"/>
                  </a:lnTo>
                  <a:lnTo>
                    <a:pt x="187" y="1652"/>
                  </a:lnTo>
                  <a:lnTo>
                    <a:pt x="184" y="1657"/>
                  </a:lnTo>
                  <a:lnTo>
                    <a:pt x="181" y="1662"/>
                  </a:lnTo>
                  <a:lnTo>
                    <a:pt x="175" y="1666"/>
                  </a:lnTo>
                  <a:lnTo>
                    <a:pt x="169" y="1669"/>
                  </a:lnTo>
                  <a:lnTo>
                    <a:pt x="161" y="1672"/>
                  </a:lnTo>
                  <a:lnTo>
                    <a:pt x="150" y="1673"/>
                  </a:lnTo>
                  <a:lnTo>
                    <a:pt x="150" y="1673"/>
                  </a:lnTo>
                  <a:close/>
                  <a:moveTo>
                    <a:pt x="296" y="1764"/>
                  </a:moveTo>
                  <a:lnTo>
                    <a:pt x="296" y="1639"/>
                  </a:lnTo>
                  <a:lnTo>
                    <a:pt x="351" y="1639"/>
                  </a:lnTo>
                  <a:lnTo>
                    <a:pt x="351" y="1761"/>
                  </a:lnTo>
                  <a:lnTo>
                    <a:pt x="351" y="1761"/>
                  </a:lnTo>
                  <a:lnTo>
                    <a:pt x="351" y="1773"/>
                  </a:lnTo>
                  <a:lnTo>
                    <a:pt x="353" y="1785"/>
                  </a:lnTo>
                  <a:lnTo>
                    <a:pt x="356" y="1794"/>
                  </a:lnTo>
                  <a:lnTo>
                    <a:pt x="361" y="1802"/>
                  </a:lnTo>
                  <a:lnTo>
                    <a:pt x="366" y="1807"/>
                  </a:lnTo>
                  <a:lnTo>
                    <a:pt x="373" y="1812"/>
                  </a:lnTo>
                  <a:lnTo>
                    <a:pt x="382" y="1814"/>
                  </a:lnTo>
                  <a:lnTo>
                    <a:pt x="392" y="1815"/>
                  </a:lnTo>
                  <a:lnTo>
                    <a:pt x="392" y="1815"/>
                  </a:lnTo>
                  <a:lnTo>
                    <a:pt x="402" y="1814"/>
                  </a:lnTo>
                  <a:lnTo>
                    <a:pt x="409" y="1812"/>
                  </a:lnTo>
                  <a:lnTo>
                    <a:pt x="417" y="1807"/>
                  </a:lnTo>
                  <a:lnTo>
                    <a:pt x="423" y="1802"/>
                  </a:lnTo>
                  <a:lnTo>
                    <a:pt x="427" y="1794"/>
                  </a:lnTo>
                  <a:lnTo>
                    <a:pt x="430" y="1784"/>
                  </a:lnTo>
                  <a:lnTo>
                    <a:pt x="433" y="1773"/>
                  </a:lnTo>
                  <a:lnTo>
                    <a:pt x="433" y="1761"/>
                  </a:lnTo>
                  <a:lnTo>
                    <a:pt x="433" y="1639"/>
                  </a:lnTo>
                  <a:lnTo>
                    <a:pt x="488" y="1639"/>
                  </a:lnTo>
                  <a:lnTo>
                    <a:pt x="488" y="1860"/>
                  </a:lnTo>
                  <a:lnTo>
                    <a:pt x="433" y="1860"/>
                  </a:lnTo>
                  <a:lnTo>
                    <a:pt x="433" y="1843"/>
                  </a:lnTo>
                  <a:lnTo>
                    <a:pt x="433" y="1843"/>
                  </a:lnTo>
                  <a:lnTo>
                    <a:pt x="428" y="1848"/>
                  </a:lnTo>
                  <a:lnTo>
                    <a:pt x="422" y="1853"/>
                  </a:lnTo>
                  <a:lnTo>
                    <a:pt x="416" y="1857"/>
                  </a:lnTo>
                  <a:lnTo>
                    <a:pt x="409" y="1859"/>
                  </a:lnTo>
                  <a:lnTo>
                    <a:pt x="403" y="1862"/>
                  </a:lnTo>
                  <a:lnTo>
                    <a:pt x="395" y="1864"/>
                  </a:lnTo>
                  <a:lnTo>
                    <a:pt x="387" y="1865"/>
                  </a:lnTo>
                  <a:lnTo>
                    <a:pt x="380" y="1866"/>
                  </a:lnTo>
                  <a:lnTo>
                    <a:pt x="380" y="1866"/>
                  </a:lnTo>
                  <a:lnTo>
                    <a:pt x="366" y="1865"/>
                  </a:lnTo>
                  <a:lnTo>
                    <a:pt x="355" y="1862"/>
                  </a:lnTo>
                  <a:lnTo>
                    <a:pt x="345" y="1859"/>
                  </a:lnTo>
                  <a:lnTo>
                    <a:pt x="336" y="1855"/>
                  </a:lnTo>
                  <a:lnTo>
                    <a:pt x="328" y="1849"/>
                  </a:lnTo>
                  <a:lnTo>
                    <a:pt x="321" y="1844"/>
                  </a:lnTo>
                  <a:lnTo>
                    <a:pt x="316" y="1836"/>
                  </a:lnTo>
                  <a:lnTo>
                    <a:pt x="310" y="1828"/>
                  </a:lnTo>
                  <a:lnTo>
                    <a:pt x="307" y="1821"/>
                  </a:lnTo>
                  <a:lnTo>
                    <a:pt x="304" y="1813"/>
                  </a:lnTo>
                  <a:lnTo>
                    <a:pt x="299" y="1795"/>
                  </a:lnTo>
                  <a:lnTo>
                    <a:pt x="297" y="1779"/>
                  </a:lnTo>
                  <a:lnTo>
                    <a:pt x="296" y="1764"/>
                  </a:lnTo>
                  <a:lnTo>
                    <a:pt x="296" y="1764"/>
                  </a:lnTo>
                  <a:close/>
                  <a:moveTo>
                    <a:pt x="1135" y="1860"/>
                  </a:moveTo>
                  <a:lnTo>
                    <a:pt x="1079" y="1860"/>
                  </a:lnTo>
                  <a:lnTo>
                    <a:pt x="1079" y="1639"/>
                  </a:lnTo>
                  <a:lnTo>
                    <a:pt x="1135" y="1639"/>
                  </a:lnTo>
                  <a:lnTo>
                    <a:pt x="1135" y="1657"/>
                  </a:lnTo>
                  <a:lnTo>
                    <a:pt x="1135" y="1657"/>
                  </a:lnTo>
                  <a:lnTo>
                    <a:pt x="1140" y="1652"/>
                  </a:lnTo>
                  <a:lnTo>
                    <a:pt x="1146" y="1646"/>
                  </a:lnTo>
                  <a:lnTo>
                    <a:pt x="1152" y="1643"/>
                  </a:lnTo>
                  <a:lnTo>
                    <a:pt x="1159" y="1640"/>
                  </a:lnTo>
                  <a:lnTo>
                    <a:pt x="1167" y="1636"/>
                  </a:lnTo>
                  <a:lnTo>
                    <a:pt x="1173" y="1635"/>
                  </a:lnTo>
                  <a:lnTo>
                    <a:pt x="1182" y="1634"/>
                  </a:lnTo>
                  <a:lnTo>
                    <a:pt x="1190" y="1633"/>
                  </a:lnTo>
                  <a:lnTo>
                    <a:pt x="1190" y="1633"/>
                  </a:lnTo>
                  <a:lnTo>
                    <a:pt x="1200" y="1634"/>
                  </a:lnTo>
                  <a:lnTo>
                    <a:pt x="1208" y="1635"/>
                  </a:lnTo>
                  <a:lnTo>
                    <a:pt x="1217" y="1637"/>
                  </a:lnTo>
                  <a:lnTo>
                    <a:pt x="1225" y="1640"/>
                  </a:lnTo>
                  <a:lnTo>
                    <a:pt x="1233" y="1643"/>
                  </a:lnTo>
                  <a:lnTo>
                    <a:pt x="1239" y="1648"/>
                  </a:lnTo>
                  <a:lnTo>
                    <a:pt x="1245" y="1653"/>
                  </a:lnTo>
                  <a:lnTo>
                    <a:pt x="1250" y="1659"/>
                  </a:lnTo>
                  <a:lnTo>
                    <a:pt x="1256" y="1666"/>
                  </a:lnTo>
                  <a:lnTo>
                    <a:pt x="1259" y="1674"/>
                  </a:lnTo>
                  <a:lnTo>
                    <a:pt x="1264" y="1682"/>
                  </a:lnTo>
                  <a:lnTo>
                    <a:pt x="1266" y="1690"/>
                  </a:lnTo>
                  <a:lnTo>
                    <a:pt x="1268" y="1700"/>
                  </a:lnTo>
                  <a:lnTo>
                    <a:pt x="1270" y="1711"/>
                  </a:lnTo>
                  <a:lnTo>
                    <a:pt x="1271" y="1722"/>
                  </a:lnTo>
                  <a:lnTo>
                    <a:pt x="1271" y="1734"/>
                  </a:lnTo>
                  <a:lnTo>
                    <a:pt x="1271" y="1860"/>
                  </a:lnTo>
                  <a:lnTo>
                    <a:pt x="1216" y="1860"/>
                  </a:lnTo>
                  <a:lnTo>
                    <a:pt x="1216" y="1738"/>
                  </a:lnTo>
                  <a:lnTo>
                    <a:pt x="1216" y="1738"/>
                  </a:lnTo>
                  <a:lnTo>
                    <a:pt x="1216" y="1725"/>
                  </a:lnTo>
                  <a:lnTo>
                    <a:pt x="1214" y="1714"/>
                  </a:lnTo>
                  <a:lnTo>
                    <a:pt x="1211" y="1705"/>
                  </a:lnTo>
                  <a:lnTo>
                    <a:pt x="1206" y="1697"/>
                  </a:lnTo>
                  <a:lnTo>
                    <a:pt x="1201" y="1691"/>
                  </a:lnTo>
                  <a:lnTo>
                    <a:pt x="1194" y="1687"/>
                  </a:lnTo>
                  <a:lnTo>
                    <a:pt x="1186" y="1685"/>
                  </a:lnTo>
                  <a:lnTo>
                    <a:pt x="1176" y="1684"/>
                  </a:lnTo>
                  <a:lnTo>
                    <a:pt x="1176" y="1684"/>
                  </a:lnTo>
                  <a:lnTo>
                    <a:pt x="1167" y="1685"/>
                  </a:lnTo>
                  <a:lnTo>
                    <a:pt x="1158" y="1687"/>
                  </a:lnTo>
                  <a:lnTo>
                    <a:pt x="1151" y="1691"/>
                  </a:lnTo>
                  <a:lnTo>
                    <a:pt x="1146" y="1697"/>
                  </a:lnTo>
                  <a:lnTo>
                    <a:pt x="1140" y="1705"/>
                  </a:lnTo>
                  <a:lnTo>
                    <a:pt x="1137" y="1715"/>
                  </a:lnTo>
                  <a:lnTo>
                    <a:pt x="1135" y="1726"/>
                  </a:lnTo>
                  <a:lnTo>
                    <a:pt x="1135" y="1738"/>
                  </a:lnTo>
                  <a:lnTo>
                    <a:pt x="1135" y="1860"/>
                  </a:lnTo>
                  <a:close/>
                  <a:moveTo>
                    <a:pt x="593" y="1742"/>
                  </a:moveTo>
                  <a:lnTo>
                    <a:pt x="593" y="1860"/>
                  </a:lnTo>
                  <a:lnTo>
                    <a:pt x="537" y="1860"/>
                  </a:lnTo>
                  <a:lnTo>
                    <a:pt x="537" y="1639"/>
                  </a:lnTo>
                  <a:lnTo>
                    <a:pt x="593" y="1639"/>
                  </a:lnTo>
                  <a:lnTo>
                    <a:pt x="593" y="1742"/>
                  </a:lnTo>
                  <a:close/>
                  <a:moveTo>
                    <a:pt x="641" y="1573"/>
                  </a:moveTo>
                  <a:lnTo>
                    <a:pt x="696" y="1546"/>
                  </a:lnTo>
                  <a:lnTo>
                    <a:pt x="696" y="1747"/>
                  </a:lnTo>
                  <a:lnTo>
                    <a:pt x="696" y="1860"/>
                  </a:lnTo>
                  <a:lnTo>
                    <a:pt x="641" y="1860"/>
                  </a:lnTo>
                  <a:lnTo>
                    <a:pt x="641" y="1573"/>
                  </a:lnTo>
                  <a:close/>
                  <a:moveTo>
                    <a:pt x="871" y="1654"/>
                  </a:moveTo>
                  <a:lnTo>
                    <a:pt x="871" y="1654"/>
                  </a:lnTo>
                  <a:lnTo>
                    <a:pt x="866" y="1648"/>
                  </a:lnTo>
                  <a:lnTo>
                    <a:pt x="861" y="1645"/>
                  </a:lnTo>
                  <a:lnTo>
                    <a:pt x="854" y="1641"/>
                  </a:lnTo>
                  <a:lnTo>
                    <a:pt x="849" y="1639"/>
                  </a:lnTo>
                  <a:lnTo>
                    <a:pt x="842" y="1636"/>
                  </a:lnTo>
                  <a:lnTo>
                    <a:pt x="835" y="1634"/>
                  </a:lnTo>
                  <a:lnTo>
                    <a:pt x="822" y="1633"/>
                  </a:lnTo>
                  <a:lnTo>
                    <a:pt x="822" y="1633"/>
                  </a:lnTo>
                  <a:lnTo>
                    <a:pt x="812" y="1634"/>
                  </a:lnTo>
                  <a:lnTo>
                    <a:pt x="802" y="1635"/>
                  </a:lnTo>
                  <a:lnTo>
                    <a:pt x="794" y="1637"/>
                  </a:lnTo>
                  <a:lnTo>
                    <a:pt x="786" y="1641"/>
                  </a:lnTo>
                  <a:lnTo>
                    <a:pt x="778" y="1645"/>
                  </a:lnTo>
                  <a:lnTo>
                    <a:pt x="770" y="1651"/>
                  </a:lnTo>
                  <a:lnTo>
                    <a:pt x="764" y="1657"/>
                  </a:lnTo>
                  <a:lnTo>
                    <a:pt x="758" y="1664"/>
                  </a:lnTo>
                  <a:lnTo>
                    <a:pt x="753" y="1672"/>
                  </a:lnTo>
                  <a:lnTo>
                    <a:pt x="748" y="1680"/>
                  </a:lnTo>
                  <a:lnTo>
                    <a:pt x="744" y="1689"/>
                  </a:lnTo>
                  <a:lnTo>
                    <a:pt x="741" y="1699"/>
                  </a:lnTo>
                  <a:lnTo>
                    <a:pt x="738" y="1710"/>
                  </a:lnTo>
                  <a:lnTo>
                    <a:pt x="736" y="1722"/>
                  </a:lnTo>
                  <a:lnTo>
                    <a:pt x="735" y="1734"/>
                  </a:lnTo>
                  <a:lnTo>
                    <a:pt x="735" y="1747"/>
                  </a:lnTo>
                  <a:lnTo>
                    <a:pt x="735" y="1747"/>
                  </a:lnTo>
                  <a:lnTo>
                    <a:pt x="735" y="1761"/>
                  </a:lnTo>
                  <a:lnTo>
                    <a:pt x="736" y="1773"/>
                  </a:lnTo>
                  <a:lnTo>
                    <a:pt x="738" y="1785"/>
                  </a:lnTo>
                  <a:lnTo>
                    <a:pt x="741" y="1796"/>
                  </a:lnTo>
                  <a:lnTo>
                    <a:pt x="744" y="1807"/>
                  </a:lnTo>
                  <a:lnTo>
                    <a:pt x="747" y="1817"/>
                  </a:lnTo>
                  <a:lnTo>
                    <a:pt x="752" y="1826"/>
                  </a:lnTo>
                  <a:lnTo>
                    <a:pt x="757" y="1834"/>
                  </a:lnTo>
                  <a:lnTo>
                    <a:pt x="764" y="1841"/>
                  </a:lnTo>
                  <a:lnTo>
                    <a:pt x="769" y="1847"/>
                  </a:lnTo>
                  <a:lnTo>
                    <a:pt x="777" y="1853"/>
                  </a:lnTo>
                  <a:lnTo>
                    <a:pt x="785" y="1857"/>
                  </a:lnTo>
                  <a:lnTo>
                    <a:pt x="792" y="1860"/>
                  </a:lnTo>
                  <a:lnTo>
                    <a:pt x="801" y="1864"/>
                  </a:lnTo>
                  <a:lnTo>
                    <a:pt x="811" y="1865"/>
                  </a:lnTo>
                  <a:lnTo>
                    <a:pt x="821" y="1866"/>
                  </a:lnTo>
                  <a:lnTo>
                    <a:pt x="821" y="1866"/>
                  </a:lnTo>
                  <a:lnTo>
                    <a:pt x="828" y="1865"/>
                  </a:lnTo>
                  <a:lnTo>
                    <a:pt x="834" y="1864"/>
                  </a:lnTo>
                  <a:lnTo>
                    <a:pt x="841" y="1862"/>
                  </a:lnTo>
                  <a:lnTo>
                    <a:pt x="848" y="1860"/>
                  </a:lnTo>
                  <a:lnTo>
                    <a:pt x="853" y="1857"/>
                  </a:lnTo>
                  <a:lnTo>
                    <a:pt x="860" y="1854"/>
                  </a:lnTo>
                  <a:lnTo>
                    <a:pt x="865" y="1849"/>
                  </a:lnTo>
                  <a:lnTo>
                    <a:pt x="871" y="1844"/>
                  </a:lnTo>
                  <a:lnTo>
                    <a:pt x="871" y="1860"/>
                  </a:lnTo>
                  <a:lnTo>
                    <a:pt x="926" y="1860"/>
                  </a:lnTo>
                  <a:lnTo>
                    <a:pt x="926" y="1546"/>
                  </a:lnTo>
                  <a:lnTo>
                    <a:pt x="871" y="1573"/>
                  </a:lnTo>
                  <a:lnTo>
                    <a:pt x="871" y="1654"/>
                  </a:lnTo>
                  <a:close/>
                  <a:moveTo>
                    <a:pt x="832" y="1815"/>
                  </a:moveTo>
                  <a:lnTo>
                    <a:pt x="832" y="1815"/>
                  </a:lnTo>
                  <a:lnTo>
                    <a:pt x="826" y="1814"/>
                  </a:lnTo>
                  <a:lnTo>
                    <a:pt x="818" y="1812"/>
                  </a:lnTo>
                  <a:lnTo>
                    <a:pt x="811" y="1808"/>
                  </a:lnTo>
                  <a:lnTo>
                    <a:pt x="805" y="1802"/>
                  </a:lnTo>
                  <a:lnTo>
                    <a:pt x="799" y="1793"/>
                  </a:lnTo>
                  <a:lnTo>
                    <a:pt x="795" y="1781"/>
                  </a:lnTo>
                  <a:lnTo>
                    <a:pt x="791" y="1765"/>
                  </a:lnTo>
                  <a:lnTo>
                    <a:pt x="790" y="1746"/>
                  </a:lnTo>
                  <a:lnTo>
                    <a:pt x="790" y="1746"/>
                  </a:lnTo>
                  <a:lnTo>
                    <a:pt x="791" y="1728"/>
                  </a:lnTo>
                  <a:lnTo>
                    <a:pt x="795" y="1715"/>
                  </a:lnTo>
                  <a:lnTo>
                    <a:pt x="799" y="1704"/>
                  </a:lnTo>
                  <a:lnTo>
                    <a:pt x="805" y="1696"/>
                  </a:lnTo>
                  <a:lnTo>
                    <a:pt x="810" y="1689"/>
                  </a:lnTo>
                  <a:lnTo>
                    <a:pt x="818" y="1686"/>
                  </a:lnTo>
                  <a:lnTo>
                    <a:pt x="824" y="1684"/>
                  </a:lnTo>
                  <a:lnTo>
                    <a:pt x="832" y="1684"/>
                  </a:lnTo>
                  <a:lnTo>
                    <a:pt x="832" y="1684"/>
                  </a:lnTo>
                  <a:lnTo>
                    <a:pt x="839" y="1684"/>
                  </a:lnTo>
                  <a:lnTo>
                    <a:pt x="845" y="1686"/>
                  </a:lnTo>
                  <a:lnTo>
                    <a:pt x="852" y="1688"/>
                  </a:lnTo>
                  <a:lnTo>
                    <a:pt x="856" y="1691"/>
                  </a:lnTo>
                  <a:lnTo>
                    <a:pt x="861" y="1695"/>
                  </a:lnTo>
                  <a:lnTo>
                    <a:pt x="865" y="1698"/>
                  </a:lnTo>
                  <a:lnTo>
                    <a:pt x="871" y="1706"/>
                  </a:lnTo>
                  <a:lnTo>
                    <a:pt x="871" y="1793"/>
                  </a:lnTo>
                  <a:lnTo>
                    <a:pt x="871" y="1793"/>
                  </a:lnTo>
                  <a:lnTo>
                    <a:pt x="864" y="1801"/>
                  </a:lnTo>
                  <a:lnTo>
                    <a:pt x="856" y="1807"/>
                  </a:lnTo>
                  <a:lnTo>
                    <a:pt x="852" y="1811"/>
                  </a:lnTo>
                  <a:lnTo>
                    <a:pt x="845" y="1813"/>
                  </a:lnTo>
                  <a:lnTo>
                    <a:pt x="840" y="1814"/>
                  </a:lnTo>
                  <a:lnTo>
                    <a:pt x="832" y="1815"/>
                  </a:lnTo>
                  <a:lnTo>
                    <a:pt x="832" y="1815"/>
                  </a:lnTo>
                  <a:close/>
                  <a:moveTo>
                    <a:pt x="2069" y="1633"/>
                  </a:moveTo>
                  <a:lnTo>
                    <a:pt x="2069" y="1633"/>
                  </a:lnTo>
                  <a:lnTo>
                    <a:pt x="2064" y="1634"/>
                  </a:lnTo>
                  <a:lnTo>
                    <a:pt x="2057" y="1635"/>
                  </a:lnTo>
                  <a:lnTo>
                    <a:pt x="2044" y="1639"/>
                  </a:lnTo>
                  <a:lnTo>
                    <a:pt x="2032" y="1645"/>
                  </a:lnTo>
                  <a:lnTo>
                    <a:pt x="2021" y="1654"/>
                  </a:lnTo>
                  <a:lnTo>
                    <a:pt x="2021" y="1551"/>
                  </a:lnTo>
                  <a:lnTo>
                    <a:pt x="1966" y="1579"/>
                  </a:lnTo>
                  <a:lnTo>
                    <a:pt x="1966" y="1860"/>
                  </a:lnTo>
                  <a:lnTo>
                    <a:pt x="2021" y="1860"/>
                  </a:lnTo>
                  <a:lnTo>
                    <a:pt x="2021" y="1844"/>
                  </a:lnTo>
                  <a:lnTo>
                    <a:pt x="2021" y="1844"/>
                  </a:lnTo>
                  <a:lnTo>
                    <a:pt x="2025" y="1849"/>
                  </a:lnTo>
                  <a:lnTo>
                    <a:pt x="2032" y="1854"/>
                  </a:lnTo>
                  <a:lnTo>
                    <a:pt x="2037" y="1857"/>
                  </a:lnTo>
                  <a:lnTo>
                    <a:pt x="2044" y="1860"/>
                  </a:lnTo>
                  <a:lnTo>
                    <a:pt x="2049" y="1862"/>
                  </a:lnTo>
                  <a:lnTo>
                    <a:pt x="2057" y="1864"/>
                  </a:lnTo>
                  <a:lnTo>
                    <a:pt x="2064" y="1865"/>
                  </a:lnTo>
                  <a:lnTo>
                    <a:pt x="2070" y="1866"/>
                  </a:lnTo>
                  <a:lnTo>
                    <a:pt x="2070" y="1866"/>
                  </a:lnTo>
                  <a:lnTo>
                    <a:pt x="2080" y="1865"/>
                  </a:lnTo>
                  <a:lnTo>
                    <a:pt x="2090" y="1864"/>
                  </a:lnTo>
                  <a:lnTo>
                    <a:pt x="2099" y="1861"/>
                  </a:lnTo>
                  <a:lnTo>
                    <a:pt x="2108" y="1857"/>
                  </a:lnTo>
                  <a:lnTo>
                    <a:pt x="2116" y="1853"/>
                  </a:lnTo>
                  <a:lnTo>
                    <a:pt x="2122" y="1848"/>
                  </a:lnTo>
                  <a:lnTo>
                    <a:pt x="2129" y="1841"/>
                  </a:lnTo>
                  <a:lnTo>
                    <a:pt x="2134" y="1835"/>
                  </a:lnTo>
                  <a:lnTo>
                    <a:pt x="2140" y="1826"/>
                  </a:lnTo>
                  <a:lnTo>
                    <a:pt x="2144" y="1817"/>
                  </a:lnTo>
                  <a:lnTo>
                    <a:pt x="2148" y="1807"/>
                  </a:lnTo>
                  <a:lnTo>
                    <a:pt x="2151" y="1797"/>
                  </a:lnTo>
                  <a:lnTo>
                    <a:pt x="2154" y="1786"/>
                  </a:lnTo>
                  <a:lnTo>
                    <a:pt x="2155" y="1774"/>
                  </a:lnTo>
                  <a:lnTo>
                    <a:pt x="2157" y="1761"/>
                  </a:lnTo>
                  <a:lnTo>
                    <a:pt x="2158" y="1747"/>
                  </a:lnTo>
                  <a:lnTo>
                    <a:pt x="2158" y="1747"/>
                  </a:lnTo>
                  <a:lnTo>
                    <a:pt x="2157" y="1734"/>
                  </a:lnTo>
                  <a:lnTo>
                    <a:pt x="2155" y="1722"/>
                  </a:lnTo>
                  <a:lnTo>
                    <a:pt x="2153" y="1710"/>
                  </a:lnTo>
                  <a:lnTo>
                    <a:pt x="2151" y="1699"/>
                  </a:lnTo>
                  <a:lnTo>
                    <a:pt x="2148" y="1689"/>
                  </a:lnTo>
                  <a:lnTo>
                    <a:pt x="2143" y="1680"/>
                  </a:lnTo>
                  <a:lnTo>
                    <a:pt x="2139" y="1672"/>
                  </a:lnTo>
                  <a:lnTo>
                    <a:pt x="2133" y="1664"/>
                  </a:lnTo>
                  <a:lnTo>
                    <a:pt x="2128" y="1657"/>
                  </a:lnTo>
                  <a:lnTo>
                    <a:pt x="2121" y="1651"/>
                  </a:lnTo>
                  <a:lnTo>
                    <a:pt x="2113" y="1645"/>
                  </a:lnTo>
                  <a:lnTo>
                    <a:pt x="2106" y="1641"/>
                  </a:lnTo>
                  <a:lnTo>
                    <a:pt x="2098" y="1637"/>
                  </a:lnTo>
                  <a:lnTo>
                    <a:pt x="2089" y="1635"/>
                  </a:lnTo>
                  <a:lnTo>
                    <a:pt x="2079" y="1634"/>
                  </a:lnTo>
                  <a:lnTo>
                    <a:pt x="2069" y="1633"/>
                  </a:lnTo>
                  <a:lnTo>
                    <a:pt x="2069" y="1633"/>
                  </a:lnTo>
                  <a:close/>
                  <a:moveTo>
                    <a:pt x="2059" y="1684"/>
                  </a:moveTo>
                  <a:lnTo>
                    <a:pt x="2059" y="1684"/>
                  </a:lnTo>
                  <a:lnTo>
                    <a:pt x="2067" y="1685"/>
                  </a:lnTo>
                  <a:lnTo>
                    <a:pt x="2075" y="1687"/>
                  </a:lnTo>
                  <a:lnTo>
                    <a:pt x="2081" y="1691"/>
                  </a:lnTo>
                  <a:lnTo>
                    <a:pt x="2088" y="1698"/>
                  </a:lnTo>
                  <a:lnTo>
                    <a:pt x="2094" y="1706"/>
                  </a:lnTo>
                  <a:lnTo>
                    <a:pt x="2097" y="1717"/>
                  </a:lnTo>
                  <a:lnTo>
                    <a:pt x="2100" y="1730"/>
                  </a:lnTo>
                  <a:lnTo>
                    <a:pt x="2101" y="1746"/>
                  </a:lnTo>
                  <a:lnTo>
                    <a:pt x="2101" y="1746"/>
                  </a:lnTo>
                  <a:lnTo>
                    <a:pt x="2100" y="1762"/>
                  </a:lnTo>
                  <a:lnTo>
                    <a:pt x="2098" y="1776"/>
                  </a:lnTo>
                  <a:lnTo>
                    <a:pt x="2096" y="1787"/>
                  </a:lnTo>
                  <a:lnTo>
                    <a:pt x="2091" y="1797"/>
                  </a:lnTo>
                  <a:lnTo>
                    <a:pt x="2085" y="1805"/>
                  </a:lnTo>
                  <a:lnTo>
                    <a:pt x="2078" y="1811"/>
                  </a:lnTo>
                  <a:lnTo>
                    <a:pt x="2070" y="1814"/>
                  </a:lnTo>
                  <a:lnTo>
                    <a:pt x="2061" y="1815"/>
                  </a:lnTo>
                  <a:lnTo>
                    <a:pt x="2061" y="1815"/>
                  </a:lnTo>
                  <a:lnTo>
                    <a:pt x="2053" y="1814"/>
                  </a:lnTo>
                  <a:lnTo>
                    <a:pt x="2046" y="1813"/>
                  </a:lnTo>
                  <a:lnTo>
                    <a:pt x="2041" y="1810"/>
                  </a:lnTo>
                  <a:lnTo>
                    <a:pt x="2035" y="1807"/>
                  </a:lnTo>
                  <a:lnTo>
                    <a:pt x="2026" y="1800"/>
                  </a:lnTo>
                  <a:lnTo>
                    <a:pt x="2021" y="1794"/>
                  </a:lnTo>
                  <a:lnTo>
                    <a:pt x="2021" y="1706"/>
                  </a:lnTo>
                  <a:lnTo>
                    <a:pt x="2021" y="1706"/>
                  </a:lnTo>
                  <a:lnTo>
                    <a:pt x="2024" y="1701"/>
                  </a:lnTo>
                  <a:lnTo>
                    <a:pt x="2029" y="1697"/>
                  </a:lnTo>
                  <a:lnTo>
                    <a:pt x="2033" y="1693"/>
                  </a:lnTo>
                  <a:lnTo>
                    <a:pt x="2037" y="1689"/>
                  </a:lnTo>
                  <a:lnTo>
                    <a:pt x="2043" y="1687"/>
                  </a:lnTo>
                  <a:lnTo>
                    <a:pt x="2048" y="1685"/>
                  </a:lnTo>
                  <a:lnTo>
                    <a:pt x="2054" y="1684"/>
                  </a:lnTo>
                  <a:lnTo>
                    <a:pt x="2059" y="1684"/>
                  </a:lnTo>
                  <a:lnTo>
                    <a:pt x="2059" y="1684"/>
                  </a:lnTo>
                  <a:close/>
                  <a:moveTo>
                    <a:pt x="1445" y="1654"/>
                  </a:moveTo>
                  <a:lnTo>
                    <a:pt x="1445" y="1654"/>
                  </a:lnTo>
                  <a:lnTo>
                    <a:pt x="1440" y="1650"/>
                  </a:lnTo>
                  <a:lnTo>
                    <a:pt x="1435" y="1645"/>
                  </a:lnTo>
                  <a:lnTo>
                    <a:pt x="1428" y="1642"/>
                  </a:lnTo>
                  <a:lnTo>
                    <a:pt x="1423" y="1639"/>
                  </a:lnTo>
                  <a:lnTo>
                    <a:pt x="1416" y="1636"/>
                  </a:lnTo>
                  <a:lnTo>
                    <a:pt x="1409" y="1634"/>
                  </a:lnTo>
                  <a:lnTo>
                    <a:pt x="1403" y="1634"/>
                  </a:lnTo>
                  <a:lnTo>
                    <a:pt x="1396" y="1633"/>
                  </a:lnTo>
                  <a:lnTo>
                    <a:pt x="1396" y="1633"/>
                  </a:lnTo>
                  <a:lnTo>
                    <a:pt x="1386" y="1634"/>
                  </a:lnTo>
                  <a:lnTo>
                    <a:pt x="1376" y="1635"/>
                  </a:lnTo>
                  <a:lnTo>
                    <a:pt x="1367" y="1637"/>
                  </a:lnTo>
                  <a:lnTo>
                    <a:pt x="1360" y="1641"/>
                  </a:lnTo>
                  <a:lnTo>
                    <a:pt x="1352" y="1645"/>
                  </a:lnTo>
                  <a:lnTo>
                    <a:pt x="1344" y="1651"/>
                  </a:lnTo>
                  <a:lnTo>
                    <a:pt x="1338" y="1657"/>
                  </a:lnTo>
                  <a:lnTo>
                    <a:pt x="1332" y="1664"/>
                  </a:lnTo>
                  <a:lnTo>
                    <a:pt x="1327" y="1672"/>
                  </a:lnTo>
                  <a:lnTo>
                    <a:pt x="1322" y="1680"/>
                  </a:lnTo>
                  <a:lnTo>
                    <a:pt x="1318" y="1689"/>
                  </a:lnTo>
                  <a:lnTo>
                    <a:pt x="1314" y="1699"/>
                  </a:lnTo>
                  <a:lnTo>
                    <a:pt x="1312" y="1710"/>
                  </a:lnTo>
                  <a:lnTo>
                    <a:pt x="1310" y="1722"/>
                  </a:lnTo>
                  <a:lnTo>
                    <a:pt x="1309" y="1734"/>
                  </a:lnTo>
                  <a:lnTo>
                    <a:pt x="1309" y="1747"/>
                  </a:lnTo>
                  <a:lnTo>
                    <a:pt x="1309" y="1747"/>
                  </a:lnTo>
                  <a:lnTo>
                    <a:pt x="1309" y="1761"/>
                  </a:lnTo>
                  <a:lnTo>
                    <a:pt x="1310" y="1773"/>
                  </a:lnTo>
                  <a:lnTo>
                    <a:pt x="1312" y="1785"/>
                  </a:lnTo>
                  <a:lnTo>
                    <a:pt x="1314" y="1796"/>
                  </a:lnTo>
                  <a:lnTo>
                    <a:pt x="1318" y="1807"/>
                  </a:lnTo>
                  <a:lnTo>
                    <a:pt x="1321" y="1817"/>
                  </a:lnTo>
                  <a:lnTo>
                    <a:pt x="1327" y="1826"/>
                  </a:lnTo>
                  <a:lnTo>
                    <a:pt x="1331" y="1834"/>
                  </a:lnTo>
                  <a:lnTo>
                    <a:pt x="1338" y="1841"/>
                  </a:lnTo>
                  <a:lnTo>
                    <a:pt x="1343" y="1847"/>
                  </a:lnTo>
                  <a:lnTo>
                    <a:pt x="1351" y="1853"/>
                  </a:lnTo>
                  <a:lnTo>
                    <a:pt x="1359" y="1857"/>
                  </a:lnTo>
                  <a:lnTo>
                    <a:pt x="1366" y="1860"/>
                  </a:lnTo>
                  <a:lnTo>
                    <a:pt x="1375" y="1864"/>
                  </a:lnTo>
                  <a:lnTo>
                    <a:pt x="1385" y="1865"/>
                  </a:lnTo>
                  <a:lnTo>
                    <a:pt x="1395" y="1865"/>
                  </a:lnTo>
                  <a:lnTo>
                    <a:pt x="1395" y="1865"/>
                  </a:lnTo>
                  <a:lnTo>
                    <a:pt x="1402" y="1865"/>
                  </a:lnTo>
                  <a:lnTo>
                    <a:pt x="1408" y="1864"/>
                  </a:lnTo>
                  <a:lnTo>
                    <a:pt x="1415" y="1862"/>
                  </a:lnTo>
                  <a:lnTo>
                    <a:pt x="1421" y="1860"/>
                  </a:lnTo>
                  <a:lnTo>
                    <a:pt x="1428" y="1857"/>
                  </a:lnTo>
                  <a:lnTo>
                    <a:pt x="1434" y="1853"/>
                  </a:lnTo>
                  <a:lnTo>
                    <a:pt x="1439" y="1849"/>
                  </a:lnTo>
                  <a:lnTo>
                    <a:pt x="1445" y="1844"/>
                  </a:lnTo>
                  <a:lnTo>
                    <a:pt x="1445" y="1849"/>
                  </a:lnTo>
                  <a:lnTo>
                    <a:pt x="1445" y="1849"/>
                  </a:lnTo>
                  <a:lnTo>
                    <a:pt x="1445" y="1858"/>
                  </a:lnTo>
                  <a:lnTo>
                    <a:pt x="1444" y="1868"/>
                  </a:lnTo>
                  <a:lnTo>
                    <a:pt x="1441" y="1878"/>
                  </a:lnTo>
                  <a:lnTo>
                    <a:pt x="1439" y="1882"/>
                  </a:lnTo>
                  <a:lnTo>
                    <a:pt x="1436" y="1887"/>
                  </a:lnTo>
                  <a:lnTo>
                    <a:pt x="1433" y="1891"/>
                  </a:lnTo>
                  <a:lnTo>
                    <a:pt x="1428" y="1896"/>
                  </a:lnTo>
                  <a:lnTo>
                    <a:pt x="1421" y="1899"/>
                  </a:lnTo>
                  <a:lnTo>
                    <a:pt x="1415" y="1901"/>
                  </a:lnTo>
                  <a:lnTo>
                    <a:pt x="1407" y="1904"/>
                  </a:lnTo>
                  <a:lnTo>
                    <a:pt x="1397" y="1905"/>
                  </a:lnTo>
                  <a:lnTo>
                    <a:pt x="1386" y="1908"/>
                  </a:lnTo>
                  <a:lnTo>
                    <a:pt x="1374" y="1908"/>
                  </a:lnTo>
                  <a:lnTo>
                    <a:pt x="1372" y="1908"/>
                  </a:lnTo>
                  <a:lnTo>
                    <a:pt x="1391" y="1951"/>
                  </a:lnTo>
                  <a:lnTo>
                    <a:pt x="1392" y="1951"/>
                  </a:lnTo>
                  <a:lnTo>
                    <a:pt x="1392" y="1951"/>
                  </a:lnTo>
                  <a:lnTo>
                    <a:pt x="1405" y="1951"/>
                  </a:lnTo>
                  <a:lnTo>
                    <a:pt x="1417" y="1948"/>
                  </a:lnTo>
                  <a:lnTo>
                    <a:pt x="1429" y="1946"/>
                  </a:lnTo>
                  <a:lnTo>
                    <a:pt x="1439" y="1943"/>
                  </a:lnTo>
                  <a:lnTo>
                    <a:pt x="1449" y="1940"/>
                  </a:lnTo>
                  <a:lnTo>
                    <a:pt x="1458" y="1935"/>
                  </a:lnTo>
                  <a:lnTo>
                    <a:pt x="1466" y="1929"/>
                  </a:lnTo>
                  <a:lnTo>
                    <a:pt x="1473" y="1923"/>
                  </a:lnTo>
                  <a:lnTo>
                    <a:pt x="1480" y="1915"/>
                  </a:lnTo>
                  <a:lnTo>
                    <a:pt x="1484" y="1907"/>
                  </a:lnTo>
                  <a:lnTo>
                    <a:pt x="1490" y="1898"/>
                  </a:lnTo>
                  <a:lnTo>
                    <a:pt x="1493" y="1888"/>
                  </a:lnTo>
                  <a:lnTo>
                    <a:pt x="1497" y="1877"/>
                  </a:lnTo>
                  <a:lnTo>
                    <a:pt x="1499" y="1866"/>
                  </a:lnTo>
                  <a:lnTo>
                    <a:pt x="1500" y="1854"/>
                  </a:lnTo>
                  <a:lnTo>
                    <a:pt x="1500" y="1839"/>
                  </a:lnTo>
                  <a:lnTo>
                    <a:pt x="1500" y="1639"/>
                  </a:lnTo>
                  <a:lnTo>
                    <a:pt x="1445" y="1639"/>
                  </a:lnTo>
                  <a:lnTo>
                    <a:pt x="1445" y="1654"/>
                  </a:lnTo>
                  <a:close/>
                  <a:moveTo>
                    <a:pt x="1445" y="1706"/>
                  </a:moveTo>
                  <a:lnTo>
                    <a:pt x="1445" y="1793"/>
                  </a:lnTo>
                  <a:lnTo>
                    <a:pt x="1445" y="1793"/>
                  </a:lnTo>
                  <a:lnTo>
                    <a:pt x="1438" y="1801"/>
                  </a:lnTo>
                  <a:lnTo>
                    <a:pt x="1429" y="1808"/>
                  </a:lnTo>
                  <a:lnTo>
                    <a:pt x="1425" y="1811"/>
                  </a:lnTo>
                  <a:lnTo>
                    <a:pt x="1419" y="1813"/>
                  </a:lnTo>
                  <a:lnTo>
                    <a:pt x="1413" y="1814"/>
                  </a:lnTo>
                  <a:lnTo>
                    <a:pt x="1406" y="1815"/>
                  </a:lnTo>
                  <a:lnTo>
                    <a:pt x="1406" y="1815"/>
                  </a:lnTo>
                  <a:lnTo>
                    <a:pt x="1398" y="1814"/>
                  </a:lnTo>
                  <a:lnTo>
                    <a:pt x="1392" y="1812"/>
                  </a:lnTo>
                  <a:lnTo>
                    <a:pt x="1384" y="1807"/>
                  </a:lnTo>
                  <a:lnTo>
                    <a:pt x="1378" y="1802"/>
                  </a:lnTo>
                  <a:lnTo>
                    <a:pt x="1373" y="1793"/>
                  </a:lnTo>
                  <a:lnTo>
                    <a:pt x="1369" y="1781"/>
                  </a:lnTo>
                  <a:lnTo>
                    <a:pt x="1365" y="1765"/>
                  </a:lnTo>
                  <a:lnTo>
                    <a:pt x="1364" y="1746"/>
                  </a:lnTo>
                  <a:lnTo>
                    <a:pt x="1364" y="1746"/>
                  </a:lnTo>
                  <a:lnTo>
                    <a:pt x="1365" y="1728"/>
                  </a:lnTo>
                  <a:lnTo>
                    <a:pt x="1369" y="1715"/>
                  </a:lnTo>
                  <a:lnTo>
                    <a:pt x="1373" y="1704"/>
                  </a:lnTo>
                  <a:lnTo>
                    <a:pt x="1378" y="1696"/>
                  </a:lnTo>
                  <a:lnTo>
                    <a:pt x="1384" y="1689"/>
                  </a:lnTo>
                  <a:lnTo>
                    <a:pt x="1392" y="1686"/>
                  </a:lnTo>
                  <a:lnTo>
                    <a:pt x="1398" y="1684"/>
                  </a:lnTo>
                  <a:lnTo>
                    <a:pt x="1406" y="1684"/>
                  </a:lnTo>
                  <a:lnTo>
                    <a:pt x="1406" y="1684"/>
                  </a:lnTo>
                  <a:lnTo>
                    <a:pt x="1413" y="1684"/>
                  </a:lnTo>
                  <a:lnTo>
                    <a:pt x="1419" y="1686"/>
                  </a:lnTo>
                  <a:lnTo>
                    <a:pt x="1426" y="1688"/>
                  </a:lnTo>
                  <a:lnTo>
                    <a:pt x="1430" y="1690"/>
                  </a:lnTo>
                  <a:lnTo>
                    <a:pt x="1435" y="1695"/>
                  </a:lnTo>
                  <a:lnTo>
                    <a:pt x="1439" y="1698"/>
                  </a:lnTo>
                  <a:lnTo>
                    <a:pt x="1445" y="1706"/>
                  </a:lnTo>
                  <a:lnTo>
                    <a:pt x="1445" y="1706"/>
                  </a:lnTo>
                  <a:close/>
                  <a:moveTo>
                    <a:pt x="1671" y="1693"/>
                  </a:moveTo>
                  <a:lnTo>
                    <a:pt x="1671" y="1693"/>
                  </a:lnTo>
                  <a:lnTo>
                    <a:pt x="1684" y="1686"/>
                  </a:lnTo>
                  <a:lnTo>
                    <a:pt x="1697" y="1682"/>
                  </a:lnTo>
                  <a:lnTo>
                    <a:pt x="1712" y="1678"/>
                  </a:lnTo>
                  <a:lnTo>
                    <a:pt x="1727" y="1677"/>
                  </a:lnTo>
                  <a:lnTo>
                    <a:pt x="1727" y="1677"/>
                  </a:lnTo>
                  <a:lnTo>
                    <a:pt x="1737" y="1678"/>
                  </a:lnTo>
                  <a:lnTo>
                    <a:pt x="1745" y="1679"/>
                  </a:lnTo>
                  <a:lnTo>
                    <a:pt x="1751" y="1682"/>
                  </a:lnTo>
                  <a:lnTo>
                    <a:pt x="1757" y="1686"/>
                  </a:lnTo>
                  <a:lnTo>
                    <a:pt x="1761" y="1690"/>
                  </a:lnTo>
                  <a:lnTo>
                    <a:pt x="1765" y="1696"/>
                  </a:lnTo>
                  <a:lnTo>
                    <a:pt x="1767" y="1701"/>
                  </a:lnTo>
                  <a:lnTo>
                    <a:pt x="1767" y="1709"/>
                  </a:lnTo>
                  <a:lnTo>
                    <a:pt x="1767" y="1725"/>
                  </a:lnTo>
                  <a:lnTo>
                    <a:pt x="1767" y="1725"/>
                  </a:lnTo>
                  <a:lnTo>
                    <a:pt x="1757" y="1720"/>
                  </a:lnTo>
                  <a:lnTo>
                    <a:pt x="1745" y="1717"/>
                  </a:lnTo>
                  <a:lnTo>
                    <a:pt x="1733" y="1715"/>
                  </a:lnTo>
                  <a:lnTo>
                    <a:pt x="1719" y="1714"/>
                  </a:lnTo>
                  <a:lnTo>
                    <a:pt x="1719" y="1714"/>
                  </a:lnTo>
                  <a:lnTo>
                    <a:pt x="1704" y="1715"/>
                  </a:lnTo>
                  <a:lnTo>
                    <a:pt x="1689" y="1718"/>
                  </a:lnTo>
                  <a:lnTo>
                    <a:pt x="1674" y="1722"/>
                  </a:lnTo>
                  <a:lnTo>
                    <a:pt x="1667" y="1726"/>
                  </a:lnTo>
                  <a:lnTo>
                    <a:pt x="1660" y="1730"/>
                  </a:lnTo>
                  <a:lnTo>
                    <a:pt x="1654" y="1734"/>
                  </a:lnTo>
                  <a:lnTo>
                    <a:pt x="1649" y="1740"/>
                  </a:lnTo>
                  <a:lnTo>
                    <a:pt x="1643" y="1746"/>
                  </a:lnTo>
                  <a:lnTo>
                    <a:pt x="1639" y="1752"/>
                  </a:lnTo>
                  <a:lnTo>
                    <a:pt x="1636" y="1760"/>
                  </a:lnTo>
                  <a:lnTo>
                    <a:pt x="1633" y="1769"/>
                  </a:lnTo>
                  <a:lnTo>
                    <a:pt x="1632" y="1778"/>
                  </a:lnTo>
                  <a:lnTo>
                    <a:pt x="1631" y="1786"/>
                  </a:lnTo>
                  <a:lnTo>
                    <a:pt x="1631" y="1786"/>
                  </a:lnTo>
                  <a:lnTo>
                    <a:pt x="1632" y="1797"/>
                  </a:lnTo>
                  <a:lnTo>
                    <a:pt x="1633" y="1807"/>
                  </a:lnTo>
                  <a:lnTo>
                    <a:pt x="1636" y="1815"/>
                  </a:lnTo>
                  <a:lnTo>
                    <a:pt x="1639" y="1824"/>
                  </a:lnTo>
                  <a:lnTo>
                    <a:pt x="1642" y="1830"/>
                  </a:lnTo>
                  <a:lnTo>
                    <a:pt x="1648" y="1837"/>
                  </a:lnTo>
                  <a:lnTo>
                    <a:pt x="1652" y="1843"/>
                  </a:lnTo>
                  <a:lnTo>
                    <a:pt x="1659" y="1848"/>
                  </a:lnTo>
                  <a:lnTo>
                    <a:pt x="1664" y="1853"/>
                  </a:lnTo>
                  <a:lnTo>
                    <a:pt x="1671" y="1856"/>
                  </a:lnTo>
                  <a:lnTo>
                    <a:pt x="1685" y="1861"/>
                  </a:lnTo>
                  <a:lnTo>
                    <a:pt x="1700" y="1865"/>
                  </a:lnTo>
                  <a:lnTo>
                    <a:pt x="1714" y="1866"/>
                  </a:lnTo>
                  <a:lnTo>
                    <a:pt x="1714" y="1866"/>
                  </a:lnTo>
                  <a:lnTo>
                    <a:pt x="1726" y="1864"/>
                  </a:lnTo>
                  <a:lnTo>
                    <a:pt x="1734" y="1862"/>
                  </a:lnTo>
                  <a:lnTo>
                    <a:pt x="1740" y="1860"/>
                  </a:lnTo>
                  <a:lnTo>
                    <a:pt x="1748" y="1857"/>
                  </a:lnTo>
                  <a:lnTo>
                    <a:pt x="1755" y="1853"/>
                  </a:lnTo>
                  <a:lnTo>
                    <a:pt x="1761" y="1848"/>
                  </a:lnTo>
                  <a:lnTo>
                    <a:pt x="1767" y="1843"/>
                  </a:lnTo>
                  <a:lnTo>
                    <a:pt x="1767" y="1860"/>
                  </a:lnTo>
                  <a:lnTo>
                    <a:pt x="1822" y="1860"/>
                  </a:lnTo>
                  <a:lnTo>
                    <a:pt x="1822" y="1710"/>
                  </a:lnTo>
                  <a:lnTo>
                    <a:pt x="1822" y="1710"/>
                  </a:lnTo>
                  <a:lnTo>
                    <a:pt x="1822" y="1701"/>
                  </a:lnTo>
                  <a:lnTo>
                    <a:pt x="1821" y="1694"/>
                  </a:lnTo>
                  <a:lnTo>
                    <a:pt x="1819" y="1686"/>
                  </a:lnTo>
                  <a:lnTo>
                    <a:pt x="1817" y="1678"/>
                  </a:lnTo>
                  <a:lnTo>
                    <a:pt x="1812" y="1672"/>
                  </a:lnTo>
                  <a:lnTo>
                    <a:pt x="1809" y="1665"/>
                  </a:lnTo>
                  <a:lnTo>
                    <a:pt x="1803" y="1659"/>
                  </a:lnTo>
                  <a:lnTo>
                    <a:pt x="1798" y="1654"/>
                  </a:lnTo>
                  <a:lnTo>
                    <a:pt x="1792" y="1650"/>
                  </a:lnTo>
                  <a:lnTo>
                    <a:pt x="1786" y="1645"/>
                  </a:lnTo>
                  <a:lnTo>
                    <a:pt x="1778" y="1642"/>
                  </a:lnTo>
                  <a:lnTo>
                    <a:pt x="1770" y="1639"/>
                  </a:lnTo>
                  <a:lnTo>
                    <a:pt x="1761" y="1636"/>
                  </a:lnTo>
                  <a:lnTo>
                    <a:pt x="1753" y="1635"/>
                  </a:lnTo>
                  <a:lnTo>
                    <a:pt x="1743" y="1634"/>
                  </a:lnTo>
                  <a:lnTo>
                    <a:pt x="1733" y="1633"/>
                  </a:lnTo>
                  <a:lnTo>
                    <a:pt x="1733" y="1633"/>
                  </a:lnTo>
                  <a:lnTo>
                    <a:pt x="1721" y="1634"/>
                  </a:lnTo>
                  <a:lnTo>
                    <a:pt x="1711" y="1634"/>
                  </a:lnTo>
                  <a:lnTo>
                    <a:pt x="1700" y="1636"/>
                  </a:lnTo>
                  <a:lnTo>
                    <a:pt x="1689" y="1639"/>
                  </a:lnTo>
                  <a:lnTo>
                    <a:pt x="1679" y="1642"/>
                  </a:lnTo>
                  <a:lnTo>
                    <a:pt x="1669" y="1645"/>
                  </a:lnTo>
                  <a:lnTo>
                    <a:pt x="1659" y="1650"/>
                  </a:lnTo>
                  <a:lnTo>
                    <a:pt x="1649" y="1655"/>
                  </a:lnTo>
                  <a:lnTo>
                    <a:pt x="1671" y="1693"/>
                  </a:lnTo>
                  <a:close/>
                  <a:moveTo>
                    <a:pt x="1686" y="1786"/>
                  </a:moveTo>
                  <a:lnTo>
                    <a:pt x="1686" y="1786"/>
                  </a:lnTo>
                  <a:lnTo>
                    <a:pt x="1686" y="1780"/>
                  </a:lnTo>
                  <a:lnTo>
                    <a:pt x="1689" y="1773"/>
                  </a:lnTo>
                  <a:lnTo>
                    <a:pt x="1692" y="1768"/>
                  </a:lnTo>
                  <a:lnTo>
                    <a:pt x="1696" y="1763"/>
                  </a:lnTo>
                  <a:lnTo>
                    <a:pt x="1702" y="1760"/>
                  </a:lnTo>
                  <a:lnTo>
                    <a:pt x="1708" y="1758"/>
                  </a:lnTo>
                  <a:lnTo>
                    <a:pt x="1716" y="1755"/>
                  </a:lnTo>
                  <a:lnTo>
                    <a:pt x="1724" y="1755"/>
                  </a:lnTo>
                  <a:lnTo>
                    <a:pt x="1724" y="1755"/>
                  </a:lnTo>
                  <a:lnTo>
                    <a:pt x="1736" y="1755"/>
                  </a:lnTo>
                  <a:lnTo>
                    <a:pt x="1747" y="1758"/>
                  </a:lnTo>
                  <a:lnTo>
                    <a:pt x="1757" y="1761"/>
                  </a:lnTo>
                  <a:lnTo>
                    <a:pt x="1767" y="1766"/>
                  </a:lnTo>
                  <a:lnTo>
                    <a:pt x="1767" y="1796"/>
                  </a:lnTo>
                  <a:lnTo>
                    <a:pt x="1767" y="1796"/>
                  </a:lnTo>
                  <a:lnTo>
                    <a:pt x="1765" y="1801"/>
                  </a:lnTo>
                  <a:lnTo>
                    <a:pt x="1760" y="1805"/>
                  </a:lnTo>
                  <a:lnTo>
                    <a:pt x="1756" y="1810"/>
                  </a:lnTo>
                  <a:lnTo>
                    <a:pt x="1750" y="1813"/>
                  </a:lnTo>
                  <a:lnTo>
                    <a:pt x="1745" y="1816"/>
                  </a:lnTo>
                  <a:lnTo>
                    <a:pt x="1738" y="1818"/>
                  </a:lnTo>
                  <a:lnTo>
                    <a:pt x="1732" y="1819"/>
                  </a:lnTo>
                  <a:lnTo>
                    <a:pt x="1724" y="1821"/>
                  </a:lnTo>
                  <a:lnTo>
                    <a:pt x="1724" y="1821"/>
                  </a:lnTo>
                  <a:lnTo>
                    <a:pt x="1716" y="1819"/>
                  </a:lnTo>
                  <a:lnTo>
                    <a:pt x="1708" y="1817"/>
                  </a:lnTo>
                  <a:lnTo>
                    <a:pt x="1702" y="1815"/>
                  </a:lnTo>
                  <a:lnTo>
                    <a:pt x="1696" y="1811"/>
                  </a:lnTo>
                  <a:lnTo>
                    <a:pt x="1692" y="1806"/>
                  </a:lnTo>
                  <a:lnTo>
                    <a:pt x="1689" y="1801"/>
                  </a:lnTo>
                  <a:lnTo>
                    <a:pt x="1687" y="1794"/>
                  </a:lnTo>
                  <a:lnTo>
                    <a:pt x="1686" y="1786"/>
                  </a:lnTo>
                  <a:lnTo>
                    <a:pt x="1686" y="1786"/>
                  </a:lnTo>
                  <a:close/>
                  <a:moveTo>
                    <a:pt x="2333" y="1796"/>
                  </a:moveTo>
                  <a:lnTo>
                    <a:pt x="2333" y="1796"/>
                  </a:lnTo>
                  <a:lnTo>
                    <a:pt x="2325" y="1803"/>
                  </a:lnTo>
                  <a:lnTo>
                    <a:pt x="2315" y="1808"/>
                  </a:lnTo>
                  <a:lnTo>
                    <a:pt x="2310" y="1811"/>
                  </a:lnTo>
                  <a:lnTo>
                    <a:pt x="2303" y="1813"/>
                  </a:lnTo>
                  <a:lnTo>
                    <a:pt x="2297" y="1814"/>
                  </a:lnTo>
                  <a:lnTo>
                    <a:pt x="2290" y="1815"/>
                  </a:lnTo>
                  <a:lnTo>
                    <a:pt x="2290" y="1815"/>
                  </a:lnTo>
                  <a:lnTo>
                    <a:pt x="2285" y="1814"/>
                  </a:lnTo>
                  <a:lnTo>
                    <a:pt x="2278" y="1814"/>
                  </a:lnTo>
                  <a:lnTo>
                    <a:pt x="2270" y="1812"/>
                  </a:lnTo>
                  <a:lnTo>
                    <a:pt x="2261" y="1807"/>
                  </a:lnTo>
                  <a:lnTo>
                    <a:pt x="2254" y="1802"/>
                  </a:lnTo>
                  <a:lnTo>
                    <a:pt x="2250" y="1797"/>
                  </a:lnTo>
                  <a:lnTo>
                    <a:pt x="2247" y="1793"/>
                  </a:lnTo>
                  <a:lnTo>
                    <a:pt x="2245" y="1787"/>
                  </a:lnTo>
                  <a:lnTo>
                    <a:pt x="2243" y="1781"/>
                  </a:lnTo>
                  <a:lnTo>
                    <a:pt x="2242" y="1774"/>
                  </a:lnTo>
                  <a:lnTo>
                    <a:pt x="2240" y="1766"/>
                  </a:lnTo>
                  <a:lnTo>
                    <a:pt x="2376" y="1766"/>
                  </a:lnTo>
                  <a:lnTo>
                    <a:pt x="2376" y="1766"/>
                  </a:lnTo>
                  <a:lnTo>
                    <a:pt x="2377" y="1750"/>
                  </a:lnTo>
                  <a:lnTo>
                    <a:pt x="2377" y="1750"/>
                  </a:lnTo>
                  <a:lnTo>
                    <a:pt x="2377" y="1737"/>
                  </a:lnTo>
                  <a:lnTo>
                    <a:pt x="2375" y="1725"/>
                  </a:lnTo>
                  <a:lnTo>
                    <a:pt x="2374" y="1712"/>
                  </a:lnTo>
                  <a:lnTo>
                    <a:pt x="2371" y="1701"/>
                  </a:lnTo>
                  <a:lnTo>
                    <a:pt x="2367" y="1691"/>
                  </a:lnTo>
                  <a:lnTo>
                    <a:pt x="2363" y="1682"/>
                  </a:lnTo>
                  <a:lnTo>
                    <a:pt x="2357" y="1673"/>
                  </a:lnTo>
                  <a:lnTo>
                    <a:pt x="2352" y="1665"/>
                  </a:lnTo>
                  <a:lnTo>
                    <a:pt x="2345" y="1657"/>
                  </a:lnTo>
                  <a:lnTo>
                    <a:pt x="2339" y="1652"/>
                  </a:lnTo>
                  <a:lnTo>
                    <a:pt x="2331" y="1646"/>
                  </a:lnTo>
                  <a:lnTo>
                    <a:pt x="2322" y="1642"/>
                  </a:lnTo>
                  <a:lnTo>
                    <a:pt x="2313" y="1639"/>
                  </a:lnTo>
                  <a:lnTo>
                    <a:pt x="2304" y="1635"/>
                  </a:lnTo>
                  <a:lnTo>
                    <a:pt x="2294" y="1634"/>
                  </a:lnTo>
                  <a:lnTo>
                    <a:pt x="2283" y="1633"/>
                  </a:lnTo>
                  <a:lnTo>
                    <a:pt x="2283" y="1633"/>
                  </a:lnTo>
                  <a:lnTo>
                    <a:pt x="2274" y="1634"/>
                  </a:lnTo>
                  <a:lnTo>
                    <a:pt x="2264" y="1635"/>
                  </a:lnTo>
                  <a:lnTo>
                    <a:pt x="2254" y="1639"/>
                  </a:lnTo>
                  <a:lnTo>
                    <a:pt x="2244" y="1642"/>
                  </a:lnTo>
                  <a:lnTo>
                    <a:pt x="2235" y="1646"/>
                  </a:lnTo>
                  <a:lnTo>
                    <a:pt x="2227" y="1653"/>
                  </a:lnTo>
                  <a:lnTo>
                    <a:pt x="2219" y="1658"/>
                  </a:lnTo>
                  <a:lnTo>
                    <a:pt x="2213" y="1666"/>
                  </a:lnTo>
                  <a:lnTo>
                    <a:pt x="2206" y="1674"/>
                  </a:lnTo>
                  <a:lnTo>
                    <a:pt x="2201" y="1683"/>
                  </a:lnTo>
                  <a:lnTo>
                    <a:pt x="2196" y="1693"/>
                  </a:lnTo>
                  <a:lnTo>
                    <a:pt x="2192" y="1703"/>
                  </a:lnTo>
                  <a:lnTo>
                    <a:pt x="2189" y="1714"/>
                  </a:lnTo>
                  <a:lnTo>
                    <a:pt x="2186" y="1726"/>
                  </a:lnTo>
                  <a:lnTo>
                    <a:pt x="2185" y="1737"/>
                  </a:lnTo>
                  <a:lnTo>
                    <a:pt x="2184" y="1750"/>
                  </a:lnTo>
                  <a:lnTo>
                    <a:pt x="2184" y="1750"/>
                  </a:lnTo>
                  <a:lnTo>
                    <a:pt x="2185" y="1762"/>
                  </a:lnTo>
                  <a:lnTo>
                    <a:pt x="2186" y="1774"/>
                  </a:lnTo>
                  <a:lnTo>
                    <a:pt x="2189" y="1786"/>
                  </a:lnTo>
                  <a:lnTo>
                    <a:pt x="2192" y="1797"/>
                  </a:lnTo>
                  <a:lnTo>
                    <a:pt x="2196" y="1807"/>
                  </a:lnTo>
                  <a:lnTo>
                    <a:pt x="2201" y="1817"/>
                  </a:lnTo>
                  <a:lnTo>
                    <a:pt x="2206" y="1826"/>
                  </a:lnTo>
                  <a:lnTo>
                    <a:pt x="2213" y="1834"/>
                  </a:lnTo>
                  <a:lnTo>
                    <a:pt x="2221" y="1840"/>
                  </a:lnTo>
                  <a:lnTo>
                    <a:pt x="2228" y="1847"/>
                  </a:lnTo>
                  <a:lnTo>
                    <a:pt x="2237" y="1853"/>
                  </a:lnTo>
                  <a:lnTo>
                    <a:pt x="2246" y="1857"/>
                  </a:lnTo>
                  <a:lnTo>
                    <a:pt x="2256" y="1860"/>
                  </a:lnTo>
                  <a:lnTo>
                    <a:pt x="2267" y="1864"/>
                  </a:lnTo>
                  <a:lnTo>
                    <a:pt x="2278" y="1865"/>
                  </a:lnTo>
                  <a:lnTo>
                    <a:pt x="2290" y="1866"/>
                  </a:lnTo>
                  <a:lnTo>
                    <a:pt x="2290" y="1866"/>
                  </a:lnTo>
                  <a:lnTo>
                    <a:pt x="2301" y="1865"/>
                  </a:lnTo>
                  <a:lnTo>
                    <a:pt x="2311" y="1864"/>
                  </a:lnTo>
                  <a:lnTo>
                    <a:pt x="2322" y="1860"/>
                  </a:lnTo>
                  <a:lnTo>
                    <a:pt x="2332" y="1857"/>
                  </a:lnTo>
                  <a:lnTo>
                    <a:pt x="2342" y="1851"/>
                  </a:lnTo>
                  <a:lnTo>
                    <a:pt x="2351" y="1846"/>
                  </a:lnTo>
                  <a:lnTo>
                    <a:pt x="2360" y="1838"/>
                  </a:lnTo>
                  <a:lnTo>
                    <a:pt x="2368" y="1830"/>
                  </a:lnTo>
                  <a:lnTo>
                    <a:pt x="2333" y="1796"/>
                  </a:lnTo>
                  <a:close/>
                  <a:moveTo>
                    <a:pt x="2242" y="1726"/>
                  </a:moveTo>
                  <a:lnTo>
                    <a:pt x="2242" y="1726"/>
                  </a:lnTo>
                  <a:lnTo>
                    <a:pt x="2243" y="1716"/>
                  </a:lnTo>
                  <a:lnTo>
                    <a:pt x="2245" y="1707"/>
                  </a:lnTo>
                  <a:lnTo>
                    <a:pt x="2248" y="1699"/>
                  </a:lnTo>
                  <a:lnTo>
                    <a:pt x="2254" y="1693"/>
                  </a:lnTo>
                  <a:lnTo>
                    <a:pt x="2259" y="1687"/>
                  </a:lnTo>
                  <a:lnTo>
                    <a:pt x="2266" y="1684"/>
                  </a:lnTo>
                  <a:lnTo>
                    <a:pt x="2274" y="1680"/>
                  </a:lnTo>
                  <a:lnTo>
                    <a:pt x="2282" y="1680"/>
                  </a:lnTo>
                  <a:lnTo>
                    <a:pt x="2282" y="1680"/>
                  </a:lnTo>
                  <a:lnTo>
                    <a:pt x="2292" y="1682"/>
                  </a:lnTo>
                  <a:lnTo>
                    <a:pt x="2301" y="1684"/>
                  </a:lnTo>
                  <a:lnTo>
                    <a:pt x="2308" y="1688"/>
                  </a:lnTo>
                  <a:lnTo>
                    <a:pt x="2313" y="1695"/>
                  </a:lnTo>
                  <a:lnTo>
                    <a:pt x="2318" y="1701"/>
                  </a:lnTo>
                  <a:lnTo>
                    <a:pt x="2321" y="1709"/>
                  </a:lnTo>
                  <a:lnTo>
                    <a:pt x="2323" y="1718"/>
                  </a:lnTo>
                  <a:lnTo>
                    <a:pt x="2324" y="1726"/>
                  </a:lnTo>
                  <a:lnTo>
                    <a:pt x="2242" y="1726"/>
                  </a:lnTo>
                  <a:close/>
                  <a:moveTo>
                    <a:pt x="2864" y="1796"/>
                  </a:moveTo>
                  <a:lnTo>
                    <a:pt x="2864" y="1796"/>
                  </a:lnTo>
                  <a:lnTo>
                    <a:pt x="2855" y="1803"/>
                  </a:lnTo>
                  <a:lnTo>
                    <a:pt x="2846" y="1808"/>
                  </a:lnTo>
                  <a:lnTo>
                    <a:pt x="2840" y="1811"/>
                  </a:lnTo>
                  <a:lnTo>
                    <a:pt x="2834" y="1813"/>
                  </a:lnTo>
                  <a:lnTo>
                    <a:pt x="2828" y="1814"/>
                  </a:lnTo>
                  <a:lnTo>
                    <a:pt x="2820" y="1815"/>
                  </a:lnTo>
                  <a:lnTo>
                    <a:pt x="2820" y="1815"/>
                  </a:lnTo>
                  <a:lnTo>
                    <a:pt x="2814" y="1814"/>
                  </a:lnTo>
                  <a:lnTo>
                    <a:pt x="2808" y="1814"/>
                  </a:lnTo>
                  <a:lnTo>
                    <a:pt x="2800" y="1812"/>
                  </a:lnTo>
                  <a:lnTo>
                    <a:pt x="2792" y="1807"/>
                  </a:lnTo>
                  <a:lnTo>
                    <a:pt x="2784" y="1802"/>
                  </a:lnTo>
                  <a:lnTo>
                    <a:pt x="2781" y="1797"/>
                  </a:lnTo>
                  <a:lnTo>
                    <a:pt x="2778" y="1793"/>
                  </a:lnTo>
                  <a:lnTo>
                    <a:pt x="2776" y="1787"/>
                  </a:lnTo>
                  <a:lnTo>
                    <a:pt x="2773" y="1781"/>
                  </a:lnTo>
                  <a:lnTo>
                    <a:pt x="2771" y="1774"/>
                  </a:lnTo>
                  <a:lnTo>
                    <a:pt x="2770" y="1766"/>
                  </a:lnTo>
                  <a:lnTo>
                    <a:pt x="2907" y="1766"/>
                  </a:lnTo>
                  <a:lnTo>
                    <a:pt x="2907" y="1766"/>
                  </a:lnTo>
                  <a:lnTo>
                    <a:pt x="2908" y="1750"/>
                  </a:lnTo>
                  <a:lnTo>
                    <a:pt x="2908" y="1750"/>
                  </a:lnTo>
                  <a:lnTo>
                    <a:pt x="2907" y="1737"/>
                  </a:lnTo>
                  <a:lnTo>
                    <a:pt x="2906" y="1725"/>
                  </a:lnTo>
                  <a:lnTo>
                    <a:pt x="2904" y="1712"/>
                  </a:lnTo>
                  <a:lnTo>
                    <a:pt x="2901" y="1701"/>
                  </a:lnTo>
                  <a:lnTo>
                    <a:pt x="2897" y="1691"/>
                  </a:lnTo>
                  <a:lnTo>
                    <a:pt x="2893" y="1682"/>
                  </a:lnTo>
                  <a:lnTo>
                    <a:pt x="2888" y="1673"/>
                  </a:lnTo>
                  <a:lnTo>
                    <a:pt x="2883" y="1665"/>
                  </a:lnTo>
                  <a:lnTo>
                    <a:pt x="2876" y="1657"/>
                  </a:lnTo>
                  <a:lnTo>
                    <a:pt x="2868" y="1652"/>
                  </a:lnTo>
                  <a:lnTo>
                    <a:pt x="2861" y="1646"/>
                  </a:lnTo>
                  <a:lnTo>
                    <a:pt x="2853" y="1642"/>
                  </a:lnTo>
                  <a:lnTo>
                    <a:pt x="2844" y="1639"/>
                  </a:lnTo>
                  <a:lnTo>
                    <a:pt x="2834" y="1635"/>
                  </a:lnTo>
                  <a:lnTo>
                    <a:pt x="2824" y="1634"/>
                  </a:lnTo>
                  <a:lnTo>
                    <a:pt x="2814" y="1633"/>
                  </a:lnTo>
                  <a:lnTo>
                    <a:pt x="2814" y="1633"/>
                  </a:lnTo>
                  <a:lnTo>
                    <a:pt x="2803" y="1634"/>
                  </a:lnTo>
                  <a:lnTo>
                    <a:pt x="2793" y="1635"/>
                  </a:lnTo>
                  <a:lnTo>
                    <a:pt x="2783" y="1639"/>
                  </a:lnTo>
                  <a:lnTo>
                    <a:pt x="2775" y="1642"/>
                  </a:lnTo>
                  <a:lnTo>
                    <a:pt x="2766" y="1646"/>
                  </a:lnTo>
                  <a:lnTo>
                    <a:pt x="2757" y="1653"/>
                  </a:lnTo>
                  <a:lnTo>
                    <a:pt x="2750" y="1658"/>
                  </a:lnTo>
                  <a:lnTo>
                    <a:pt x="2743" y="1666"/>
                  </a:lnTo>
                  <a:lnTo>
                    <a:pt x="2736" y="1674"/>
                  </a:lnTo>
                  <a:lnTo>
                    <a:pt x="2730" y="1683"/>
                  </a:lnTo>
                  <a:lnTo>
                    <a:pt x="2726" y="1693"/>
                  </a:lnTo>
                  <a:lnTo>
                    <a:pt x="2722" y="1703"/>
                  </a:lnTo>
                  <a:lnTo>
                    <a:pt x="2719" y="1714"/>
                  </a:lnTo>
                  <a:lnTo>
                    <a:pt x="2716" y="1726"/>
                  </a:lnTo>
                  <a:lnTo>
                    <a:pt x="2715" y="1737"/>
                  </a:lnTo>
                  <a:lnTo>
                    <a:pt x="2715" y="1750"/>
                  </a:lnTo>
                  <a:lnTo>
                    <a:pt x="2715" y="1750"/>
                  </a:lnTo>
                  <a:lnTo>
                    <a:pt x="2715" y="1762"/>
                  </a:lnTo>
                  <a:lnTo>
                    <a:pt x="2716" y="1774"/>
                  </a:lnTo>
                  <a:lnTo>
                    <a:pt x="2718" y="1786"/>
                  </a:lnTo>
                  <a:lnTo>
                    <a:pt x="2722" y="1797"/>
                  </a:lnTo>
                  <a:lnTo>
                    <a:pt x="2726" y="1807"/>
                  </a:lnTo>
                  <a:lnTo>
                    <a:pt x="2732" y="1817"/>
                  </a:lnTo>
                  <a:lnTo>
                    <a:pt x="2737" y="1826"/>
                  </a:lnTo>
                  <a:lnTo>
                    <a:pt x="2744" y="1834"/>
                  </a:lnTo>
                  <a:lnTo>
                    <a:pt x="2750" y="1840"/>
                  </a:lnTo>
                  <a:lnTo>
                    <a:pt x="2758" y="1847"/>
                  </a:lnTo>
                  <a:lnTo>
                    <a:pt x="2767" y="1853"/>
                  </a:lnTo>
                  <a:lnTo>
                    <a:pt x="2777" y="1857"/>
                  </a:lnTo>
                  <a:lnTo>
                    <a:pt x="2787" y="1860"/>
                  </a:lnTo>
                  <a:lnTo>
                    <a:pt x="2797" y="1864"/>
                  </a:lnTo>
                  <a:lnTo>
                    <a:pt x="2809" y="1865"/>
                  </a:lnTo>
                  <a:lnTo>
                    <a:pt x="2820" y="1866"/>
                  </a:lnTo>
                  <a:lnTo>
                    <a:pt x="2820" y="1866"/>
                  </a:lnTo>
                  <a:lnTo>
                    <a:pt x="2831" y="1865"/>
                  </a:lnTo>
                  <a:lnTo>
                    <a:pt x="2842" y="1864"/>
                  </a:lnTo>
                  <a:lnTo>
                    <a:pt x="2852" y="1860"/>
                  </a:lnTo>
                  <a:lnTo>
                    <a:pt x="2862" y="1857"/>
                  </a:lnTo>
                  <a:lnTo>
                    <a:pt x="2872" y="1851"/>
                  </a:lnTo>
                  <a:lnTo>
                    <a:pt x="2882" y="1846"/>
                  </a:lnTo>
                  <a:lnTo>
                    <a:pt x="2890" y="1838"/>
                  </a:lnTo>
                  <a:lnTo>
                    <a:pt x="2898" y="1830"/>
                  </a:lnTo>
                  <a:lnTo>
                    <a:pt x="2864" y="1796"/>
                  </a:lnTo>
                  <a:close/>
                  <a:moveTo>
                    <a:pt x="2771" y="1726"/>
                  </a:moveTo>
                  <a:lnTo>
                    <a:pt x="2771" y="1726"/>
                  </a:lnTo>
                  <a:lnTo>
                    <a:pt x="2772" y="1716"/>
                  </a:lnTo>
                  <a:lnTo>
                    <a:pt x="2776" y="1707"/>
                  </a:lnTo>
                  <a:lnTo>
                    <a:pt x="2779" y="1699"/>
                  </a:lnTo>
                  <a:lnTo>
                    <a:pt x="2783" y="1693"/>
                  </a:lnTo>
                  <a:lnTo>
                    <a:pt x="2790" y="1687"/>
                  </a:lnTo>
                  <a:lnTo>
                    <a:pt x="2797" y="1684"/>
                  </a:lnTo>
                  <a:lnTo>
                    <a:pt x="2804" y="1680"/>
                  </a:lnTo>
                  <a:lnTo>
                    <a:pt x="2813" y="1680"/>
                  </a:lnTo>
                  <a:lnTo>
                    <a:pt x="2813" y="1680"/>
                  </a:lnTo>
                  <a:lnTo>
                    <a:pt x="2823" y="1682"/>
                  </a:lnTo>
                  <a:lnTo>
                    <a:pt x="2831" y="1684"/>
                  </a:lnTo>
                  <a:lnTo>
                    <a:pt x="2839" y="1688"/>
                  </a:lnTo>
                  <a:lnTo>
                    <a:pt x="2844" y="1695"/>
                  </a:lnTo>
                  <a:lnTo>
                    <a:pt x="2849" y="1701"/>
                  </a:lnTo>
                  <a:lnTo>
                    <a:pt x="2852" y="1709"/>
                  </a:lnTo>
                  <a:lnTo>
                    <a:pt x="2854" y="1718"/>
                  </a:lnTo>
                  <a:lnTo>
                    <a:pt x="2855" y="1726"/>
                  </a:lnTo>
                  <a:lnTo>
                    <a:pt x="2771" y="1726"/>
                  </a:lnTo>
                  <a:close/>
                  <a:moveTo>
                    <a:pt x="2639" y="1783"/>
                  </a:moveTo>
                  <a:lnTo>
                    <a:pt x="2639" y="1783"/>
                  </a:lnTo>
                  <a:lnTo>
                    <a:pt x="2639" y="1791"/>
                  </a:lnTo>
                  <a:lnTo>
                    <a:pt x="2640" y="1796"/>
                  </a:lnTo>
                  <a:lnTo>
                    <a:pt x="2642" y="1802"/>
                  </a:lnTo>
                  <a:lnTo>
                    <a:pt x="2644" y="1806"/>
                  </a:lnTo>
                  <a:lnTo>
                    <a:pt x="2648" y="1810"/>
                  </a:lnTo>
                  <a:lnTo>
                    <a:pt x="2652" y="1812"/>
                  </a:lnTo>
                  <a:lnTo>
                    <a:pt x="2656" y="1813"/>
                  </a:lnTo>
                  <a:lnTo>
                    <a:pt x="2663" y="1813"/>
                  </a:lnTo>
                  <a:lnTo>
                    <a:pt x="2663" y="1813"/>
                  </a:lnTo>
                  <a:lnTo>
                    <a:pt x="2671" y="1813"/>
                  </a:lnTo>
                  <a:lnTo>
                    <a:pt x="2680" y="1811"/>
                  </a:lnTo>
                  <a:lnTo>
                    <a:pt x="2688" y="1807"/>
                  </a:lnTo>
                  <a:lnTo>
                    <a:pt x="2696" y="1803"/>
                  </a:lnTo>
                  <a:lnTo>
                    <a:pt x="2690" y="1855"/>
                  </a:lnTo>
                  <a:lnTo>
                    <a:pt x="2690" y="1855"/>
                  </a:lnTo>
                  <a:lnTo>
                    <a:pt x="2680" y="1859"/>
                  </a:lnTo>
                  <a:lnTo>
                    <a:pt x="2668" y="1862"/>
                  </a:lnTo>
                  <a:lnTo>
                    <a:pt x="2655" y="1865"/>
                  </a:lnTo>
                  <a:lnTo>
                    <a:pt x="2643" y="1866"/>
                  </a:lnTo>
                  <a:lnTo>
                    <a:pt x="2643" y="1866"/>
                  </a:lnTo>
                  <a:lnTo>
                    <a:pt x="2636" y="1865"/>
                  </a:lnTo>
                  <a:lnTo>
                    <a:pt x="2628" y="1864"/>
                  </a:lnTo>
                  <a:lnTo>
                    <a:pt x="2621" y="1861"/>
                  </a:lnTo>
                  <a:lnTo>
                    <a:pt x="2616" y="1859"/>
                  </a:lnTo>
                  <a:lnTo>
                    <a:pt x="2610" y="1856"/>
                  </a:lnTo>
                  <a:lnTo>
                    <a:pt x="2605" y="1853"/>
                  </a:lnTo>
                  <a:lnTo>
                    <a:pt x="2601" y="1848"/>
                  </a:lnTo>
                  <a:lnTo>
                    <a:pt x="2597" y="1843"/>
                  </a:lnTo>
                  <a:lnTo>
                    <a:pt x="2591" y="1833"/>
                  </a:lnTo>
                  <a:lnTo>
                    <a:pt x="2587" y="1821"/>
                  </a:lnTo>
                  <a:lnTo>
                    <a:pt x="2585" y="1810"/>
                  </a:lnTo>
                  <a:lnTo>
                    <a:pt x="2584" y="1797"/>
                  </a:lnTo>
                  <a:lnTo>
                    <a:pt x="2584" y="1689"/>
                  </a:lnTo>
                  <a:lnTo>
                    <a:pt x="2549" y="1689"/>
                  </a:lnTo>
                  <a:lnTo>
                    <a:pt x="2549" y="1639"/>
                  </a:lnTo>
                  <a:lnTo>
                    <a:pt x="2584" y="1639"/>
                  </a:lnTo>
                  <a:lnTo>
                    <a:pt x="2584" y="1581"/>
                  </a:lnTo>
                  <a:lnTo>
                    <a:pt x="2639" y="1554"/>
                  </a:lnTo>
                  <a:lnTo>
                    <a:pt x="2639" y="1639"/>
                  </a:lnTo>
                  <a:lnTo>
                    <a:pt x="2688" y="1639"/>
                  </a:lnTo>
                  <a:lnTo>
                    <a:pt x="2688" y="1689"/>
                  </a:lnTo>
                  <a:lnTo>
                    <a:pt x="2639" y="1689"/>
                  </a:lnTo>
                  <a:lnTo>
                    <a:pt x="2639" y="1783"/>
                  </a:lnTo>
                  <a:close/>
                  <a:moveTo>
                    <a:pt x="2532" y="1855"/>
                  </a:moveTo>
                  <a:lnTo>
                    <a:pt x="2532" y="1855"/>
                  </a:lnTo>
                  <a:lnTo>
                    <a:pt x="2522" y="1859"/>
                  </a:lnTo>
                  <a:lnTo>
                    <a:pt x="2511" y="1862"/>
                  </a:lnTo>
                  <a:lnTo>
                    <a:pt x="2499" y="1865"/>
                  </a:lnTo>
                  <a:lnTo>
                    <a:pt x="2487" y="1866"/>
                  </a:lnTo>
                  <a:lnTo>
                    <a:pt x="2487" y="1866"/>
                  </a:lnTo>
                  <a:lnTo>
                    <a:pt x="2478" y="1865"/>
                  </a:lnTo>
                  <a:lnTo>
                    <a:pt x="2471" y="1864"/>
                  </a:lnTo>
                  <a:lnTo>
                    <a:pt x="2464" y="1861"/>
                  </a:lnTo>
                  <a:lnTo>
                    <a:pt x="2458" y="1859"/>
                  </a:lnTo>
                  <a:lnTo>
                    <a:pt x="2453" y="1856"/>
                  </a:lnTo>
                  <a:lnTo>
                    <a:pt x="2448" y="1853"/>
                  </a:lnTo>
                  <a:lnTo>
                    <a:pt x="2443" y="1848"/>
                  </a:lnTo>
                  <a:lnTo>
                    <a:pt x="2440" y="1843"/>
                  </a:lnTo>
                  <a:lnTo>
                    <a:pt x="2434" y="1833"/>
                  </a:lnTo>
                  <a:lnTo>
                    <a:pt x="2430" y="1821"/>
                  </a:lnTo>
                  <a:lnTo>
                    <a:pt x="2427" y="1810"/>
                  </a:lnTo>
                  <a:lnTo>
                    <a:pt x="2427" y="1797"/>
                  </a:lnTo>
                  <a:lnTo>
                    <a:pt x="2427" y="1689"/>
                  </a:lnTo>
                  <a:lnTo>
                    <a:pt x="2393" y="1689"/>
                  </a:lnTo>
                  <a:lnTo>
                    <a:pt x="2393" y="1639"/>
                  </a:lnTo>
                  <a:lnTo>
                    <a:pt x="2427" y="1639"/>
                  </a:lnTo>
                  <a:lnTo>
                    <a:pt x="2427" y="1581"/>
                  </a:lnTo>
                  <a:lnTo>
                    <a:pt x="2482" y="1554"/>
                  </a:lnTo>
                  <a:lnTo>
                    <a:pt x="2482" y="1639"/>
                  </a:lnTo>
                  <a:lnTo>
                    <a:pt x="2528" y="1639"/>
                  </a:lnTo>
                  <a:lnTo>
                    <a:pt x="2528" y="1689"/>
                  </a:lnTo>
                  <a:lnTo>
                    <a:pt x="2482" y="1689"/>
                  </a:lnTo>
                  <a:lnTo>
                    <a:pt x="2482" y="1783"/>
                  </a:lnTo>
                  <a:lnTo>
                    <a:pt x="2482" y="1783"/>
                  </a:lnTo>
                  <a:lnTo>
                    <a:pt x="2482" y="1791"/>
                  </a:lnTo>
                  <a:lnTo>
                    <a:pt x="2483" y="1796"/>
                  </a:lnTo>
                  <a:lnTo>
                    <a:pt x="2485" y="1802"/>
                  </a:lnTo>
                  <a:lnTo>
                    <a:pt x="2488" y="1806"/>
                  </a:lnTo>
                  <a:lnTo>
                    <a:pt x="2491" y="1810"/>
                  </a:lnTo>
                  <a:lnTo>
                    <a:pt x="2495" y="1812"/>
                  </a:lnTo>
                  <a:lnTo>
                    <a:pt x="2500" y="1813"/>
                  </a:lnTo>
                  <a:lnTo>
                    <a:pt x="2505" y="1813"/>
                  </a:lnTo>
                  <a:lnTo>
                    <a:pt x="2505" y="1813"/>
                  </a:lnTo>
                  <a:lnTo>
                    <a:pt x="2514" y="1813"/>
                  </a:lnTo>
                  <a:lnTo>
                    <a:pt x="2523" y="1811"/>
                  </a:lnTo>
                  <a:lnTo>
                    <a:pt x="2531" y="1807"/>
                  </a:lnTo>
                  <a:lnTo>
                    <a:pt x="2538" y="1803"/>
                  </a:lnTo>
                  <a:lnTo>
                    <a:pt x="2532" y="1855"/>
                  </a:lnTo>
                  <a:close/>
                  <a:moveTo>
                    <a:pt x="3074" y="1700"/>
                  </a:moveTo>
                  <a:lnTo>
                    <a:pt x="3074" y="1700"/>
                  </a:lnTo>
                  <a:lnTo>
                    <a:pt x="3066" y="1695"/>
                  </a:lnTo>
                  <a:lnTo>
                    <a:pt x="3057" y="1691"/>
                  </a:lnTo>
                  <a:lnTo>
                    <a:pt x="3047" y="1689"/>
                  </a:lnTo>
                  <a:lnTo>
                    <a:pt x="3037" y="1688"/>
                  </a:lnTo>
                  <a:lnTo>
                    <a:pt x="3037" y="1688"/>
                  </a:lnTo>
                  <a:lnTo>
                    <a:pt x="3028" y="1689"/>
                  </a:lnTo>
                  <a:lnTo>
                    <a:pt x="3020" y="1691"/>
                  </a:lnTo>
                  <a:lnTo>
                    <a:pt x="3013" y="1696"/>
                  </a:lnTo>
                  <a:lnTo>
                    <a:pt x="3007" y="1701"/>
                  </a:lnTo>
                  <a:lnTo>
                    <a:pt x="3003" y="1708"/>
                  </a:lnTo>
                  <a:lnTo>
                    <a:pt x="3001" y="1717"/>
                  </a:lnTo>
                  <a:lnTo>
                    <a:pt x="2999" y="1728"/>
                  </a:lnTo>
                  <a:lnTo>
                    <a:pt x="2998" y="1740"/>
                  </a:lnTo>
                  <a:lnTo>
                    <a:pt x="2998" y="1860"/>
                  </a:lnTo>
                  <a:lnTo>
                    <a:pt x="2943" y="1860"/>
                  </a:lnTo>
                  <a:lnTo>
                    <a:pt x="2943" y="1639"/>
                  </a:lnTo>
                  <a:lnTo>
                    <a:pt x="2998" y="1639"/>
                  </a:lnTo>
                  <a:lnTo>
                    <a:pt x="2998" y="1657"/>
                  </a:lnTo>
                  <a:lnTo>
                    <a:pt x="2998" y="1657"/>
                  </a:lnTo>
                  <a:lnTo>
                    <a:pt x="3003" y="1652"/>
                  </a:lnTo>
                  <a:lnTo>
                    <a:pt x="3009" y="1646"/>
                  </a:lnTo>
                  <a:lnTo>
                    <a:pt x="3014" y="1643"/>
                  </a:lnTo>
                  <a:lnTo>
                    <a:pt x="3021" y="1640"/>
                  </a:lnTo>
                  <a:lnTo>
                    <a:pt x="3026" y="1636"/>
                  </a:lnTo>
                  <a:lnTo>
                    <a:pt x="3033" y="1635"/>
                  </a:lnTo>
                  <a:lnTo>
                    <a:pt x="3039" y="1634"/>
                  </a:lnTo>
                  <a:lnTo>
                    <a:pt x="3047" y="1633"/>
                  </a:lnTo>
                  <a:lnTo>
                    <a:pt x="3047" y="1633"/>
                  </a:lnTo>
                  <a:lnTo>
                    <a:pt x="3058" y="1634"/>
                  </a:lnTo>
                  <a:lnTo>
                    <a:pt x="3069" y="1637"/>
                  </a:lnTo>
                  <a:lnTo>
                    <a:pt x="3079" y="1641"/>
                  </a:lnTo>
                  <a:lnTo>
                    <a:pt x="3088" y="1646"/>
                  </a:lnTo>
                  <a:lnTo>
                    <a:pt x="3074" y="1700"/>
                  </a:lnTo>
                  <a:close/>
                  <a:moveTo>
                    <a:pt x="593" y="1579"/>
                  </a:moveTo>
                  <a:lnTo>
                    <a:pt x="593" y="1607"/>
                  </a:lnTo>
                  <a:lnTo>
                    <a:pt x="537" y="1607"/>
                  </a:lnTo>
                  <a:lnTo>
                    <a:pt x="537" y="1551"/>
                  </a:lnTo>
                  <a:lnTo>
                    <a:pt x="593" y="1551"/>
                  </a:lnTo>
                  <a:lnTo>
                    <a:pt x="593" y="1579"/>
                  </a:lnTo>
                  <a:close/>
                  <a:moveTo>
                    <a:pt x="975" y="1639"/>
                  </a:moveTo>
                  <a:lnTo>
                    <a:pt x="1030" y="1639"/>
                  </a:lnTo>
                  <a:lnTo>
                    <a:pt x="1030" y="1738"/>
                  </a:lnTo>
                  <a:lnTo>
                    <a:pt x="1030" y="1860"/>
                  </a:lnTo>
                  <a:lnTo>
                    <a:pt x="975" y="1860"/>
                  </a:lnTo>
                  <a:lnTo>
                    <a:pt x="975" y="1639"/>
                  </a:lnTo>
                  <a:close/>
                  <a:moveTo>
                    <a:pt x="1030" y="1579"/>
                  </a:moveTo>
                  <a:lnTo>
                    <a:pt x="1030" y="1607"/>
                  </a:lnTo>
                  <a:lnTo>
                    <a:pt x="975" y="1607"/>
                  </a:lnTo>
                  <a:lnTo>
                    <a:pt x="975" y="1551"/>
                  </a:lnTo>
                  <a:lnTo>
                    <a:pt x="1030" y="1551"/>
                  </a:lnTo>
                  <a:lnTo>
                    <a:pt x="1030" y="1579"/>
                  </a:lnTo>
                  <a:close/>
                  <a:moveTo>
                    <a:pt x="2539" y="2042"/>
                  </a:moveTo>
                  <a:lnTo>
                    <a:pt x="2539" y="2042"/>
                  </a:lnTo>
                  <a:lnTo>
                    <a:pt x="2534" y="2038"/>
                  </a:lnTo>
                  <a:lnTo>
                    <a:pt x="2528" y="2033"/>
                  </a:lnTo>
                  <a:lnTo>
                    <a:pt x="2523" y="2030"/>
                  </a:lnTo>
                  <a:lnTo>
                    <a:pt x="2516" y="2027"/>
                  </a:lnTo>
                  <a:lnTo>
                    <a:pt x="2511" y="2025"/>
                  </a:lnTo>
                  <a:lnTo>
                    <a:pt x="2504" y="2024"/>
                  </a:lnTo>
                  <a:lnTo>
                    <a:pt x="2490" y="2021"/>
                  </a:lnTo>
                  <a:lnTo>
                    <a:pt x="2490" y="2021"/>
                  </a:lnTo>
                  <a:lnTo>
                    <a:pt x="2480" y="2022"/>
                  </a:lnTo>
                  <a:lnTo>
                    <a:pt x="2471" y="2024"/>
                  </a:lnTo>
                  <a:lnTo>
                    <a:pt x="2462" y="2027"/>
                  </a:lnTo>
                  <a:lnTo>
                    <a:pt x="2453" y="2030"/>
                  </a:lnTo>
                  <a:lnTo>
                    <a:pt x="2446" y="2035"/>
                  </a:lnTo>
                  <a:lnTo>
                    <a:pt x="2439" y="2039"/>
                  </a:lnTo>
                  <a:lnTo>
                    <a:pt x="2432" y="2046"/>
                  </a:lnTo>
                  <a:lnTo>
                    <a:pt x="2426" y="2052"/>
                  </a:lnTo>
                  <a:lnTo>
                    <a:pt x="2421" y="2060"/>
                  </a:lnTo>
                  <a:lnTo>
                    <a:pt x="2416" y="2069"/>
                  </a:lnTo>
                  <a:lnTo>
                    <a:pt x="2413" y="2078"/>
                  </a:lnTo>
                  <a:lnTo>
                    <a:pt x="2409" y="2089"/>
                  </a:lnTo>
                  <a:lnTo>
                    <a:pt x="2406" y="2099"/>
                  </a:lnTo>
                  <a:lnTo>
                    <a:pt x="2405" y="2111"/>
                  </a:lnTo>
                  <a:lnTo>
                    <a:pt x="2404" y="2123"/>
                  </a:lnTo>
                  <a:lnTo>
                    <a:pt x="2403" y="2136"/>
                  </a:lnTo>
                  <a:lnTo>
                    <a:pt x="2403" y="2136"/>
                  </a:lnTo>
                  <a:lnTo>
                    <a:pt x="2404" y="2149"/>
                  </a:lnTo>
                  <a:lnTo>
                    <a:pt x="2405" y="2161"/>
                  </a:lnTo>
                  <a:lnTo>
                    <a:pt x="2406" y="2174"/>
                  </a:lnTo>
                  <a:lnTo>
                    <a:pt x="2409" y="2186"/>
                  </a:lnTo>
                  <a:lnTo>
                    <a:pt x="2411" y="2196"/>
                  </a:lnTo>
                  <a:lnTo>
                    <a:pt x="2416" y="2206"/>
                  </a:lnTo>
                  <a:lnTo>
                    <a:pt x="2420" y="2214"/>
                  </a:lnTo>
                  <a:lnTo>
                    <a:pt x="2426" y="2222"/>
                  </a:lnTo>
                  <a:lnTo>
                    <a:pt x="2431" y="2230"/>
                  </a:lnTo>
                  <a:lnTo>
                    <a:pt x="2438" y="2235"/>
                  </a:lnTo>
                  <a:lnTo>
                    <a:pt x="2445" y="2241"/>
                  </a:lnTo>
                  <a:lnTo>
                    <a:pt x="2452" y="2245"/>
                  </a:lnTo>
                  <a:lnTo>
                    <a:pt x="2461" y="2250"/>
                  </a:lnTo>
                  <a:lnTo>
                    <a:pt x="2470" y="2252"/>
                  </a:lnTo>
                  <a:lnTo>
                    <a:pt x="2479" y="2253"/>
                  </a:lnTo>
                  <a:lnTo>
                    <a:pt x="2489" y="2254"/>
                  </a:lnTo>
                  <a:lnTo>
                    <a:pt x="2489" y="2254"/>
                  </a:lnTo>
                  <a:lnTo>
                    <a:pt x="2495" y="2253"/>
                  </a:lnTo>
                  <a:lnTo>
                    <a:pt x="2503" y="2252"/>
                  </a:lnTo>
                  <a:lnTo>
                    <a:pt x="2510" y="2251"/>
                  </a:lnTo>
                  <a:lnTo>
                    <a:pt x="2515" y="2249"/>
                  </a:lnTo>
                  <a:lnTo>
                    <a:pt x="2522" y="2245"/>
                  </a:lnTo>
                  <a:lnTo>
                    <a:pt x="2528" y="2242"/>
                  </a:lnTo>
                  <a:lnTo>
                    <a:pt x="2534" y="2238"/>
                  </a:lnTo>
                  <a:lnTo>
                    <a:pt x="2539" y="2232"/>
                  </a:lnTo>
                  <a:lnTo>
                    <a:pt x="2539" y="2249"/>
                  </a:lnTo>
                  <a:lnTo>
                    <a:pt x="2595" y="2249"/>
                  </a:lnTo>
                  <a:lnTo>
                    <a:pt x="2595" y="1934"/>
                  </a:lnTo>
                  <a:lnTo>
                    <a:pt x="2539" y="1962"/>
                  </a:lnTo>
                  <a:lnTo>
                    <a:pt x="2539" y="2042"/>
                  </a:lnTo>
                  <a:close/>
                  <a:moveTo>
                    <a:pt x="2501" y="2203"/>
                  </a:moveTo>
                  <a:lnTo>
                    <a:pt x="2501" y="2203"/>
                  </a:lnTo>
                  <a:lnTo>
                    <a:pt x="2493" y="2202"/>
                  </a:lnTo>
                  <a:lnTo>
                    <a:pt x="2487" y="2200"/>
                  </a:lnTo>
                  <a:lnTo>
                    <a:pt x="2479" y="2197"/>
                  </a:lnTo>
                  <a:lnTo>
                    <a:pt x="2472" y="2190"/>
                  </a:lnTo>
                  <a:lnTo>
                    <a:pt x="2467" y="2181"/>
                  </a:lnTo>
                  <a:lnTo>
                    <a:pt x="2462" y="2169"/>
                  </a:lnTo>
                  <a:lnTo>
                    <a:pt x="2460" y="2154"/>
                  </a:lnTo>
                  <a:lnTo>
                    <a:pt x="2459" y="2134"/>
                  </a:lnTo>
                  <a:lnTo>
                    <a:pt x="2459" y="2134"/>
                  </a:lnTo>
                  <a:lnTo>
                    <a:pt x="2460" y="2117"/>
                  </a:lnTo>
                  <a:lnTo>
                    <a:pt x="2462" y="2103"/>
                  </a:lnTo>
                  <a:lnTo>
                    <a:pt x="2467" y="2092"/>
                  </a:lnTo>
                  <a:lnTo>
                    <a:pt x="2472" y="2084"/>
                  </a:lnTo>
                  <a:lnTo>
                    <a:pt x="2479" y="2079"/>
                  </a:lnTo>
                  <a:lnTo>
                    <a:pt x="2485" y="2074"/>
                  </a:lnTo>
                  <a:lnTo>
                    <a:pt x="2493" y="2073"/>
                  </a:lnTo>
                  <a:lnTo>
                    <a:pt x="2500" y="2072"/>
                  </a:lnTo>
                  <a:lnTo>
                    <a:pt x="2500" y="2072"/>
                  </a:lnTo>
                  <a:lnTo>
                    <a:pt x="2507" y="2073"/>
                  </a:lnTo>
                  <a:lnTo>
                    <a:pt x="2514" y="2074"/>
                  </a:lnTo>
                  <a:lnTo>
                    <a:pt x="2520" y="2076"/>
                  </a:lnTo>
                  <a:lnTo>
                    <a:pt x="2525" y="2080"/>
                  </a:lnTo>
                  <a:lnTo>
                    <a:pt x="2530" y="2083"/>
                  </a:lnTo>
                  <a:lnTo>
                    <a:pt x="2534" y="2086"/>
                  </a:lnTo>
                  <a:lnTo>
                    <a:pt x="2539" y="2094"/>
                  </a:lnTo>
                  <a:lnTo>
                    <a:pt x="2539" y="2181"/>
                  </a:lnTo>
                  <a:lnTo>
                    <a:pt x="2539" y="2181"/>
                  </a:lnTo>
                  <a:lnTo>
                    <a:pt x="2533" y="2189"/>
                  </a:lnTo>
                  <a:lnTo>
                    <a:pt x="2525" y="2196"/>
                  </a:lnTo>
                  <a:lnTo>
                    <a:pt x="2520" y="2199"/>
                  </a:lnTo>
                  <a:lnTo>
                    <a:pt x="2514" y="2201"/>
                  </a:lnTo>
                  <a:lnTo>
                    <a:pt x="2507" y="2202"/>
                  </a:lnTo>
                  <a:lnTo>
                    <a:pt x="2501" y="2203"/>
                  </a:lnTo>
                  <a:lnTo>
                    <a:pt x="2501" y="2203"/>
                  </a:lnTo>
                  <a:close/>
                  <a:moveTo>
                    <a:pt x="672" y="2089"/>
                  </a:moveTo>
                  <a:lnTo>
                    <a:pt x="672" y="2089"/>
                  </a:lnTo>
                  <a:lnTo>
                    <a:pt x="664" y="2084"/>
                  </a:lnTo>
                  <a:lnTo>
                    <a:pt x="656" y="2080"/>
                  </a:lnTo>
                  <a:lnTo>
                    <a:pt x="646" y="2078"/>
                  </a:lnTo>
                  <a:lnTo>
                    <a:pt x="636" y="2076"/>
                  </a:lnTo>
                  <a:lnTo>
                    <a:pt x="636" y="2076"/>
                  </a:lnTo>
                  <a:lnTo>
                    <a:pt x="627" y="2078"/>
                  </a:lnTo>
                  <a:lnTo>
                    <a:pt x="618" y="2080"/>
                  </a:lnTo>
                  <a:lnTo>
                    <a:pt x="611" y="2084"/>
                  </a:lnTo>
                  <a:lnTo>
                    <a:pt x="606" y="2090"/>
                  </a:lnTo>
                  <a:lnTo>
                    <a:pt x="601" y="2096"/>
                  </a:lnTo>
                  <a:lnTo>
                    <a:pt x="599" y="2105"/>
                  </a:lnTo>
                  <a:lnTo>
                    <a:pt x="597" y="2116"/>
                  </a:lnTo>
                  <a:lnTo>
                    <a:pt x="596" y="2128"/>
                  </a:lnTo>
                  <a:lnTo>
                    <a:pt x="596" y="2249"/>
                  </a:lnTo>
                  <a:lnTo>
                    <a:pt x="542" y="2249"/>
                  </a:lnTo>
                  <a:lnTo>
                    <a:pt x="542" y="2027"/>
                  </a:lnTo>
                  <a:lnTo>
                    <a:pt x="596" y="2027"/>
                  </a:lnTo>
                  <a:lnTo>
                    <a:pt x="596" y="2046"/>
                  </a:lnTo>
                  <a:lnTo>
                    <a:pt x="596" y="2046"/>
                  </a:lnTo>
                  <a:lnTo>
                    <a:pt x="601" y="2040"/>
                  </a:lnTo>
                  <a:lnTo>
                    <a:pt x="607" y="2035"/>
                  </a:lnTo>
                  <a:lnTo>
                    <a:pt x="613" y="2031"/>
                  </a:lnTo>
                  <a:lnTo>
                    <a:pt x="619" y="2028"/>
                  </a:lnTo>
                  <a:lnTo>
                    <a:pt x="625" y="2025"/>
                  </a:lnTo>
                  <a:lnTo>
                    <a:pt x="631" y="2024"/>
                  </a:lnTo>
                  <a:lnTo>
                    <a:pt x="639" y="2022"/>
                  </a:lnTo>
                  <a:lnTo>
                    <a:pt x="646" y="2021"/>
                  </a:lnTo>
                  <a:lnTo>
                    <a:pt x="646" y="2021"/>
                  </a:lnTo>
                  <a:lnTo>
                    <a:pt x="657" y="2022"/>
                  </a:lnTo>
                  <a:lnTo>
                    <a:pt x="668" y="2026"/>
                  </a:lnTo>
                  <a:lnTo>
                    <a:pt x="679" y="2030"/>
                  </a:lnTo>
                  <a:lnTo>
                    <a:pt x="688" y="2036"/>
                  </a:lnTo>
                  <a:lnTo>
                    <a:pt x="672" y="2089"/>
                  </a:lnTo>
                  <a:close/>
                  <a:moveTo>
                    <a:pt x="241" y="2027"/>
                  </a:moveTo>
                  <a:lnTo>
                    <a:pt x="295" y="2027"/>
                  </a:lnTo>
                  <a:lnTo>
                    <a:pt x="232" y="2249"/>
                  </a:lnTo>
                  <a:lnTo>
                    <a:pt x="184" y="2249"/>
                  </a:lnTo>
                  <a:lnTo>
                    <a:pt x="160" y="2157"/>
                  </a:lnTo>
                  <a:lnTo>
                    <a:pt x="160" y="2157"/>
                  </a:lnTo>
                  <a:lnTo>
                    <a:pt x="148" y="2108"/>
                  </a:lnTo>
                  <a:lnTo>
                    <a:pt x="148" y="2108"/>
                  </a:lnTo>
                  <a:lnTo>
                    <a:pt x="142" y="2132"/>
                  </a:lnTo>
                  <a:lnTo>
                    <a:pt x="136" y="2158"/>
                  </a:lnTo>
                  <a:lnTo>
                    <a:pt x="110" y="2249"/>
                  </a:lnTo>
                  <a:lnTo>
                    <a:pt x="63" y="2249"/>
                  </a:lnTo>
                  <a:lnTo>
                    <a:pt x="63" y="2247"/>
                  </a:lnTo>
                  <a:lnTo>
                    <a:pt x="0" y="2027"/>
                  </a:lnTo>
                  <a:lnTo>
                    <a:pt x="57" y="2027"/>
                  </a:lnTo>
                  <a:lnTo>
                    <a:pt x="77" y="2110"/>
                  </a:lnTo>
                  <a:lnTo>
                    <a:pt x="77" y="2110"/>
                  </a:lnTo>
                  <a:lnTo>
                    <a:pt x="83" y="2136"/>
                  </a:lnTo>
                  <a:lnTo>
                    <a:pt x="88" y="2164"/>
                  </a:lnTo>
                  <a:lnTo>
                    <a:pt x="88" y="2164"/>
                  </a:lnTo>
                  <a:lnTo>
                    <a:pt x="95" y="2136"/>
                  </a:lnTo>
                  <a:lnTo>
                    <a:pt x="102" y="2108"/>
                  </a:lnTo>
                  <a:lnTo>
                    <a:pt x="125" y="2027"/>
                  </a:lnTo>
                  <a:lnTo>
                    <a:pt x="172" y="2027"/>
                  </a:lnTo>
                  <a:lnTo>
                    <a:pt x="195" y="2108"/>
                  </a:lnTo>
                  <a:lnTo>
                    <a:pt x="195" y="2108"/>
                  </a:lnTo>
                  <a:lnTo>
                    <a:pt x="202" y="2135"/>
                  </a:lnTo>
                  <a:lnTo>
                    <a:pt x="209" y="2165"/>
                  </a:lnTo>
                  <a:lnTo>
                    <a:pt x="209" y="2165"/>
                  </a:lnTo>
                  <a:lnTo>
                    <a:pt x="213" y="2139"/>
                  </a:lnTo>
                  <a:lnTo>
                    <a:pt x="220" y="2108"/>
                  </a:lnTo>
                  <a:lnTo>
                    <a:pt x="241" y="2027"/>
                  </a:lnTo>
                  <a:close/>
                  <a:moveTo>
                    <a:pt x="406" y="2021"/>
                  </a:moveTo>
                  <a:lnTo>
                    <a:pt x="406" y="2021"/>
                  </a:lnTo>
                  <a:lnTo>
                    <a:pt x="396" y="2022"/>
                  </a:lnTo>
                  <a:lnTo>
                    <a:pt x="385" y="2024"/>
                  </a:lnTo>
                  <a:lnTo>
                    <a:pt x="375" y="2027"/>
                  </a:lnTo>
                  <a:lnTo>
                    <a:pt x="366" y="2030"/>
                  </a:lnTo>
                  <a:lnTo>
                    <a:pt x="358" y="2035"/>
                  </a:lnTo>
                  <a:lnTo>
                    <a:pt x="349" y="2040"/>
                  </a:lnTo>
                  <a:lnTo>
                    <a:pt x="341" y="2047"/>
                  </a:lnTo>
                  <a:lnTo>
                    <a:pt x="334" y="2054"/>
                  </a:lnTo>
                  <a:lnTo>
                    <a:pt x="328" y="2062"/>
                  </a:lnTo>
                  <a:lnTo>
                    <a:pt x="322" y="2071"/>
                  </a:lnTo>
                  <a:lnTo>
                    <a:pt x="317" y="2081"/>
                  </a:lnTo>
                  <a:lnTo>
                    <a:pt x="313" y="2091"/>
                  </a:lnTo>
                  <a:lnTo>
                    <a:pt x="310" y="2102"/>
                  </a:lnTo>
                  <a:lnTo>
                    <a:pt x="308" y="2113"/>
                  </a:lnTo>
                  <a:lnTo>
                    <a:pt x="306" y="2125"/>
                  </a:lnTo>
                  <a:lnTo>
                    <a:pt x="306" y="2138"/>
                  </a:lnTo>
                  <a:lnTo>
                    <a:pt x="306" y="2138"/>
                  </a:lnTo>
                  <a:lnTo>
                    <a:pt x="306" y="2150"/>
                  </a:lnTo>
                  <a:lnTo>
                    <a:pt x="308" y="2163"/>
                  </a:lnTo>
                  <a:lnTo>
                    <a:pt x="310" y="2174"/>
                  </a:lnTo>
                  <a:lnTo>
                    <a:pt x="313" y="2185"/>
                  </a:lnTo>
                  <a:lnTo>
                    <a:pt x="317" y="2194"/>
                  </a:lnTo>
                  <a:lnTo>
                    <a:pt x="322" y="2204"/>
                  </a:lnTo>
                  <a:lnTo>
                    <a:pt x="328" y="2213"/>
                  </a:lnTo>
                  <a:lnTo>
                    <a:pt x="334" y="2221"/>
                  </a:lnTo>
                  <a:lnTo>
                    <a:pt x="341" y="2229"/>
                  </a:lnTo>
                  <a:lnTo>
                    <a:pt x="349" y="2235"/>
                  </a:lnTo>
                  <a:lnTo>
                    <a:pt x="358" y="2241"/>
                  </a:lnTo>
                  <a:lnTo>
                    <a:pt x="366" y="2245"/>
                  </a:lnTo>
                  <a:lnTo>
                    <a:pt x="375" y="2249"/>
                  </a:lnTo>
                  <a:lnTo>
                    <a:pt x="385" y="2252"/>
                  </a:lnTo>
                  <a:lnTo>
                    <a:pt x="396" y="2253"/>
                  </a:lnTo>
                  <a:lnTo>
                    <a:pt x="406" y="2254"/>
                  </a:lnTo>
                  <a:lnTo>
                    <a:pt x="406" y="2254"/>
                  </a:lnTo>
                  <a:lnTo>
                    <a:pt x="417" y="2253"/>
                  </a:lnTo>
                  <a:lnTo>
                    <a:pt x="428" y="2252"/>
                  </a:lnTo>
                  <a:lnTo>
                    <a:pt x="438" y="2249"/>
                  </a:lnTo>
                  <a:lnTo>
                    <a:pt x="447" y="2245"/>
                  </a:lnTo>
                  <a:lnTo>
                    <a:pt x="456" y="2241"/>
                  </a:lnTo>
                  <a:lnTo>
                    <a:pt x="465" y="2235"/>
                  </a:lnTo>
                  <a:lnTo>
                    <a:pt x="472" y="2229"/>
                  </a:lnTo>
                  <a:lnTo>
                    <a:pt x="479" y="2221"/>
                  </a:lnTo>
                  <a:lnTo>
                    <a:pt x="486" y="2213"/>
                  </a:lnTo>
                  <a:lnTo>
                    <a:pt x="491" y="2204"/>
                  </a:lnTo>
                  <a:lnTo>
                    <a:pt x="496" y="2194"/>
                  </a:lnTo>
                  <a:lnTo>
                    <a:pt x="500" y="2185"/>
                  </a:lnTo>
                  <a:lnTo>
                    <a:pt x="503" y="2174"/>
                  </a:lnTo>
                  <a:lnTo>
                    <a:pt x="505" y="2163"/>
                  </a:lnTo>
                  <a:lnTo>
                    <a:pt x="508" y="2150"/>
                  </a:lnTo>
                  <a:lnTo>
                    <a:pt x="508" y="2138"/>
                  </a:lnTo>
                  <a:lnTo>
                    <a:pt x="508" y="2138"/>
                  </a:lnTo>
                  <a:lnTo>
                    <a:pt x="508" y="2125"/>
                  </a:lnTo>
                  <a:lnTo>
                    <a:pt x="505" y="2113"/>
                  </a:lnTo>
                  <a:lnTo>
                    <a:pt x="503" y="2102"/>
                  </a:lnTo>
                  <a:lnTo>
                    <a:pt x="500" y="2091"/>
                  </a:lnTo>
                  <a:lnTo>
                    <a:pt x="496" y="2081"/>
                  </a:lnTo>
                  <a:lnTo>
                    <a:pt x="491" y="2071"/>
                  </a:lnTo>
                  <a:lnTo>
                    <a:pt x="486" y="2062"/>
                  </a:lnTo>
                  <a:lnTo>
                    <a:pt x="479" y="2054"/>
                  </a:lnTo>
                  <a:lnTo>
                    <a:pt x="472" y="2047"/>
                  </a:lnTo>
                  <a:lnTo>
                    <a:pt x="465" y="2040"/>
                  </a:lnTo>
                  <a:lnTo>
                    <a:pt x="456" y="2035"/>
                  </a:lnTo>
                  <a:lnTo>
                    <a:pt x="447" y="2030"/>
                  </a:lnTo>
                  <a:lnTo>
                    <a:pt x="438" y="2027"/>
                  </a:lnTo>
                  <a:lnTo>
                    <a:pt x="428" y="2024"/>
                  </a:lnTo>
                  <a:lnTo>
                    <a:pt x="417" y="2022"/>
                  </a:lnTo>
                  <a:lnTo>
                    <a:pt x="406" y="2021"/>
                  </a:lnTo>
                  <a:lnTo>
                    <a:pt x="406" y="2021"/>
                  </a:lnTo>
                  <a:close/>
                  <a:moveTo>
                    <a:pt x="406" y="2202"/>
                  </a:moveTo>
                  <a:lnTo>
                    <a:pt x="406" y="2202"/>
                  </a:lnTo>
                  <a:lnTo>
                    <a:pt x="396" y="2201"/>
                  </a:lnTo>
                  <a:lnTo>
                    <a:pt x="387" y="2198"/>
                  </a:lnTo>
                  <a:lnTo>
                    <a:pt x="381" y="2192"/>
                  </a:lnTo>
                  <a:lnTo>
                    <a:pt x="374" y="2185"/>
                  </a:lnTo>
                  <a:lnTo>
                    <a:pt x="369" y="2176"/>
                  </a:lnTo>
                  <a:lnTo>
                    <a:pt x="364" y="2165"/>
                  </a:lnTo>
                  <a:lnTo>
                    <a:pt x="362" y="2151"/>
                  </a:lnTo>
                  <a:lnTo>
                    <a:pt x="362" y="2138"/>
                  </a:lnTo>
                  <a:lnTo>
                    <a:pt x="362" y="2138"/>
                  </a:lnTo>
                  <a:lnTo>
                    <a:pt x="362" y="2124"/>
                  </a:lnTo>
                  <a:lnTo>
                    <a:pt x="364" y="2111"/>
                  </a:lnTo>
                  <a:lnTo>
                    <a:pt x="369" y="2101"/>
                  </a:lnTo>
                  <a:lnTo>
                    <a:pt x="374" y="2091"/>
                  </a:lnTo>
                  <a:lnTo>
                    <a:pt x="381" y="2083"/>
                  </a:lnTo>
                  <a:lnTo>
                    <a:pt x="387" y="2078"/>
                  </a:lnTo>
                  <a:lnTo>
                    <a:pt x="396" y="2074"/>
                  </a:lnTo>
                  <a:lnTo>
                    <a:pt x="406" y="2073"/>
                  </a:lnTo>
                  <a:lnTo>
                    <a:pt x="406" y="2073"/>
                  </a:lnTo>
                  <a:lnTo>
                    <a:pt x="416" y="2074"/>
                  </a:lnTo>
                  <a:lnTo>
                    <a:pt x="425" y="2078"/>
                  </a:lnTo>
                  <a:lnTo>
                    <a:pt x="433" y="2083"/>
                  </a:lnTo>
                  <a:lnTo>
                    <a:pt x="439" y="2091"/>
                  </a:lnTo>
                  <a:lnTo>
                    <a:pt x="445" y="2101"/>
                  </a:lnTo>
                  <a:lnTo>
                    <a:pt x="448" y="2111"/>
                  </a:lnTo>
                  <a:lnTo>
                    <a:pt x="450" y="2124"/>
                  </a:lnTo>
                  <a:lnTo>
                    <a:pt x="451" y="2138"/>
                  </a:lnTo>
                  <a:lnTo>
                    <a:pt x="451" y="2138"/>
                  </a:lnTo>
                  <a:lnTo>
                    <a:pt x="450" y="2151"/>
                  </a:lnTo>
                  <a:lnTo>
                    <a:pt x="448" y="2165"/>
                  </a:lnTo>
                  <a:lnTo>
                    <a:pt x="445" y="2176"/>
                  </a:lnTo>
                  <a:lnTo>
                    <a:pt x="439" y="2185"/>
                  </a:lnTo>
                  <a:lnTo>
                    <a:pt x="433" y="2192"/>
                  </a:lnTo>
                  <a:lnTo>
                    <a:pt x="425" y="2198"/>
                  </a:lnTo>
                  <a:lnTo>
                    <a:pt x="416" y="2201"/>
                  </a:lnTo>
                  <a:lnTo>
                    <a:pt x="406" y="2202"/>
                  </a:lnTo>
                  <a:lnTo>
                    <a:pt x="406" y="2202"/>
                  </a:lnTo>
                  <a:close/>
                  <a:moveTo>
                    <a:pt x="2269" y="2089"/>
                  </a:moveTo>
                  <a:lnTo>
                    <a:pt x="2269" y="2089"/>
                  </a:lnTo>
                  <a:lnTo>
                    <a:pt x="2260" y="2084"/>
                  </a:lnTo>
                  <a:lnTo>
                    <a:pt x="2251" y="2080"/>
                  </a:lnTo>
                  <a:lnTo>
                    <a:pt x="2242" y="2078"/>
                  </a:lnTo>
                  <a:lnTo>
                    <a:pt x="2233" y="2076"/>
                  </a:lnTo>
                  <a:lnTo>
                    <a:pt x="2233" y="2076"/>
                  </a:lnTo>
                  <a:lnTo>
                    <a:pt x="2223" y="2078"/>
                  </a:lnTo>
                  <a:lnTo>
                    <a:pt x="2215" y="2080"/>
                  </a:lnTo>
                  <a:lnTo>
                    <a:pt x="2208" y="2084"/>
                  </a:lnTo>
                  <a:lnTo>
                    <a:pt x="2203" y="2090"/>
                  </a:lnTo>
                  <a:lnTo>
                    <a:pt x="2198" y="2096"/>
                  </a:lnTo>
                  <a:lnTo>
                    <a:pt x="2195" y="2105"/>
                  </a:lnTo>
                  <a:lnTo>
                    <a:pt x="2193" y="2116"/>
                  </a:lnTo>
                  <a:lnTo>
                    <a:pt x="2193" y="2128"/>
                  </a:lnTo>
                  <a:lnTo>
                    <a:pt x="2193" y="2249"/>
                  </a:lnTo>
                  <a:lnTo>
                    <a:pt x="2138" y="2249"/>
                  </a:lnTo>
                  <a:lnTo>
                    <a:pt x="2138" y="2027"/>
                  </a:lnTo>
                  <a:lnTo>
                    <a:pt x="2193" y="2027"/>
                  </a:lnTo>
                  <a:lnTo>
                    <a:pt x="2193" y="2046"/>
                  </a:lnTo>
                  <a:lnTo>
                    <a:pt x="2193" y="2046"/>
                  </a:lnTo>
                  <a:lnTo>
                    <a:pt x="2197" y="2040"/>
                  </a:lnTo>
                  <a:lnTo>
                    <a:pt x="2203" y="2035"/>
                  </a:lnTo>
                  <a:lnTo>
                    <a:pt x="2208" y="2031"/>
                  </a:lnTo>
                  <a:lnTo>
                    <a:pt x="2215" y="2028"/>
                  </a:lnTo>
                  <a:lnTo>
                    <a:pt x="2222" y="2025"/>
                  </a:lnTo>
                  <a:lnTo>
                    <a:pt x="2228" y="2024"/>
                  </a:lnTo>
                  <a:lnTo>
                    <a:pt x="2235" y="2022"/>
                  </a:lnTo>
                  <a:lnTo>
                    <a:pt x="2242" y="2021"/>
                  </a:lnTo>
                  <a:lnTo>
                    <a:pt x="2242" y="2021"/>
                  </a:lnTo>
                  <a:lnTo>
                    <a:pt x="2253" y="2022"/>
                  </a:lnTo>
                  <a:lnTo>
                    <a:pt x="2264" y="2026"/>
                  </a:lnTo>
                  <a:lnTo>
                    <a:pt x="2275" y="2030"/>
                  </a:lnTo>
                  <a:lnTo>
                    <a:pt x="2283" y="2036"/>
                  </a:lnTo>
                  <a:lnTo>
                    <a:pt x="2269" y="2089"/>
                  </a:lnTo>
                  <a:close/>
                  <a:moveTo>
                    <a:pt x="1836" y="2027"/>
                  </a:moveTo>
                  <a:lnTo>
                    <a:pt x="1891" y="2027"/>
                  </a:lnTo>
                  <a:lnTo>
                    <a:pt x="1828" y="2249"/>
                  </a:lnTo>
                  <a:lnTo>
                    <a:pt x="1780" y="2249"/>
                  </a:lnTo>
                  <a:lnTo>
                    <a:pt x="1756" y="2157"/>
                  </a:lnTo>
                  <a:lnTo>
                    <a:pt x="1756" y="2157"/>
                  </a:lnTo>
                  <a:lnTo>
                    <a:pt x="1744" y="2108"/>
                  </a:lnTo>
                  <a:lnTo>
                    <a:pt x="1744" y="2108"/>
                  </a:lnTo>
                  <a:lnTo>
                    <a:pt x="1738" y="2132"/>
                  </a:lnTo>
                  <a:lnTo>
                    <a:pt x="1732" y="2158"/>
                  </a:lnTo>
                  <a:lnTo>
                    <a:pt x="1707" y="2249"/>
                  </a:lnTo>
                  <a:lnTo>
                    <a:pt x="1660" y="2249"/>
                  </a:lnTo>
                  <a:lnTo>
                    <a:pt x="1659" y="2247"/>
                  </a:lnTo>
                  <a:lnTo>
                    <a:pt x="1597" y="2027"/>
                  </a:lnTo>
                  <a:lnTo>
                    <a:pt x="1653" y="2027"/>
                  </a:lnTo>
                  <a:lnTo>
                    <a:pt x="1674" y="2110"/>
                  </a:lnTo>
                  <a:lnTo>
                    <a:pt x="1674" y="2110"/>
                  </a:lnTo>
                  <a:lnTo>
                    <a:pt x="1680" y="2136"/>
                  </a:lnTo>
                  <a:lnTo>
                    <a:pt x="1685" y="2164"/>
                  </a:lnTo>
                  <a:lnTo>
                    <a:pt x="1685" y="2164"/>
                  </a:lnTo>
                  <a:lnTo>
                    <a:pt x="1691" y="2136"/>
                  </a:lnTo>
                  <a:lnTo>
                    <a:pt x="1699" y="2108"/>
                  </a:lnTo>
                  <a:lnTo>
                    <a:pt x="1722" y="2027"/>
                  </a:lnTo>
                  <a:lnTo>
                    <a:pt x="1768" y="2027"/>
                  </a:lnTo>
                  <a:lnTo>
                    <a:pt x="1791" y="2108"/>
                  </a:lnTo>
                  <a:lnTo>
                    <a:pt x="1791" y="2108"/>
                  </a:lnTo>
                  <a:lnTo>
                    <a:pt x="1798" y="2135"/>
                  </a:lnTo>
                  <a:lnTo>
                    <a:pt x="1804" y="2165"/>
                  </a:lnTo>
                  <a:lnTo>
                    <a:pt x="1804" y="2165"/>
                  </a:lnTo>
                  <a:lnTo>
                    <a:pt x="1810" y="2139"/>
                  </a:lnTo>
                  <a:lnTo>
                    <a:pt x="1817" y="2108"/>
                  </a:lnTo>
                  <a:lnTo>
                    <a:pt x="1836" y="2027"/>
                  </a:lnTo>
                  <a:close/>
                  <a:moveTo>
                    <a:pt x="2002" y="2021"/>
                  </a:moveTo>
                  <a:lnTo>
                    <a:pt x="2002" y="2021"/>
                  </a:lnTo>
                  <a:lnTo>
                    <a:pt x="1992" y="2022"/>
                  </a:lnTo>
                  <a:lnTo>
                    <a:pt x="1981" y="2024"/>
                  </a:lnTo>
                  <a:lnTo>
                    <a:pt x="1971" y="2027"/>
                  </a:lnTo>
                  <a:lnTo>
                    <a:pt x="1962" y="2030"/>
                  </a:lnTo>
                  <a:lnTo>
                    <a:pt x="1953" y="2035"/>
                  </a:lnTo>
                  <a:lnTo>
                    <a:pt x="1945" y="2041"/>
                  </a:lnTo>
                  <a:lnTo>
                    <a:pt x="1937" y="2047"/>
                  </a:lnTo>
                  <a:lnTo>
                    <a:pt x="1930" y="2054"/>
                  </a:lnTo>
                  <a:lnTo>
                    <a:pt x="1924" y="2062"/>
                  </a:lnTo>
                  <a:lnTo>
                    <a:pt x="1918" y="2071"/>
                  </a:lnTo>
                  <a:lnTo>
                    <a:pt x="1913" y="2081"/>
                  </a:lnTo>
                  <a:lnTo>
                    <a:pt x="1909" y="2091"/>
                  </a:lnTo>
                  <a:lnTo>
                    <a:pt x="1906" y="2102"/>
                  </a:lnTo>
                  <a:lnTo>
                    <a:pt x="1903" y="2114"/>
                  </a:lnTo>
                  <a:lnTo>
                    <a:pt x="1902" y="2125"/>
                  </a:lnTo>
                  <a:lnTo>
                    <a:pt x="1902" y="2138"/>
                  </a:lnTo>
                  <a:lnTo>
                    <a:pt x="1902" y="2138"/>
                  </a:lnTo>
                  <a:lnTo>
                    <a:pt x="1902" y="2150"/>
                  </a:lnTo>
                  <a:lnTo>
                    <a:pt x="1903" y="2163"/>
                  </a:lnTo>
                  <a:lnTo>
                    <a:pt x="1906" y="2174"/>
                  </a:lnTo>
                  <a:lnTo>
                    <a:pt x="1909" y="2185"/>
                  </a:lnTo>
                  <a:lnTo>
                    <a:pt x="1913" y="2194"/>
                  </a:lnTo>
                  <a:lnTo>
                    <a:pt x="1918" y="2204"/>
                  </a:lnTo>
                  <a:lnTo>
                    <a:pt x="1924" y="2213"/>
                  </a:lnTo>
                  <a:lnTo>
                    <a:pt x="1930" y="2221"/>
                  </a:lnTo>
                  <a:lnTo>
                    <a:pt x="1937" y="2229"/>
                  </a:lnTo>
                  <a:lnTo>
                    <a:pt x="1945" y="2235"/>
                  </a:lnTo>
                  <a:lnTo>
                    <a:pt x="1953" y="2241"/>
                  </a:lnTo>
                  <a:lnTo>
                    <a:pt x="1962" y="2245"/>
                  </a:lnTo>
                  <a:lnTo>
                    <a:pt x="1971" y="2249"/>
                  </a:lnTo>
                  <a:lnTo>
                    <a:pt x="1981" y="2252"/>
                  </a:lnTo>
                  <a:lnTo>
                    <a:pt x="1992" y="2253"/>
                  </a:lnTo>
                  <a:lnTo>
                    <a:pt x="2002" y="2254"/>
                  </a:lnTo>
                  <a:lnTo>
                    <a:pt x="2002" y="2254"/>
                  </a:lnTo>
                  <a:lnTo>
                    <a:pt x="2013" y="2253"/>
                  </a:lnTo>
                  <a:lnTo>
                    <a:pt x="2024" y="2252"/>
                  </a:lnTo>
                  <a:lnTo>
                    <a:pt x="2034" y="2249"/>
                  </a:lnTo>
                  <a:lnTo>
                    <a:pt x="2043" y="2245"/>
                  </a:lnTo>
                  <a:lnTo>
                    <a:pt x="2052" y="2241"/>
                  </a:lnTo>
                  <a:lnTo>
                    <a:pt x="2061" y="2235"/>
                  </a:lnTo>
                  <a:lnTo>
                    <a:pt x="2068" y="2229"/>
                  </a:lnTo>
                  <a:lnTo>
                    <a:pt x="2075" y="2221"/>
                  </a:lnTo>
                  <a:lnTo>
                    <a:pt x="2081" y="2213"/>
                  </a:lnTo>
                  <a:lnTo>
                    <a:pt x="2087" y="2204"/>
                  </a:lnTo>
                  <a:lnTo>
                    <a:pt x="2091" y="2194"/>
                  </a:lnTo>
                  <a:lnTo>
                    <a:pt x="2096" y="2185"/>
                  </a:lnTo>
                  <a:lnTo>
                    <a:pt x="2099" y="2174"/>
                  </a:lnTo>
                  <a:lnTo>
                    <a:pt x="2101" y="2163"/>
                  </a:lnTo>
                  <a:lnTo>
                    <a:pt x="2104" y="2150"/>
                  </a:lnTo>
                  <a:lnTo>
                    <a:pt x="2104" y="2138"/>
                  </a:lnTo>
                  <a:lnTo>
                    <a:pt x="2104" y="2138"/>
                  </a:lnTo>
                  <a:lnTo>
                    <a:pt x="2104" y="2125"/>
                  </a:lnTo>
                  <a:lnTo>
                    <a:pt x="2101" y="2114"/>
                  </a:lnTo>
                  <a:lnTo>
                    <a:pt x="2099" y="2102"/>
                  </a:lnTo>
                  <a:lnTo>
                    <a:pt x="2096" y="2091"/>
                  </a:lnTo>
                  <a:lnTo>
                    <a:pt x="2091" y="2081"/>
                  </a:lnTo>
                  <a:lnTo>
                    <a:pt x="2087" y="2071"/>
                  </a:lnTo>
                  <a:lnTo>
                    <a:pt x="2081" y="2062"/>
                  </a:lnTo>
                  <a:lnTo>
                    <a:pt x="2075" y="2054"/>
                  </a:lnTo>
                  <a:lnTo>
                    <a:pt x="2068" y="2047"/>
                  </a:lnTo>
                  <a:lnTo>
                    <a:pt x="2061" y="2041"/>
                  </a:lnTo>
                  <a:lnTo>
                    <a:pt x="2052" y="2035"/>
                  </a:lnTo>
                  <a:lnTo>
                    <a:pt x="2043" y="2030"/>
                  </a:lnTo>
                  <a:lnTo>
                    <a:pt x="2034" y="2027"/>
                  </a:lnTo>
                  <a:lnTo>
                    <a:pt x="2024" y="2024"/>
                  </a:lnTo>
                  <a:lnTo>
                    <a:pt x="2013" y="2022"/>
                  </a:lnTo>
                  <a:lnTo>
                    <a:pt x="2002" y="2021"/>
                  </a:lnTo>
                  <a:lnTo>
                    <a:pt x="2002" y="2021"/>
                  </a:lnTo>
                  <a:close/>
                  <a:moveTo>
                    <a:pt x="2002" y="2202"/>
                  </a:moveTo>
                  <a:lnTo>
                    <a:pt x="2002" y="2202"/>
                  </a:lnTo>
                  <a:lnTo>
                    <a:pt x="1992" y="2201"/>
                  </a:lnTo>
                  <a:lnTo>
                    <a:pt x="1984" y="2198"/>
                  </a:lnTo>
                  <a:lnTo>
                    <a:pt x="1977" y="2192"/>
                  </a:lnTo>
                  <a:lnTo>
                    <a:pt x="1970" y="2185"/>
                  </a:lnTo>
                  <a:lnTo>
                    <a:pt x="1964" y="2176"/>
                  </a:lnTo>
                  <a:lnTo>
                    <a:pt x="1960" y="2165"/>
                  </a:lnTo>
                  <a:lnTo>
                    <a:pt x="1958" y="2151"/>
                  </a:lnTo>
                  <a:lnTo>
                    <a:pt x="1958" y="2138"/>
                  </a:lnTo>
                  <a:lnTo>
                    <a:pt x="1958" y="2138"/>
                  </a:lnTo>
                  <a:lnTo>
                    <a:pt x="1958" y="2124"/>
                  </a:lnTo>
                  <a:lnTo>
                    <a:pt x="1960" y="2112"/>
                  </a:lnTo>
                  <a:lnTo>
                    <a:pt x="1964" y="2101"/>
                  </a:lnTo>
                  <a:lnTo>
                    <a:pt x="1970" y="2091"/>
                  </a:lnTo>
                  <a:lnTo>
                    <a:pt x="1977" y="2083"/>
                  </a:lnTo>
                  <a:lnTo>
                    <a:pt x="1984" y="2078"/>
                  </a:lnTo>
                  <a:lnTo>
                    <a:pt x="1992" y="2074"/>
                  </a:lnTo>
                  <a:lnTo>
                    <a:pt x="2002" y="2073"/>
                  </a:lnTo>
                  <a:lnTo>
                    <a:pt x="2002" y="2073"/>
                  </a:lnTo>
                  <a:lnTo>
                    <a:pt x="2012" y="2074"/>
                  </a:lnTo>
                  <a:lnTo>
                    <a:pt x="2021" y="2078"/>
                  </a:lnTo>
                  <a:lnTo>
                    <a:pt x="2029" y="2083"/>
                  </a:lnTo>
                  <a:lnTo>
                    <a:pt x="2035" y="2091"/>
                  </a:lnTo>
                  <a:lnTo>
                    <a:pt x="2041" y="2101"/>
                  </a:lnTo>
                  <a:lnTo>
                    <a:pt x="2044" y="2112"/>
                  </a:lnTo>
                  <a:lnTo>
                    <a:pt x="2046" y="2124"/>
                  </a:lnTo>
                  <a:lnTo>
                    <a:pt x="2047" y="2138"/>
                  </a:lnTo>
                  <a:lnTo>
                    <a:pt x="2047" y="2138"/>
                  </a:lnTo>
                  <a:lnTo>
                    <a:pt x="2046" y="2151"/>
                  </a:lnTo>
                  <a:lnTo>
                    <a:pt x="2044" y="2165"/>
                  </a:lnTo>
                  <a:lnTo>
                    <a:pt x="2041" y="2176"/>
                  </a:lnTo>
                  <a:lnTo>
                    <a:pt x="2035" y="2185"/>
                  </a:lnTo>
                  <a:lnTo>
                    <a:pt x="2029" y="2192"/>
                  </a:lnTo>
                  <a:lnTo>
                    <a:pt x="2021" y="2198"/>
                  </a:lnTo>
                  <a:lnTo>
                    <a:pt x="2012" y="2201"/>
                  </a:lnTo>
                  <a:lnTo>
                    <a:pt x="2002" y="2202"/>
                  </a:lnTo>
                  <a:lnTo>
                    <a:pt x="2002" y="2202"/>
                  </a:lnTo>
                  <a:close/>
                  <a:moveTo>
                    <a:pt x="837" y="2100"/>
                  </a:moveTo>
                  <a:lnTo>
                    <a:pt x="904" y="2249"/>
                  </a:lnTo>
                  <a:lnTo>
                    <a:pt x="843" y="2249"/>
                  </a:lnTo>
                  <a:lnTo>
                    <a:pt x="797" y="2146"/>
                  </a:lnTo>
                  <a:lnTo>
                    <a:pt x="767" y="2182"/>
                  </a:lnTo>
                  <a:lnTo>
                    <a:pt x="767" y="2249"/>
                  </a:lnTo>
                  <a:lnTo>
                    <a:pt x="713" y="2249"/>
                  </a:lnTo>
                  <a:lnTo>
                    <a:pt x="713" y="1962"/>
                  </a:lnTo>
                  <a:lnTo>
                    <a:pt x="767" y="1934"/>
                  </a:lnTo>
                  <a:lnTo>
                    <a:pt x="767" y="2112"/>
                  </a:lnTo>
                  <a:lnTo>
                    <a:pt x="767" y="2112"/>
                  </a:lnTo>
                  <a:lnTo>
                    <a:pt x="788" y="2083"/>
                  </a:lnTo>
                  <a:lnTo>
                    <a:pt x="832" y="2027"/>
                  </a:lnTo>
                  <a:lnTo>
                    <a:pt x="896" y="2027"/>
                  </a:lnTo>
                  <a:lnTo>
                    <a:pt x="837" y="2100"/>
                  </a:lnTo>
                  <a:close/>
                  <a:moveTo>
                    <a:pt x="1097" y="2249"/>
                  </a:moveTo>
                  <a:lnTo>
                    <a:pt x="1042" y="2249"/>
                  </a:lnTo>
                  <a:lnTo>
                    <a:pt x="1042" y="2027"/>
                  </a:lnTo>
                  <a:lnTo>
                    <a:pt x="1097" y="2027"/>
                  </a:lnTo>
                  <a:lnTo>
                    <a:pt x="1097" y="2046"/>
                  </a:lnTo>
                  <a:lnTo>
                    <a:pt x="1097" y="2046"/>
                  </a:lnTo>
                  <a:lnTo>
                    <a:pt x="1103" y="2040"/>
                  </a:lnTo>
                  <a:lnTo>
                    <a:pt x="1108" y="2036"/>
                  </a:lnTo>
                  <a:lnTo>
                    <a:pt x="1115" y="2031"/>
                  </a:lnTo>
                  <a:lnTo>
                    <a:pt x="1121" y="2028"/>
                  </a:lnTo>
                  <a:lnTo>
                    <a:pt x="1129" y="2026"/>
                  </a:lnTo>
                  <a:lnTo>
                    <a:pt x="1137" y="2024"/>
                  </a:lnTo>
                  <a:lnTo>
                    <a:pt x="1144" y="2022"/>
                  </a:lnTo>
                  <a:lnTo>
                    <a:pt x="1153" y="2021"/>
                  </a:lnTo>
                  <a:lnTo>
                    <a:pt x="1153" y="2021"/>
                  </a:lnTo>
                  <a:lnTo>
                    <a:pt x="1163" y="2022"/>
                  </a:lnTo>
                  <a:lnTo>
                    <a:pt x="1172" y="2024"/>
                  </a:lnTo>
                  <a:lnTo>
                    <a:pt x="1180" y="2026"/>
                  </a:lnTo>
                  <a:lnTo>
                    <a:pt x="1189" y="2028"/>
                  </a:lnTo>
                  <a:lnTo>
                    <a:pt x="1195" y="2032"/>
                  </a:lnTo>
                  <a:lnTo>
                    <a:pt x="1202" y="2037"/>
                  </a:lnTo>
                  <a:lnTo>
                    <a:pt x="1208" y="2041"/>
                  </a:lnTo>
                  <a:lnTo>
                    <a:pt x="1214" y="2048"/>
                  </a:lnTo>
                  <a:lnTo>
                    <a:pt x="1218" y="2054"/>
                  </a:lnTo>
                  <a:lnTo>
                    <a:pt x="1223" y="2062"/>
                  </a:lnTo>
                  <a:lnTo>
                    <a:pt x="1226" y="2070"/>
                  </a:lnTo>
                  <a:lnTo>
                    <a:pt x="1229" y="2080"/>
                  </a:lnTo>
                  <a:lnTo>
                    <a:pt x="1232" y="2090"/>
                  </a:lnTo>
                  <a:lnTo>
                    <a:pt x="1233" y="2100"/>
                  </a:lnTo>
                  <a:lnTo>
                    <a:pt x="1234" y="2111"/>
                  </a:lnTo>
                  <a:lnTo>
                    <a:pt x="1235" y="2123"/>
                  </a:lnTo>
                  <a:lnTo>
                    <a:pt x="1235" y="2249"/>
                  </a:lnTo>
                  <a:lnTo>
                    <a:pt x="1180" y="2249"/>
                  </a:lnTo>
                  <a:lnTo>
                    <a:pt x="1180" y="2126"/>
                  </a:lnTo>
                  <a:lnTo>
                    <a:pt x="1180" y="2126"/>
                  </a:lnTo>
                  <a:lnTo>
                    <a:pt x="1179" y="2114"/>
                  </a:lnTo>
                  <a:lnTo>
                    <a:pt x="1178" y="2102"/>
                  </a:lnTo>
                  <a:lnTo>
                    <a:pt x="1174" y="2093"/>
                  </a:lnTo>
                  <a:lnTo>
                    <a:pt x="1170" y="2085"/>
                  </a:lnTo>
                  <a:lnTo>
                    <a:pt x="1164" y="2080"/>
                  </a:lnTo>
                  <a:lnTo>
                    <a:pt x="1158" y="2075"/>
                  </a:lnTo>
                  <a:lnTo>
                    <a:pt x="1149" y="2073"/>
                  </a:lnTo>
                  <a:lnTo>
                    <a:pt x="1139" y="2072"/>
                  </a:lnTo>
                  <a:lnTo>
                    <a:pt x="1139" y="2072"/>
                  </a:lnTo>
                  <a:lnTo>
                    <a:pt x="1130" y="2073"/>
                  </a:lnTo>
                  <a:lnTo>
                    <a:pt x="1121" y="2075"/>
                  </a:lnTo>
                  <a:lnTo>
                    <a:pt x="1114" y="2080"/>
                  </a:lnTo>
                  <a:lnTo>
                    <a:pt x="1108" y="2086"/>
                  </a:lnTo>
                  <a:lnTo>
                    <a:pt x="1104" y="2093"/>
                  </a:lnTo>
                  <a:lnTo>
                    <a:pt x="1100" y="2103"/>
                  </a:lnTo>
                  <a:lnTo>
                    <a:pt x="1098" y="2114"/>
                  </a:lnTo>
                  <a:lnTo>
                    <a:pt x="1097" y="2126"/>
                  </a:lnTo>
                  <a:lnTo>
                    <a:pt x="1097" y="2249"/>
                  </a:lnTo>
                  <a:close/>
                  <a:moveTo>
                    <a:pt x="1408" y="2042"/>
                  </a:moveTo>
                  <a:lnTo>
                    <a:pt x="1408" y="2042"/>
                  </a:lnTo>
                  <a:lnTo>
                    <a:pt x="1403" y="2038"/>
                  </a:lnTo>
                  <a:lnTo>
                    <a:pt x="1397" y="2033"/>
                  </a:lnTo>
                  <a:lnTo>
                    <a:pt x="1392" y="2030"/>
                  </a:lnTo>
                  <a:lnTo>
                    <a:pt x="1385" y="2027"/>
                  </a:lnTo>
                  <a:lnTo>
                    <a:pt x="1378" y="2025"/>
                  </a:lnTo>
                  <a:lnTo>
                    <a:pt x="1372" y="2024"/>
                  </a:lnTo>
                  <a:lnTo>
                    <a:pt x="1365" y="2022"/>
                  </a:lnTo>
                  <a:lnTo>
                    <a:pt x="1359" y="2021"/>
                  </a:lnTo>
                  <a:lnTo>
                    <a:pt x="1359" y="2021"/>
                  </a:lnTo>
                  <a:lnTo>
                    <a:pt x="1349" y="2022"/>
                  </a:lnTo>
                  <a:lnTo>
                    <a:pt x="1340" y="2024"/>
                  </a:lnTo>
                  <a:lnTo>
                    <a:pt x="1331" y="2026"/>
                  </a:lnTo>
                  <a:lnTo>
                    <a:pt x="1322" y="2030"/>
                  </a:lnTo>
                  <a:lnTo>
                    <a:pt x="1314" y="2033"/>
                  </a:lnTo>
                  <a:lnTo>
                    <a:pt x="1308" y="2039"/>
                  </a:lnTo>
                  <a:lnTo>
                    <a:pt x="1301" y="2046"/>
                  </a:lnTo>
                  <a:lnTo>
                    <a:pt x="1295" y="2052"/>
                  </a:lnTo>
                  <a:lnTo>
                    <a:pt x="1289" y="2060"/>
                  </a:lnTo>
                  <a:lnTo>
                    <a:pt x="1285" y="2069"/>
                  </a:lnTo>
                  <a:lnTo>
                    <a:pt x="1280" y="2078"/>
                  </a:lnTo>
                  <a:lnTo>
                    <a:pt x="1277" y="2089"/>
                  </a:lnTo>
                  <a:lnTo>
                    <a:pt x="1275" y="2099"/>
                  </a:lnTo>
                  <a:lnTo>
                    <a:pt x="1273" y="2111"/>
                  </a:lnTo>
                  <a:lnTo>
                    <a:pt x="1271" y="2123"/>
                  </a:lnTo>
                  <a:lnTo>
                    <a:pt x="1271" y="2135"/>
                  </a:lnTo>
                  <a:lnTo>
                    <a:pt x="1271" y="2135"/>
                  </a:lnTo>
                  <a:lnTo>
                    <a:pt x="1271" y="2149"/>
                  </a:lnTo>
                  <a:lnTo>
                    <a:pt x="1273" y="2161"/>
                  </a:lnTo>
                  <a:lnTo>
                    <a:pt x="1275" y="2174"/>
                  </a:lnTo>
                  <a:lnTo>
                    <a:pt x="1277" y="2186"/>
                  </a:lnTo>
                  <a:lnTo>
                    <a:pt x="1280" y="2196"/>
                  </a:lnTo>
                  <a:lnTo>
                    <a:pt x="1285" y="2206"/>
                  </a:lnTo>
                  <a:lnTo>
                    <a:pt x="1289" y="2214"/>
                  </a:lnTo>
                  <a:lnTo>
                    <a:pt x="1295" y="2222"/>
                  </a:lnTo>
                  <a:lnTo>
                    <a:pt x="1300" y="2230"/>
                  </a:lnTo>
                  <a:lnTo>
                    <a:pt x="1307" y="2235"/>
                  </a:lnTo>
                  <a:lnTo>
                    <a:pt x="1313" y="2241"/>
                  </a:lnTo>
                  <a:lnTo>
                    <a:pt x="1321" y="2245"/>
                  </a:lnTo>
                  <a:lnTo>
                    <a:pt x="1330" y="2249"/>
                  </a:lnTo>
                  <a:lnTo>
                    <a:pt x="1339" y="2252"/>
                  </a:lnTo>
                  <a:lnTo>
                    <a:pt x="1348" y="2253"/>
                  </a:lnTo>
                  <a:lnTo>
                    <a:pt x="1357" y="2254"/>
                  </a:lnTo>
                  <a:lnTo>
                    <a:pt x="1357" y="2254"/>
                  </a:lnTo>
                  <a:lnTo>
                    <a:pt x="1364" y="2253"/>
                  </a:lnTo>
                  <a:lnTo>
                    <a:pt x="1372" y="2252"/>
                  </a:lnTo>
                  <a:lnTo>
                    <a:pt x="1378" y="2251"/>
                  </a:lnTo>
                  <a:lnTo>
                    <a:pt x="1385" y="2249"/>
                  </a:lnTo>
                  <a:lnTo>
                    <a:pt x="1391" y="2245"/>
                  </a:lnTo>
                  <a:lnTo>
                    <a:pt x="1397" y="2242"/>
                  </a:lnTo>
                  <a:lnTo>
                    <a:pt x="1403" y="2238"/>
                  </a:lnTo>
                  <a:lnTo>
                    <a:pt x="1408" y="2232"/>
                  </a:lnTo>
                  <a:lnTo>
                    <a:pt x="1408" y="2238"/>
                  </a:lnTo>
                  <a:lnTo>
                    <a:pt x="1408" y="2238"/>
                  </a:lnTo>
                  <a:lnTo>
                    <a:pt x="1408" y="2246"/>
                  </a:lnTo>
                  <a:lnTo>
                    <a:pt x="1407" y="2256"/>
                  </a:lnTo>
                  <a:lnTo>
                    <a:pt x="1404" y="2266"/>
                  </a:lnTo>
                  <a:lnTo>
                    <a:pt x="1402" y="2271"/>
                  </a:lnTo>
                  <a:lnTo>
                    <a:pt x="1399" y="2275"/>
                  </a:lnTo>
                  <a:lnTo>
                    <a:pt x="1395" y="2279"/>
                  </a:lnTo>
                  <a:lnTo>
                    <a:pt x="1391" y="2284"/>
                  </a:lnTo>
                  <a:lnTo>
                    <a:pt x="1385" y="2287"/>
                  </a:lnTo>
                  <a:lnTo>
                    <a:pt x="1378" y="2290"/>
                  </a:lnTo>
                  <a:lnTo>
                    <a:pt x="1370" y="2293"/>
                  </a:lnTo>
                  <a:lnTo>
                    <a:pt x="1361" y="2295"/>
                  </a:lnTo>
                  <a:lnTo>
                    <a:pt x="1350" y="2296"/>
                  </a:lnTo>
                  <a:lnTo>
                    <a:pt x="1337" y="2296"/>
                  </a:lnTo>
                  <a:lnTo>
                    <a:pt x="1334" y="2296"/>
                  </a:lnTo>
                  <a:lnTo>
                    <a:pt x="1354" y="2339"/>
                  </a:lnTo>
                  <a:lnTo>
                    <a:pt x="1355" y="2339"/>
                  </a:lnTo>
                  <a:lnTo>
                    <a:pt x="1355" y="2339"/>
                  </a:lnTo>
                  <a:lnTo>
                    <a:pt x="1369" y="2339"/>
                  </a:lnTo>
                  <a:lnTo>
                    <a:pt x="1381" y="2338"/>
                  </a:lnTo>
                  <a:lnTo>
                    <a:pt x="1392" y="2335"/>
                  </a:lnTo>
                  <a:lnTo>
                    <a:pt x="1403" y="2332"/>
                  </a:lnTo>
                  <a:lnTo>
                    <a:pt x="1413" y="2328"/>
                  </a:lnTo>
                  <a:lnTo>
                    <a:pt x="1421" y="2324"/>
                  </a:lnTo>
                  <a:lnTo>
                    <a:pt x="1429" y="2318"/>
                  </a:lnTo>
                  <a:lnTo>
                    <a:pt x="1436" y="2311"/>
                  </a:lnTo>
                  <a:lnTo>
                    <a:pt x="1442" y="2304"/>
                  </a:lnTo>
                  <a:lnTo>
                    <a:pt x="1448" y="2296"/>
                  </a:lnTo>
                  <a:lnTo>
                    <a:pt x="1452" y="2286"/>
                  </a:lnTo>
                  <a:lnTo>
                    <a:pt x="1456" y="2276"/>
                  </a:lnTo>
                  <a:lnTo>
                    <a:pt x="1459" y="2266"/>
                  </a:lnTo>
                  <a:lnTo>
                    <a:pt x="1461" y="2254"/>
                  </a:lnTo>
                  <a:lnTo>
                    <a:pt x="1462" y="2242"/>
                  </a:lnTo>
                  <a:lnTo>
                    <a:pt x="1462" y="2229"/>
                  </a:lnTo>
                  <a:lnTo>
                    <a:pt x="1462" y="2027"/>
                  </a:lnTo>
                  <a:lnTo>
                    <a:pt x="1408" y="2027"/>
                  </a:lnTo>
                  <a:lnTo>
                    <a:pt x="1408" y="2042"/>
                  </a:lnTo>
                  <a:close/>
                  <a:moveTo>
                    <a:pt x="1408" y="2094"/>
                  </a:moveTo>
                  <a:lnTo>
                    <a:pt x="1408" y="2181"/>
                  </a:lnTo>
                  <a:lnTo>
                    <a:pt x="1408" y="2181"/>
                  </a:lnTo>
                  <a:lnTo>
                    <a:pt x="1401" y="2189"/>
                  </a:lnTo>
                  <a:lnTo>
                    <a:pt x="1393" y="2197"/>
                  </a:lnTo>
                  <a:lnTo>
                    <a:pt x="1387" y="2199"/>
                  </a:lnTo>
                  <a:lnTo>
                    <a:pt x="1382" y="2201"/>
                  </a:lnTo>
                  <a:lnTo>
                    <a:pt x="1376" y="2202"/>
                  </a:lnTo>
                  <a:lnTo>
                    <a:pt x="1369" y="2203"/>
                  </a:lnTo>
                  <a:lnTo>
                    <a:pt x="1369" y="2203"/>
                  </a:lnTo>
                  <a:lnTo>
                    <a:pt x="1362" y="2202"/>
                  </a:lnTo>
                  <a:lnTo>
                    <a:pt x="1354" y="2200"/>
                  </a:lnTo>
                  <a:lnTo>
                    <a:pt x="1348" y="2197"/>
                  </a:lnTo>
                  <a:lnTo>
                    <a:pt x="1341" y="2190"/>
                  </a:lnTo>
                  <a:lnTo>
                    <a:pt x="1335" y="2181"/>
                  </a:lnTo>
                  <a:lnTo>
                    <a:pt x="1331" y="2169"/>
                  </a:lnTo>
                  <a:lnTo>
                    <a:pt x="1329" y="2154"/>
                  </a:lnTo>
                  <a:lnTo>
                    <a:pt x="1328" y="2134"/>
                  </a:lnTo>
                  <a:lnTo>
                    <a:pt x="1328" y="2134"/>
                  </a:lnTo>
                  <a:lnTo>
                    <a:pt x="1329" y="2117"/>
                  </a:lnTo>
                  <a:lnTo>
                    <a:pt x="1331" y="2103"/>
                  </a:lnTo>
                  <a:lnTo>
                    <a:pt x="1335" y="2092"/>
                  </a:lnTo>
                  <a:lnTo>
                    <a:pt x="1341" y="2084"/>
                  </a:lnTo>
                  <a:lnTo>
                    <a:pt x="1348" y="2079"/>
                  </a:lnTo>
                  <a:lnTo>
                    <a:pt x="1354" y="2074"/>
                  </a:lnTo>
                  <a:lnTo>
                    <a:pt x="1362" y="2073"/>
                  </a:lnTo>
                  <a:lnTo>
                    <a:pt x="1369" y="2072"/>
                  </a:lnTo>
                  <a:lnTo>
                    <a:pt x="1369" y="2072"/>
                  </a:lnTo>
                  <a:lnTo>
                    <a:pt x="1376" y="2073"/>
                  </a:lnTo>
                  <a:lnTo>
                    <a:pt x="1383" y="2074"/>
                  </a:lnTo>
                  <a:lnTo>
                    <a:pt x="1388" y="2076"/>
                  </a:lnTo>
                  <a:lnTo>
                    <a:pt x="1394" y="2080"/>
                  </a:lnTo>
                  <a:lnTo>
                    <a:pt x="1398" y="2083"/>
                  </a:lnTo>
                  <a:lnTo>
                    <a:pt x="1402" y="2086"/>
                  </a:lnTo>
                  <a:lnTo>
                    <a:pt x="1408" y="2094"/>
                  </a:lnTo>
                  <a:lnTo>
                    <a:pt x="1408" y="2094"/>
                  </a:lnTo>
                  <a:close/>
                  <a:moveTo>
                    <a:pt x="938" y="2027"/>
                  </a:moveTo>
                  <a:lnTo>
                    <a:pt x="993" y="2027"/>
                  </a:lnTo>
                  <a:lnTo>
                    <a:pt x="993" y="2123"/>
                  </a:lnTo>
                  <a:lnTo>
                    <a:pt x="993" y="2249"/>
                  </a:lnTo>
                  <a:lnTo>
                    <a:pt x="938" y="2249"/>
                  </a:lnTo>
                  <a:lnTo>
                    <a:pt x="938" y="2027"/>
                  </a:lnTo>
                  <a:close/>
                  <a:moveTo>
                    <a:pt x="993" y="1967"/>
                  </a:moveTo>
                  <a:lnTo>
                    <a:pt x="993" y="1995"/>
                  </a:lnTo>
                  <a:lnTo>
                    <a:pt x="938" y="1995"/>
                  </a:lnTo>
                  <a:lnTo>
                    <a:pt x="938" y="1940"/>
                  </a:lnTo>
                  <a:lnTo>
                    <a:pt x="993" y="1940"/>
                  </a:lnTo>
                  <a:lnTo>
                    <a:pt x="993" y="1967"/>
                  </a:lnTo>
                  <a:close/>
                  <a:moveTo>
                    <a:pt x="2309" y="1962"/>
                  </a:moveTo>
                  <a:lnTo>
                    <a:pt x="2364" y="1934"/>
                  </a:lnTo>
                  <a:lnTo>
                    <a:pt x="2364" y="2127"/>
                  </a:lnTo>
                  <a:lnTo>
                    <a:pt x="2364" y="2249"/>
                  </a:lnTo>
                  <a:lnTo>
                    <a:pt x="2309" y="2249"/>
                  </a:lnTo>
                  <a:lnTo>
                    <a:pt x="2309" y="1962"/>
                  </a:lnTo>
                  <a:close/>
                  <a:moveTo>
                    <a:pt x="397" y="757"/>
                  </a:moveTo>
                  <a:lnTo>
                    <a:pt x="850" y="757"/>
                  </a:lnTo>
                  <a:lnTo>
                    <a:pt x="850" y="495"/>
                  </a:lnTo>
                  <a:lnTo>
                    <a:pt x="397" y="495"/>
                  </a:lnTo>
                  <a:lnTo>
                    <a:pt x="397" y="288"/>
                  </a:lnTo>
                  <a:lnTo>
                    <a:pt x="898" y="288"/>
                  </a:lnTo>
                  <a:lnTo>
                    <a:pt x="732" y="0"/>
                  </a:lnTo>
                  <a:lnTo>
                    <a:pt x="22" y="0"/>
                  </a:lnTo>
                  <a:lnTo>
                    <a:pt x="22" y="1251"/>
                  </a:lnTo>
                  <a:lnTo>
                    <a:pt x="1023" y="1251"/>
                  </a:lnTo>
                  <a:lnTo>
                    <a:pt x="1023" y="963"/>
                  </a:lnTo>
                  <a:lnTo>
                    <a:pt x="397" y="963"/>
                  </a:lnTo>
                  <a:lnTo>
                    <a:pt x="397" y="757"/>
                  </a:lnTo>
                  <a:close/>
                  <a:moveTo>
                    <a:pt x="1690" y="0"/>
                  </a:moveTo>
                  <a:lnTo>
                    <a:pt x="1477" y="409"/>
                  </a:lnTo>
                  <a:lnTo>
                    <a:pt x="1265" y="0"/>
                  </a:lnTo>
                  <a:lnTo>
                    <a:pt x="850" y="0"/>
                  </a:lnTo>
                  <a:lnTo>
                    <a:pt x="1287" y="757"/>
                  </a:lnTo>
                  <a:lnTo>
                    <a:pt x="1287" y="1251"/>
                  </a:lnTo>
                  <a:lnTo>
                    <a:pt x="1661" y="1251"/>
                  </a:lnTo>
                  <a:lnTo>
                    <a:pt x="1661" y="757"/>
                  </a:lnTo>
                  <a:lnTo>
                    <a:pt x="2099" y="0"/>
                  </a:lnTo>
                  <a:lnTo>
                    <a:pt x="16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</p:grp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andard slide">
  <p:cSld name="Standard slide"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42"/>
          <p:cNvSpPr txBox="1">
            <a:spLocks noGrp="1"/>
          </p:cNvSpPr>
          <p:nvPr>
            <p:ph type="title"/>
          </p:nvPr>
        </p:nvSpPr>
        <p:spPr>
          <a:xfrm>
            <a:off x="609918" y="294200"/>
            <a:ext cx="10978515" cy="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 Light"/>
              <a:buNone/>
              <a:defRPr sz="2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480" name="Google Shape;480;p42"/>
          <p:cNvCxnSpPr/>
          <p:nvPr/>
        </p:nvCxnSpPr>
        <p:spPr>
          <a:xfrm>
            <a:off x="609918" y="907750"/>
            <a:ext cx="109800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1" name="Google Shape;481;p42"/>
          <p:cNvSpPr txBox="1">
            <a:spLocks noGrp="1"/>
          </p:cNvSpPr>
          <p:nvPr>
            <p:ph type="body" idx="1"/>
          </p:nvPr>
        </p:nvSpPr>
        <p:spPr>
          <a:xfrm>
            <a:off x="609918" y="1137920"/>
            <a:ext cx="10978515" cy="4947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1pPr>
            <a:lvl2pPr marL="914400" lvl="1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4pPr>
            <a:lvl5pPr marL="2286000" lvl="4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andard slide 2">
  <p:cSld name="Standard slide 2"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43"/>
          <p:cNvSpPr txBox="1">
            <a:spLocks noGrp="1"/>
          </p:cNvSpPr>
          <p:nvPr>
            <p:ph type="title"/>
          </p:nvPr>
        </p:nvSpPr>
        <p:spPr>
          <a:xfrm>
            <a:off x="609918" y="294200"/>
            <a:ext cx="10978515" cy="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 Light"/>
              <a:buNone/>
              <a:defRPr sz="2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484" name="Google Shape;484;p43"/>
          <p:cNvCxnSpPr/>
          <p:nvPr/>
        </p:nvCxnSpPr>
        <p:spPr>
          <a:xfrm>
            <a:off x="609918" y="907750"/>
            <a:ext cx="109800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Standard slide">
  <p:cSld name="2_Standard slide"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44"/>
          <p:cNvSpPr>
            <a:spLocks noGrp="1"/>
          </p:cNvSpPr>
          <p:nvPr>
            <p:ph type="pic" idx="2"/>
          </p:nvPr>
        </p:nvSpPr>
        <p:spPr>
          <a:xfrm>
            <a:off x="8199120" y="1"/>
            <a:ext cx="3999231" cy="6156104"/>
          </a:xfrm>
          <a:prstGeom prst="rect">
            <a:avLst/>
          </a:prstGeom>
          <a:noFill/>
          <a:ln>
            <a:noFill/>
          </a:ln>
        </p:spPr>
      </p:sp>
      <p:sp>
        <p:nvSpPr>
          <p:cNvPr id="487" name="Google Shape;487;p44"/>
          <p:cNvSpPr txBox="1">
            <a:spLocks noGrp="1"/>
          </p:cNvSpPr>
          <p:nvPr>
            <p:ph type="title"/>
          </p:nvPr>
        </p:nvSpPr>
        <p:spPr>
          <a:xfrm>
            <a:off x="609919" y="294200"/>
            <a:ext cx="7444422" cy="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 Light"/>
              <a:buNone/>
              <a:defRPr sz="2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8" name="Google Shape;488;p44"/>
          <p:cNvSpPr txBox="1">
            <a:spLocks noGrp="1"/>
          </p:cNvSpPr>
          <p:nvPr>
            <p:ph type="body" idx="1"/>
          </p:nvPr>
        </p:nvSpPr>
        <p:spPr>
          <a:xfrm>
            <a:off x="609918" y="1137921"/>
            <a:ext cx="7299642" cy="873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260"/>
              <a:buNone/>
              <a:defRPr sz="18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26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12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240"/>
              </a:spcBef>
              <a:spcAft>
                <a:spcPts val="0"/>
              </a:spcAft>
              <a:buSzPts val="840"/>
              <a:buNone/>
              <a:defRPr sz="1200">
                <a:solidFill>
                  <a:schemeClr val="lt1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9" name="Google Shape;489;p44"/>
          <p:cNvSpPr txBox="1">
            <a:spLocks noGrp="1"/>
          </p:cNvSpPr>
          <p:nvPr>
            <p:ph type="body" idx="3"/>
          </p:nvPr>
        </p:nvSpPr>
        <p:spPr>
          <a:xfrm>
            <a:off x="609918" y="2311401"/>
            <a:ext cx="3580117" cy="3844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26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12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240"/>
              </a:spcBef>
              <a:spcAft>
                <a:spcPts val="0"/>
              </a:spcAft>
              <a:buSzPts val="840"/>
              <a:buNone/>
              <a:defRPr sz="1200">
                <a:solidFill>
                  <a:schemeClr val="lt1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0" name="Google Shape;490;p44"/>
          <p:cNvSpPr txBox="1">
            <a:spLocks noGrp="1"/>
          </p:cNvSpPr>
          <p:nvPr>
            <p:ph type="body" idx="4"/>
          </p:nvPr>
        </p:nvSpPr>
        <p:spPr>
          <a:xfrm>
            <a:off x="4329443" y="2311401"/>
            <a:ext cx="3580117" cy="1254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26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12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240"/>
              </a:spcBef>
              <a:spcAft>
                <a:spcPts val="0"/>
              </a:spcAft>
              <a:buSzPts val="840"/>
              <a:buNone/>
              <a:defRPr sz="1200">
                <a:solidFill>
                  <a:schemeClr val="lt1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1" name="Google Shape;491;p44"/>
          <p:cNvSpPr txBox="1">
            <a:spLocks noGrp="1"/>
          </p:cNvSpPr>
          <p:nvPr>
            <p:ph type="body" idx="5"/>
          </p:nvPr>
        </p:nvSpPr>
        <p:spPr>
          <a:xfrm>
            <a:off x="4329443" y="4236721"/>
            <a:ext cx="3580117" cy="1944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260"/>
              <a:buNone/>
              <a:defRPr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26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12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240"/>
              </a:spcBef>
              <a:spcAft>
                <a:spcPts val="0"/>
              </a:spcAft>
              <a:buSzPts val="840"/>
              <a:buNone/>
              <a:defRPr sz="1200">
                <a:solidFill>
                  <a:schemeClr val="lt1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492" name="Google Shape;492;p44"/>
          <p:cNvCxnSpPr/>
          <p:nvPr/>
        </p:nvCxnSpPr>
        <p:spPr>
          <a:xfrm>
            <a:off x="609918" y="907750"/>
            <a:ext cx="7723854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Cover alternate">
  <p:cSld name="1_Cover alternate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8"/>
          <p:cNvPicPr preferRelativeResize="0"/>
          <p:nvPr/>
        </p:nvPicPr>
        <p:blipFill rotWithShape="1">
          <a:blip r:embed="rId2">
            <a:alphaModFix/>
          </a:blip>
          <a:srcRect t="25039"/>
          <a:stretch/>
        </p:blipFill>
        <p:spPr>
          <a:xfrm>
            <a:off x="0" y="0"/>
            <a:ext cx="1219835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8"/>
          <p:cNvSpPr/>
          <p:nvPr/>
        </p:nvSpPr>
        <p:spPr>
          <a:xfrm>
            <a:off x="498115" y="795662"/>
            <a:ext cx="4930412" cy="3581484"/>
          </a:xfrm>
          <a:custGeom>
            <a:avLst/>
            <a:gdLst/>
            <a:ahLst/>
            <a:cxnLst/>
            <a:rect l="l" t="t" r="r" b="b"/>
            <a:pathLst>
              <a:path w="4257675" h="3092804" extrusionOk="0">
                <a:moveTo>
                  <a:pt x="4238387" y="0"/>
                </a:moveTo>
                <a:lnTo>
                  <a:pt x="4257675" y="0"/>
                </a:lnTo>
                <a:lnTo>
                  <a:pt x="4257675" y="3092804"/>
                </a:lnTo>
                <a:lnTo>
                  <a:pt x="0" y="3092804"/>
                </a:lnTo>
                <a:lnTo>
                  <a:pt x="0" y="747342"/>
                </a:lnTo>
                <a:close/>
              </a:path>
            </a:pathLst>
          </a:custGeom>
          <a:solidFill>
            <a:srgbClr val="FFE6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sp>
        <p:nvSpPr>
          <p:cNvPr id="39" name="Google Shape;39;p8"/>
          <p:cNvSpPr txBox="1">
            <a:spLocks noGrp="1"/>
          </p:cNvSpPr>
          <p:nvPr>
            <p:ph type="ctrTitle"/>
          </p:nvPr>
        </p:nvSpPr>
        <p:spPr>
          <a:xfrm>
            <a:off x="775504" y="1954221"/>
            <a:ext cx="4328932" cy="979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ter Light"/>
              <a:buNone/>
              <a:defRPr sz="3000" b="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ubTitle" idx="1"/>
          </p:nvPr>
        </p:nvSpPr>
        <p:spPr>
          <a:xfrm>
            <a:off x="775504" y="3046158"/>
            <a:ext cx="4328932" cy="1046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40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l">
              <a:spcBef>
                <a:spcPts val="1200"/>
              </a:spcBef>
              <a:spcAft>
                <a:spcPts val="0"/>
              </a:spcAft>
              <a:buSzPts val="1120"/>
              <a:buNone/>
              <a:defRPr sz="1600" b="1">
                <a:solidFill>
                  <a:srgbClr val="404040"/>
                </a:solidFill>
              </a:defRPr>
            </a:lvl2pPr>
            <a:lvl3pPr lvl="2" algn="ctr">
              <a:spcBef>
                <a:spcPts val="320"/>
              </a:spcBef>
              <a:spcAft>
                <a:spcPts val="0"/>
              </a:spcAft>
              <a:buSzPts val="1120"/>
              <a:buNone/>
              <a:defRPr>
                <a:solidFill>
                  <a:srgbClr val="8C8C8E"/>
                </a:solidFill>
              </a:defRPr>
            </a:lvl3pPr>
            <a:lvl4pPr lvl="3" algn="ctr">
              <a:spcBef>
                <a:spcPts val="280"/>
              </a:spcBef>
              <a:spcAft>
                <a:spcPts val="0"/>
              </a:spcAft>
              <a:buSzPts val="980"/>
              <a:buNone/>
              <a:defRPr>
                <a:solidFill>
                  <a:srgbClr val="8C8C8E"/>
                </a:solidFill>
              </a:defRPr>
            </a:lvl4pPr>
            <a:lvl5pPr lvl="4" algn="ctr">
              <a:spcBef>
                <a:spcPts val="240"/>
              </a:spcBef>
              <a:spcAft>
                <a:spcPts val="0"/>
              </a:spcAft>
              <a:buSzPts val="840"/>
              <a:buNone/>
              <a:defRPr>
                <a:solidFill>
                  <a:srgbClr val="8C8C8E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C8C8E"/>
              </a:buClr>
              <a:buSzPts val="2000"/>
              <a:buNone/>
              <a:defRPr>
                <a:solidFill>
                  <a:srgbClr val="8C8C8E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C8C8E"/>
              </a:buClr>
              <a:buSzPts val="2000"/>
              <a:buNone/>
              <a:defRPr>
                <a:solidFill>
                  <a:srgbClr val="8C8C8E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C8C8E"/>
              </a:buClr>
              <a:buSzPts val="2000"/>
              <a:buNone/>
              <a:defRPr>
                <a:solidFill>
                  <a:srgbClr val="8C8C8E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C8C8E"/>
              </a:buClr>
              <a:buSzPts val="2000"/>
              <a:buNone/>
              <a:defRPr>
                <a:solidFill>
                  <a:srgbClr val="8C8C8E"/>
                </a:solidFill>
              </a:defRPr>
            </a:lvl9pPr>
          </a:lstStyle>
          <a:p>
            <a:endParaRPr/>
          </a:p>
        </p:txBody>
      </p:sp>
      <p:grpSp>
        <p:nvGrpSpPr>
          <p:cNvPr id="41" name="Google Shape;41;p8"/>
          <p:cNvGrpSpPr/>
          <p:nvPr/>
        </p:nvGrpSpPr>
        <p:grpSpPr>
          <a:xfrm>
            <a:off x="10364788" y="4960938"/>
            <a:ext cx="1225550" cy="1435100"/>
            <a:chOff x="6529" y="3125"/>
            <a:chExt cx="772" cy="904"/>
          </a:xfrm>
        </p:grpSpPr>
        <p:sp>
          <p:nvSpPr>
            <p:cNvPr id="42" name="Google Shape;42;p8"/>
            <p:cNvSpPr/>
            <p:nvPr/>
          </p:nvSpPr>
          <p:spPr>
            <a:xfrm>
              <a:off x="6529" y="3125"/>
              <a:ext cx="619" cy="226"/>
            </a:xfrm>
            <a:custGeom>
              <a:avLst/>
              <a:gdLst/>
              <a:ahLst/>
              <a:cxnLst/>
              <a:rect l="l" t="t" r="r" b="b"/>
              <a:pathLst>
                <a:path w="2473" h="902" extrusionOk="0">
                  <a:moveTo>
                    <a:pt x="2473" y="0"/>
                  </a:moveTo>
                  <a:lnTo>
                    <a:pt x="0" y="902"/>
                  </a:lnTo>
                  <a:lnTo>
                    <a:pt x="2473" y="466"/>
                  </a:lnTo>
                  <a:lnTo>
                    <a:pt x="24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43" name="Google Shape;43;p8"/>
            <p:cNvSpPr/>
            <p:nvPr/>
          </p:nvSpPr>
          <p:spPr>
            <a:xfrm>
              <a:off x="6529" y="3444"/>
              <a:ext cx="772" cy="585"/>
            </a:xfrm>
            <a:custGeom>
              <a:avLst/>
              <a:gdLst/>
              <a:ahLst/>
              <a:cxnLst/>
              <a:rect l="l" t="t" r="r" b="b"/>
              <a:pathLst>
                <a:path w="3088" h="2339" extrusionOk="0">
                  <a:moveTo>
                    <a:pt x="257" y="1763"/>
                  </a:moveTo>
                  <a:lnTo>
                    <a:pt x="257" y="1763"/>
                  </a:lnTo>
                  <a:lnTo>
                    <a:pt x="257" y="1755"/>
                  </a:lnTo>
                  <a:lnTo>
                    <a:pt x="256" y="1749"/>
                  </a:lnTo>
                  <a:lnTo>
                    <a:pt x="253" y="1736"/>
                  </a:lnTo>
                  <a:lnTo>
                    <a:pt x="247" y="1725"/>
                  </a:lnTo>
                  <a:lnTo>
                    <a:pt x="241" y="1716"/>
                  </a:lnTo>
                  <a:lnTo>
                    <a:pt x="233" y="1709"/>
                  </a:lnTo>
                  <a:lnTo>
                    <a:pt x="225" y="1704"/>
                  </a:lnTo>
                  <a:lnTo>
                    <a:pt x="219" y="1699"/>
                  </a:lnTo>
                  <a:lnTo>
                    <a:pt x="212" y="1696"/>
                  </a:lnTo>
                  <a:lnTo>
                    <a:pt x="212" y="1696"/>
                  </a:lnTo>
                  <a:lnTo>
                    <a:pt x="220" y="1690"/>
                  </a:lnTo>
                  <a:lnTo>
                    <a:pt x="226" y="1685"/>
                  </a:lnTo>
                  <a:lnTo>
                    <a:pt x="232" y="1678"/>
                  </a:lnTo>
                  <a:lnTo>
                    <a:pt x="237" y="1671"/>
                  </a:lnTo>
                  <a:lnTo>
                    <a:pt x="242" y="1663"/>
                  </a:lnTo>
                  <a:lnTo>
                    <a:pt x="244" y="1654"/>
                  </a:lnTo>
                  <a:lnTo>
                    <a:pt x="246" y="1645"/>
                  </a:lnTo>
                  <a:lnTo>
                    <a:pt x="246" y="1635"/>
                  </a:lnTo>
                  <a:lnTo>
                    <a:pt x="246" y="1635"/>
                  </a:lnTo>
                  <a:lnTo>
                    <a:pt x="246" y="1626"/>
                  </a:lnTo>
                  <a:lnTo>
                    <a:pt x="245" y="1618"/>
                  </a:lnTo>
                  <a:lnTo>
                    <a:pt x="243" y="1610"/>
                  </a:lnTo>
                  <a:lnTo>
                    <a:pt x="241" y="1602"/>
                  </a:lnTo>
                  <a:lnTo>
                    <a:pt x="237" y="1594"/>
                  </a:lnTo>
                  <a:lnTo>
                    <a:pt x="233" y="1588"/>
                  </a:lnTo>
                  <a:lnTo>
                    <a:pt x="227" y="1582"/>
                  </a:lnTo>
                  <a:lnTo>
                    <a:pt x="222" y="1577"/>
                  </a:lnTo>
                  <a:lnTo>
                    <a:pt x="215" y="1572"/>
                  </a:lnTo>
                  <a:lnTo>
                    <a:pt x="209" y="1568"/>
                  </a:lnTo>
                  <a:lnTo>
                    <a:pt x="201" y="1565"/>
                  </a:lnTo>
                  <a:lnTo>
                    <a:pt x="192" y="1561"/>
                  </a:lnTo>
                  <a:lnTo>
                    <a:pt x="183" y="1559"/>
                  </a:lnTo>
                  <a:lnTo>
                    <a:pt x="173" y="1557"/>
                  </a:lnTo>
                  <a:lnTo>
                    <a:pt x="163" y="1557"/>
                  </a:lnTo>
                  <a:lnTo>
                    <a:pt x="152" y="1556"/>
                  </a:lnTo>
                  <a:lnTo>
                    <a:pt x="22" y="1556"/>
                  </a:lnTo>
                  <a:lnTo>
                    <a:pt x="22" y="1860"/>
                  </a:lnTo>
                  <a:lnTo>
                    <a:pt x="151" y="1860"/>
                  </a:lnTo>
                  <a:lnTo>
                    <a:pt x="151" y="1860"/>
                  </a:lnTo>
                  <a:lnTo>
                    <a:pt x="163" y="1860"/>
                  </a:lnTo>
                  <a:lnTo>
                    <a:pt x="174" y="1859"/>
                  </a:lnTo>
                  <a:lnTo>
                    <a:pt x="185" y="1857"/>
                  </a:lnTo>
                  <a:lnTo>
                    <a:pt x="195" y="1854"/>
                  </a:lnTo>
                  <a:lnTo>
                    <a:pt x="205" y="1850"/>
                  </a:lnTo>
                  <a:lnTo>
                    <a:pt x="214" y="1846"/>
                  </a:lnTo>
                  <a:lnTo>
                    <a:pt x="222" y="1840"/>
                  </a:lnTo>
                  <a:lnTo>
                    <a:pt x="228" y="1835"/>
                  </a:lnTo>
                  <a:lnTo>
                    <a:pt x="235" y="1828"/>
                  </a:lnTo>
                  <a:lnTo>
                    <a:pt x="241" y="1821"/>
                  </a:lnTo>
                  <a:lnTo>
                    <a:pt x="246" y="1813"/>
                  </a:lnTo>
                  <a:lnTo>
                    <a:pt x="249" y="1804"/>
                  </a:lnTo>
                  <a:lnTo>
                    <a:pt x="253" y="1795"/>
                  </a:lnTo>
                  <a:lnTo>
                    <a:pt x="255" y="1785"/>
                  </a:lnTo>
                  <a:lnTo>
                    <a:pt x="256" y="1774"/>
                  </a:lnTo>
                  <a:lnTo>
                    <a:pt x="257" y="1763"/>
                  </a:lnTo>
                  <a:lnTo>
                    <a:pt x="257" y="1763"/>
                  </a:lnTo>
                  <a:close/>
                  <a:moveTo>
                    <a:pt x="151" y="1810"/>
                  </a:moveTo>
                  <a:lnTo>
                    <a:pt x="78" y="1810"/>
                  </a:lnTo>
                  <a:lnTo>
                    <a:pt x="78" y="1722"/>
                  </a:lnTo>
                  <a:lnTo>
                    <a:pt x="151" y="1722"/>
                  </a:lnTo>
                  <a:lnTo>
                    <a:pt x="151" y="1722"/>
                  </a:lnTo>
                  <a:lnTo>
                    <a:pt x="162" y="1723"/>
                  </a:lnTo>
                  <a:lnTo>
                    <a:pt x="171" y="1725"/>
                  </a:lnTo>
                  <a:lnTo>
                    <a:pt x="179" y="1728"/>
                  </a:lnTo>
                  <a:lnTo>
                    <a:pt x="185" y="1733"/>
                  </a:lnTo>
                  <a:lnTo>
                    <a:pt x="191" y="1739"/>
                  </a:lnTo>
                  <a:lnTo>
                    <a:pt x="194" y="1747"/>
                  </a:lnTo>
                  <a:lnTo>
                    <a:pt x="196" y="1755"/>
                  </a:lnTo>
                  <a:lnTo>
                    <a:pt x="198" y="1765"/>
                  </a:lnTo>
                  <a:lnTo>
                    <a:pt x="198" y="1765"/>
                  </a:lnTo>
                  <a:lnTo>
                    <a:pt x="196" y="1775"/>
                  </a:lnTo>
                  <a:lnTo>
                    <a:pt x="194" y="1784"/>
                  </a:lnTo>
                  <a:lnTo>
                    <a:pt x="190" y="1792"/>
                  </a:lnTo>
                  <a:lnTo>
                    <a:pt x="185" y="1797"/>
                  </a:lnTo>
                  <a:lnTo>
                    <a:pt x="179" y="1803"/>
                  </a:lnTo>
                  <a:lnTo>
                    <a:pt x="171" y="1806"/>
                  </a:lnTo>
                  <a:lnTo>
                    <a:pt x="161" y="1808"/>
                  </a:lnTo>
                  <a:lnTo>
                    <a:pt x="151" y="1810"/>
                  </a:lnTo>
                  <a:lnTo>
                    <a:pt x="151" y="1810"/>
                  </a:lnTo>
                  <a:close/>
                  <a:moveTo>
                    <a:pt x="150" y="1673"/>
                  </a:moveTo>
                  <a:lnTo>
                    <a:pt x="78" y="1673"/>
                  </a:lnTo>
                  <a:lnTo>
                    <a:pt x="78" y="1608"/>
                  </a:lnTo>
                  <a:lnTo>
                    <a:pt x="148" y="1608"/>
                  </a:lnTo>
                  <a:lnTo>
                    <a:pt x="148" y="1608"/>
                  </a:lnTo>
                  <a:lnTo>
                    <a:pt x="157" y="1609"/>
                  </a:lnTo>
                  <a:lnTo>
                    <a:pt x="166" y="1610"/>
                  </a:lnTo>
                  <a:lnTo>
                    <a:pt x="172" y="1612"/>
                  </a:lnTo>
                  <a:lnTo>
                    <a:pt x="178" y="1615"/>
                  </a:lnTo>
                  <a:lnTo>
                    <a:pt x="182" y="1621"/>
                  </a:lnTo>
                  <a:lnTo>
                    <a:pt x="185" y="1626"/>
                  </a:lnTo>
                  <a:lnTo>
                    <a:pt x="187" y="1633"/>
                  </a:lnTo>
                  <a:lnTo>
                    <a:pt x="188" y="1641"/>
                  </a:lnTo>
                  <a:lnTo>
                    <a:pt x="188" y="1641"/>
                  </a:lnTo>
                  <a:lnTo>
                    <a:pt x="188" y="1646"/>
                  </a:lnTo>
                  <a:lnTo>
                    <a:pt x="187" y="1652"/>
                  </a:lnTo>
                  <a:lnTo>
                    <a:pt x="184" y="1657"/>
                  </a:lnTo>
                  <a:lnTo>
                    <a:pt x="181" y="1662"/>
                  </a:lnTo>
                  <a:lnTo>
                    <a:pt x="175" y="1666"/>
                  </a:lnTo>
                  <a:lnTo>
                    <a:pt x="169" y="1669"/>
                  </a:lnTo>
                  <a:lnTo>
                    <a:pt x="161" y="1672"/>
                  </a:lnTo>
                  <a:lnTo>
                    <a:pt x="150" y="1673"/>
                  </a:lnTo>
                  <a:lnTo>
                    <a:pt x="150" y="1673"/>
                  </a:lnTo>
                  <a:close/>
                  <a:moveTo>
                    <a:pt x="296" y="1764"/>
                  </a:moveTo>
                  <a:lnTo>
                    <a:pt x="296" y="1639"/>
                  </a:lnTo>
                  <a:lnTo>
                    <a:pt x="351" y="1639"/>
                  </a:lnTo>
                  <a:lnTo>
                    <a:pt x="351" y="1761"/>
                  </a:lnTo>
                  <a:lnTo>
                    <a:pt x="351" y="1761"/>
                  </a:lnTo>
                  <a:lnTo>
                    <a:pt x="351" y="1773"/>
                  </a:lnTo>
                  <a:lnTo>
                    <a:pt x="353" y="1785"/>
                  </a:lnTo>
                  <a:lnTo>
                    <a:pt x="356" y="1794"/>
                  </a:lnTo>
                  <a:lnTo>
                    <a:pt x="361" y="1802"/>
                  </a:lnTo>
                  <a:lnTo>
                    <a:pt x="366" y="1807"/>
                  </a:lnTo>
                  <a:lnTo>
                    <a:pt x="373" y="1812"/>
                  </a:lnTo>
                  <a:lnTo>
                    <a:pt x="382" y="1814"/>
                  </a:lnTo>
                  <a:lnTo>
                    <a:pt x="392" y="1815"/>
                  </a:lnTo>
                  <a:lnTo>
                    <a:pt x="392" y="1815"/>
                  </a:lnTo>
                  <a:lnTo>
                    <a:pt x="402" y="1814"/>
                  </a:lnTo>
                  <a:lnTo>
                    <a:pt x="409" y="1812"/>
                  </a:lnTo>
                  <a:lnTo>
                    <a:pt x="417" y="1807"/>
                  </a:lnTo>
                  <a:lnTo>
                    <a:pt x="423" y="1802"/>
                  </a:lnTo>
                  <a:lnTo>
                    <a:pt x="427" y="1794"/>
                  </a:lnTo>
                  <a:lnTo>
                    <a:pt x="430" y="1784"/>
                  </a:lnTo>
                  <a:lnTo>
                    <a:pt x="433" y="1773"/>
                  </a:lnTo>
                  <a:lnTo>
                    <a:pt x="433" y="1761"/>
                  </a:lnTo>
                  <a:lnTo>
                    <a:pt x="433" y="1639"/>
                  </a:lnTo>
                  <a:lnTo>
                    <a:pt x="488" y="1639"/>
                  </a:lnTo>
                  <a:lnTo>
                    <a:pt x="488" y="1860"/>
                  </a:lnTo>
                  <a:lnTo>
                    <a:pt x="433" y="1860"/>
                  </a:lnTo>
                  <a:lnTo>
                    <a:pt x="433" y="1843"/>
                  </a:lnTo>
                  <a:lnTo>
                    <a:pt x="433" y="1843"/>
                  </a:lnTo>
                  <a:lnTo>
                    <a:pt x="428" y="1848"/>
                  </a:lnTo>
                  <a:lnTo>
                    <a:pt x="422" y="1853"/>
                  </a:lnTo>
                  <a:lnTo>
                    <a:pt x="416" y="1857"/>
                  </a:lnTo>
                  <a:lnTo>
                    <a:pt x="409" y="1859"/>
                  </a:lnTo>
                  <a:lnTo>
                    <a:pt x="403" y="1862"/>
                  </a:lnTo>
                  <a:lnTo>
                    <a:pt x="395" y="1864"/>
                  </a:lnTo>
                  <a:lnTo>
                    <a:pt x="387" y="1865"/>
                  </a:lnTo>
                  <a:lnTo>
                    <a:pt x="380" y="1866"/>
                  </a:lnTo>
                  <a:lnTo>
                    <a:pt x="380" y="1866"/>
                  </a:lnTo>
                  <a:lnTo>
                    <a:pt x="366" y="1865"/>
                  </a:lnTo>
                  <a:lnTo>
                    <a:pt x="355" y="1862"/>
                  </a:lnTo>
                  <a:lnTo>
                    <a:pt x="345" y="1859"/>
                  </a:lnTo>
                  <a:lnTo>
                    <a:pt x="336" y="1855"/>
                  </a:lnTo>
                  <a:lnTo>
                    <a:pt x="328" y="1849"/>
                  </a:lnTo>
                  <a:lnTo>
                    <a:pt x="321" y="1844"/>
                  </a:lnTo>
                  <a:lnTo>
                    <a:pt x="316" y="1836"/>
                  </a:lnTo>
                  <a:lnTo>
                    <a:pt x="310" y="1828"/>
                  </a:lnTo>
                  <a:lnTo>
                    <a:pt x="307" y="1821"/>
                  </a:lnTo>
                  <a:lnTo>
                    <a:pt x="304" y="1813"/>
                  </a:lnTo>
                  <a:lnTo>
                    <a:pt x="299" y="1795"/>
                  </a:lnTo>
                  <a:lnTo>
                    <a:pt x="297" y="1779"/>
                  </a:lnTo>
                  <a:lnTo>
                    <a:pt x="296" y="1764"/>
                  </a:lnTo>
                  <a:lnTo>
                    <a:pt x="296" y="1764"/>
                  </a:lnTo>
                  <a:close/>
                  <a:moveTo>
                    <a:pt x="1135" y="1860"/>
                  </a:moveTo>
                  <a:lnTo>
                    <a:pt x="1079" y="1860"/>
                  </a:lnTo>
                  <a:lnTo>
                    <a:pt x="1079" y="1639"/>
                  </a:lnTo>
                  <a:lnTo>
                    <a:pt x="1135" y="1639"/>
                  </a:lnTo>
                  <a:lnTo>
                    <a:pt x="1135" y="1657"/>
                  </a:lnTo>
                  <a:lnTo>
                    <a:pt x="1135" y="1657"/>
                  </a:lnTo>
                  <a:lnTo>
                    <a:pt x="1140" y="1652"/>
                  </a:lnTo>
                  <a:lnTo>
                    <a:pt x="1146" y="1646"/>
                  </a:lnTo>
                  <a:lnTo>
                    <a:pt x="1152" y="1643"/>
                  </a:lnTo>
                  <a:lnTo>
                    <a:pt x="1159" y="1640"/>
                  </a:lnTo>
                  <a:lnTo>
                    <a:pt x="1167" y="1636"/>
                  </a:lnTo>
                  <a:lnTo>
                    <a:pt x="1173" y="1635"/>
                  </a:lnTo>
                  <a:lnTo>
                    <a:pt x="1182" y="1634"/>
                  </a:lnTo>
                  <a:lnTo>
                    <a:pt x="1190" y="1633"/>
                  </a:lnTo>
                  <a:lnTo>
                    <a:pt x="1190" y="1633"/>
                  </a:lnTo>
                  <a:lnTo>
                    <a:pt x="1200" y="1634"/>
                  </a:lnTo>
                  <a:lnTo>
                    <a:pt x="1208" y="1635"/>
                  </a:lnTo>
                  <a:lnTo>
                    <a:pt x="1217" y="1637"/>
                  </a:lnTo>
                  <a:lnTo>
                    <a:pt x="1225" y="1640"/>
                  </a:lnTo>
                  <a:lnTo>
                    <a:pt x="1233" y="1643"/>
                  </a:lnTo>
                  <a:lnTo>
                    <a:pt x="1239" y="1648"/>
                  </a:lnTo>
                  <a:lnTo>
                    <a:pt x="1245" y="1653"/>
                  </a:lnTo>
                  <a:lnTo>
                    <a:pt x="1250" y="1659"/>
                  </a:lnTo>
                  <a:lnTo>
                    <a:pt x="1256" y="1666"/>
                  </a:lnTo>
                  <a:lnTo>
                    <a:pt x="1259" y="1674"/>
                  </a:lnTo>
                  <a:lnTo>
                    <a:pt x="1264" y="1682"/>
                  </a:lnTo>
                  <a:lnTo>
                    <a:pt x="1266" y="1690"/>
                  </a:lnTo>
                  <a:lnTo>
                    <a:pt x="1268" y="1700"/>
                  </a:lnTo>
                  <a:lnTo>
                    <a:pt x="1270" y="1711"/>
                  </a:lnTo>
                  <a:lnTo>
                    <a:pt x="1271" y="1722"/>
                  </a:lnTo>
                  <a:lnTo>
                    <a:pt x="1271" y="1734"/>
                  </a:lnTo>
                  <a:lnTo>
                    <a:pt x="1271" y="1860"/>
                  </a:lnTo>
                  <a:lnTo>
                    <a:pt x="1216" y="1860"/>
                  </a:lnTo>
                  <a:lnTo>
                    <a:pt x="1216" y="1738"/>
                  </a:lnTo>
                  <a:lnTo>
                    <a:pt x="1216" y="1738"/>
                  </a:lnTo>
                  <a:lnTo>
                    <a:pt x="1216" y="1725"/>
                  </a:lnTo>
                  <a:lnTo>
                    <a:pt x="1214" y="1714"/>
                  </a:lnTo>
                  <a:lnTo>
                    <a:pt x="1211" y="1705"/>
                  </a:lnTo>
                  <a:lnTo>
                    <a:pt x="1206" y="1697"/>
                  </a:lnTo>
                  <a:lnTo>
                    <a:pt x="1201" y="1691"/>
                  </a:lnTo>
                  <a:lnTo>
                    <a:pt x="1194" y="1687"/>
                  </a:lnTo>
                  <a:lnTo>
                    <a:pt x="1186" y="1685"/>
                  </a:lnTo>
                  <a:lnTo>
                    <a:pt x="1176" y="1684"/>
                  </a:lnTo>
                  <a:lnTo>
                    <a:pt x="1176" y="1684"/>
                  </a:lnTo>
                  <a:lnTo>
                    <a:pt x="1167" y="1685"/>
                  </a:lnTo>
                  <a:lnTo>
                    <a:pt x="1158" y="1687"/>
                  </a:lnTo>
                  <a:lnTo>
                    <a:pt x="1151" y="1691"/>
                  </a:lnTo>
                  <a:lnTo>
                    <a:pt x="1146" y="1697"/>
                  </a:lnTo>
                  <a:lnTo>
                    <a:pt x="1140" y="1705"/>
                  </a:lnTo>
                  <a:lnTo>
                    <a:pt x="1137" y="1715"/>
                  </a:lnTo>
                  <a:lnTo>
                    <a:pt x="1135" y="1726"/>
                  </a:lnTo>
                  <a:lnTo>
                    <a:pt x="1135" y="1738"/>
                  </a:lnTo>
                  <a:lnTo>
                    <a:pt x="1135" y="1860"/>
                  </a:lnTo>
                  <a:close/>
                  <a:moveTo>
                    <a:pt x="593" y="1742"/>
                  </a:moveTo>
                  <a:lnTo>
                    <a:pt x="593" y="1860"/>
                  </a:lnTo>
                  <a:lnTo>
                    <a:pt x="537" y="1860"/>
                  </a:lnTo>
                  <a:lnTo>
                    <a:pt x="537" y="1639"/>
                  </a:lnTo>
                  <a:lnTo>
                    <a:pt x="593" y="1639"/>
                  </a:lnTo>
                  <a:lnTo>
                    <a:pt x="593" y="1742"/>
                  </a:lnTo>
                  <a:close/>
                  <a:moveTo>
                    <a:pt x="641" y="1573"/>
                  </a:moveTo>
                  <a:lnTo>
                    <a:pt x="696" y="1546"/>
                  </a:lnTo>
                  <a:lnTo>
                    <a:pt x="696" y="1747"/>
                  </a:lnTo>
                  <a:lnTo>
                    <a:pt x="696" y="1860"/>
                  </a:lnTo>
                  <a:lnTo>
                    <a:pt x="641" y="1860"/>
                  </a:lnTo>
                  <a:lnTo>
                    <a:pt x="641" y="1573"/>
                  </a:lnTo>
                  <a:close/>
                  <a:moveTo>
                    <a:pt x="871" y="1654"/>
                  </a:moveTo>
                  <a:lnTo>
                    <a:pt x="871" y="1654"/>
                  </a:lnTo>
                  <a:lnTo>
                    <a:pt x="866" y="1648"/>
                  </a:lnTo>
                  <a:lnTo>
                    <a:pt x="861" y="1645"/>
                  </a:lnTo>
                  <a:lnTo>
                    <a:pt x="854" y="1641"/>
                  </a:lnTo>
                  <a:lnTo>
                    <a:pt x="849" y="1639"/>
                  </a:lnTo>
                  <a:lnTo>
                    <a:pt x="842" y="1636"/>
                  </a:lnTo>
                  <a:lnTo>
                    <a:pt x="835" y="1634"/>
                  </a:lnTo>
                  <a:lnTo>
                    <a:pt x="822" y="1633"/>
                  </a:lnTo>
                  <a:lnTo>
                    <a:pt x="822" y="1633"/>
                  </a:lnTo>
                  <a:lnTo>
                    <a:pt x="812" y="1634"/>
                  </a:lnTo>
                  <a:lnTo>
                    <a:pt x="802" y="1635"/>
                  </a:lnTo>
                  <a:lnTo>
                    <a:pt x="794" y="1637"/>
                  </a:lnTo>
                  <a:lnTo>
                    <a:pt x="786" y="1641"/>
                  </a:lnTo>
                  <a:lnTo>
                    <a:pt x="778" y="1645"/>
                  </a:lnTo>
                  <a:lnTo>
                    <a:pt x="770" y="1651"/>
                  </a:lnTo>
                  <a:lnTo>
                    <a:pt x="764" y="1657"/>
                  </a:lnTo>
                  <a:lnTo>
                    <a:pt x="758" y="1664"/>
                  </a:lnTo>
                  <a:lnTo>
                    <a:pt x="753" y="1672"/>
                  </a:lnTo>
                  <a:lnTo>
                    <a:pt x="748" y="1680"/>
                  </a:lnTo>
                  <a:lnTo>
                    <a:pt x="744" y="1689"/>
                  </a:lnTo>
                  <a:lnTo>
                    <a:pt x="741" y="1699"/>
                  </a:lnTo>
                  <a:lnTo>
                    <a:pt x="738" y="1710"/>
                  </a:lnTo>
                  <a:lnTo>
                    <a:pt x="736" y="1722"/>
                  </a:lnTo>
                  <a:lnTo>
                    <a:pt x="735" y="1734"/>
                  </a:lnTo>
                  <a:lnTo>
                    <a:pt x="735" y="1747"/>
                  </a:lnTo>
                  <a:lnTo>
                    <a:pt x="735" y="1747"/>
                  </a:lnTo>
                  <a:lnTo>
                    <a:pt x="735" y="1761"/>
                  </a:lnTo>
                  <a:lnTo>
                    <a:pt x="736" y="1773"/>
                  </a:lnTo>
                  <a:lnTo>
                    <a:pt x="738" y="1785"/>
                  </a:lnTo>
                  <a:lnTo>
                    <a:pt x="741" y="1796"/>
                  </a:lnTo>
                  <a:lnTo>
                    <a:pt x="744" y="1807"/>
                  </a:lnTo>
                  <a:lnTo>
                    <a:pt x="747" y="1817"/>
                  </a:lnTo>
                  <a:lnTo>
                    <a:pt x="752" y="1826"/>
                  </a:lnTo>
                  <a:lnTo>
                    <a:pt x="757" y="1834"/>
                  </a:lnTo>
                  <a:lnTo>
                    <a:pt x="764" y="1841"/>
                  </a:lnTo>
                  <a:lnTo>
                    <a:pt x="769" y="1847"/>
                  </a:lnTo>
                  <a:lnTo>
                    <a:pt x="777" y="1853"/>
                  </a:lnTo>
                  <a:lnTo>
                    <a:pt x="785" y="1857"/>
                  </a:lnTo>
                  <a:lnTo>
                    <a:pt x="792" y="1860"/>
                  </a:lnTo>
                  <a:lnTo>
                    <a:pt x="801" y="1864"/>
                  </a:lnTo>
                  <a:lnTo>
                    <a:pt x="811" y="1865"/>
                  </a:lnTo>
                  <a:lnTo>
                    <a:pt x="821" y="1866"/>
                  </a:lnTo>
                  <a:lnTo>
                    <a:pt x="821" y="1866"/>
                  </a:lnTo>
                  <a:lnTo>
                    <a:pt x="828" y="1865"/>
                  </a:lnTo>
                  <a:lnTo>
                    <a:pt x="834" y="1864"/>
                  </a:lnTo>
                  <a:lnTo>
                    <a:pt x="841" y="1862"/>
                  </a:lnTo>
                  <a:lnTo>
                    <a:pt x="848" y="1860"/>
                  </a:lnTo>
                  <a:lnTo>
                    <a:pt x="853" y="1857"/>
                  </a:lnTo>
                  <a:lnTo>
                    <a:pt x="860" y="1854"/>
                  </a:lnTo>
                  <a:lnTo>
                    <a:pt x="865" y="1849"/>
                  </a:lnTo>
                  <a:lnTo>
                    <a:pt x="871" y="1844"/>
                  </a:lnTo>
                  <a:lnTo>
                    <a:pt x="871" y="1860"/>
                  </a:lnTo>
                  <a:lnTo>
                    <a:pt x="926" y="1860"/>
                  </a:lnTo>
                  <a:lnTo>
                    <a:pt x="926" y="1546"/>
                  </a:lnTo>
                  <a:lnTo>
                    <a:pt x="871" y="1573"/>
                  </a:lnTo>
                  <a:lnTo>
                    <a:pt x="871" y="1654"/>
                  </a:lnTo>
                  <a:close/>
                  <a:moveTo>
                    <a:pt x="832" y="1815"/>
                  </a:moveTo>
                  <a:lnTo>
                    <a:pt x="832" y="1815"/>
                  </a:lnTo>
                  <a:lnTo>
                    <a:pt x="826" y="1814"/>
                  </a:lnTo>
                  <a:lnTo>
                    <a:pt x="818" y="1812"/>
                  </a:lnTo>
                  <a:lnTo>
                    <a:pt x="811" y="1808"/>
                  </a:lnTo>
                  <a:lnTo>
                    <a:pt x="805" y="1802"/>
                  </a:lnTo>
                  <a:lnTo>
                    <a:pt x="799" y="1793"/>
                  </a:lnTo>
                  <a:lnTo>
                    <a:pt x="795" y="1781"/>
                  </a:lnTo>
                  <a:lnTo>
                    <a:pt x="791" y="1765"/>
                  </a:lnTo>
                  <a:lnTo>
                    <a:pt x="790" y="1746"/>
                  </a:lnTo>
                  <a:lnTo>
                    <a:pt x="790" y="1746"/>
                  </a:lnTo>
                  <a:lnTo>
                    <a:pt x="791" y="1728"/>
                  </a:lnTo>
                  <a:lnTo>
                    <a:pt x="795" y="1715"/>
                  </a:lnTo>
                  <a:lnTo>
                    <a:pt x="799" y="1704"/>
                  </a:lnTo>
                  <a:lnTo>
                    <a:pt x="805" y="1696"/>
                  </a:lnTo>
                  <a:lnTo>
                    <a:pt x="810" y="1689"/>
                  </a:lnTo>
                  <a:lnTo>
                    <a:pt x="818" y="1686"/>
                  </a:lnTo>
                  <a:lnTo>
                    <a:pt x="824" y="1684"/>
                  </a:lnTo>
                  <a:lnTo>
                    <a:pt x="832" y="1684"/>
                  </a:lnTo>
                  <a:lnTo>
                    <a:pt x="832" y="1684"/>
                  </a:lnTo>
                  <a:lnTo>
                    <a:pt x="839" y="1684"/>
                  </a:lnTo>
                  <a:lnTo>
                    <a:pt x="845" y="1686"/>
                  </a:lnTo>
                  <a:lnTo>
                    <a:pt x="852" y="1688"/>
                  </a:lnTo>
                  <a:lnTo>
                    <a:pt x="856" y="1691"/>
                  </a:lnTo>
                  <a:lnTo>
                    <a:pt x="861" y="1695"/>
                  </a:lnTo>
                  <a:lnTo>
                    <a:pt x="865" y="1698"/>
                  </a:lnTo>
                  <a:lnTo>
                    <a:pt x="871" y="1706"/>
                  </a:lnTo>
                  <a:lnTo>
                    <a:pt x="871" y="1793"/>
                  </a:lnTo>
                  <a:lnTo>
                    <a:pt x="871" y="1793"/>
                  </a:lnTo>
                  <a:lnTo>
                    <a:pt x="864" y="1801"/>
                  </a:lnTo>
                  <a:lnTo>
                    <a:pt x="856" y="1807"/>
                  </a:lnTo>
                  <a:lnTo>
                    <a:pt x="852" y="1811"/>
                  </a:lnTo>
                  <a:lnTo>
                    <a:pt x="845" y="1813"/>
                  </a:lnTo>
                  <a:lnTo>
                    <a:pt x="840" y="1814"/>
                  </a:lnTo>
                  <a:lnTo>
                    <a:pt x="832" y="1815"/>
                  </a:lnTo>
                  <a:lnTo>
                    <a:pt x="832" y="1815"/>
                  </a:lnTo>
                  <a:close/>
                  <a:moveTo>
                    <a:pt x="2069" y="1633"/>
                  </a:moveTo>
                  <a:lnTo>
                    <a:pt x="2069" y="1633"/>
                  </a:lnTo>
                  <a:lnTo>
                    <a:pt x="2064" y="1634"/>
                  </a:lnTo>
                  <a:lnTo>
                    <a:pt x="2057" y="1635"/>
                  </a:lnTo>
                  <a:lnTo>
                    <a:pt x="2044" y="1639"/>
                  </a:lnTo>
                  <a:lnTo>
                    <a:pt x="2032" y="1645"/>
                  </a:lnTo>
                  <a:lnTo>
                    <a:pt x="2021" y="1654"/>
                  </a:lnTo>
                  <a:lnTo>
                    <a:pt x="2021" y="1551"/>
                  </a:lnTo>
                  <a:lnTo>
                    <a:pt x="1966" y="1579"/>
                  </a:lnTo>
                  <a:lnTo>
                    <a:pt x="1966" y="1860"/>
                  </a:lnTo>
                  <a:lnTo>
                    <a:pt x="2021" y="1860"/>
                  </a:lnTo>
                  <a:lnTo>
                    <a:pt x="2021" y="1844"/>
                  </a:lnTo>
                  <a:lnTo>
                    <a:pt x="2021" y="1844"/>
                  </a:lnTo>
                  <a:lnTo>
                    <a:pt x="2025" y="1849"/>
                  </a:lnTo>
                  <a:lnTo>
                    <a:pt x="2032" y="1854"/>
                  </a:lnTo>
                  <a:lnTo>
                    <a:pt x="2037" y="1857"/>
                  </a:lnTo>
                  <a:lnTo>
                    <a:pt x="2044" y="1860"/>
                  </a:lnTo>
                  <a:lnTo>
                    <a:pt x="2049" y="1862"/>
                  </a:lnTo>
                  <a:lnTo>
                    <a:pt x="2057" y="1864"/>
                  </a:lnTo>
                  <a:lnTo>
                    <a:pt x="2064" y="1865"/>
                  </a:lnTo>
                  <a:lnTo>
                    <a:pt x="2070" y="1866"/>
                  </a:lnTo>
                  <a:lnTo>
                    <a:pt x="2070" y="1866"/>
                  </a:lnTo>
                  <a:lnTo>
                    <a:pt x="2080" y="1865"/>
                  </a:lnTo>
                  <a:lnTo>
                    <a:pt x="2090" y="1864"/>
                  </a:lnTo>
                  <a:lnTo>
                    <a:pt x="2099" y="1861"/>
                  </a:lnTo>
                  <a:lnTo>
                    <a:pt x="2108" y="1857"/>
                  </a:lnTo>
                  <a:lnTo>
                    <a:pt x="2116" y="1853"/>
                  </a:lnTo>
                  <a:lnTo>
                    <a:pt x="2122" y="1848"/>
                  </a:lnTo>
                  <a:lnTo>
                    <a:pt x="2129" y="1841"/>
                  </a:lnTo>
                  <a:lnTo>
                    <a:pt x="2134" y="1835"/>
                  </a:lnTo>
                  <a:lnTo>
                    <a:pt x="2140" y="1826"/>
                  </a:lnTo>
                  <a:lnTo>
                    <a:pt x="2144" y="1817"/>
                  </a:lnTo>
                  <a:lnTo>
                    <a:pt x="2148" y="1807"/>
                  </a:lnTo>
                  <a:lnTo>
                    <a:pt x="2151" y="1797"/>
                  </a:lnTo>
                  <a:lnTo>
                    <a:pt x="2154" y="1786"/>
                  </a:lnTo>
                  <a:lnTo>
                    <a:pt x="2155" y="1774"/>
                  </a:lnTo>
                  <a:lnTo>
                    <a:pt x="2157" y="1761"/>
                  </a:lnTo>
                  <a:lnTo>
                    <a:pt x="2158" y="1747"/>
                  </a:lnTo>
                  <a:lnTo>
                    <a:pt x="2158" y="1747"/>
                  </a:lnTo>
                  <a:lnTo>
                    <a:pt x="2157" y="1734"/>
                  </a:lnTo>
                  <a:lnTo>
                    <a:pt x="2155" y="1722"/>
                  </a:lnTo>
                  <a:lnTo>
                    <a:pt x="2153" y="1710"/>
                  </a:lnTo>
                  <a:lnTo>
                    <a:pt x="2151" y="1699"/>
                  </a:lnTo>
                  <a:lnTo>
                    <a:pt x="2148" y="1689"/>
                  </a:lnTo>
                  <a:lnTo>
                    <a:pt x="2143" y="1680"/>
                  </a:lnTo>
                  <a:lnTo>
                    <a:pt x="2139" y="1672"/>
                  </a:lnTo>
                  <a:lnTo>
                    <a:pt x="2133" y="1664"/>
                  </a:lnTo>
                  <a:lnTo>
                    <a:pt x="2128" y="1657"/>
                  </a:lnTo>
                  <a:lnTo>
                    <a:pt x="2121" y="1651"/>
                  </a:lnTo>
                  <a:lnTo>
                    <a:pt x="2113" y="1645"/>
                  </a:lnTo>
                  <a:lnTo>
                    <a:pt x="2106" y="1641"/>
                  </a:lnTo>
                  <a:lnTo>
                    <a:pt x="2098" y="1637"/>
                  </a:lnTo>
                  <a:lnTo>
                    <a:pt x="2089" y="1635"/>
                  </a:lnTo>
                  <a:lnTo>
                    <a:pt x="2079" y="1634"/>
                  </a:lnTo>
                  <a:lnTo>
                    <a:pt x="2069" y="1633"/>
                  </a:lnTo>
                  <a:lnTo>
                    <a:pt x="2069" y="1633"/>
                  </a:lnTo>
                  <a:close/>
                  <a:moveTo>
                    <a:pt x="2059" y="1684"/>
                  </a:moveTo>
                  <a:lnTo>
                    <a:pt x="2059" y="1684"/>
                  </a:lnTo>
                  <a:lnTo>
                    <a:pt x="2067" y="1685"/>
                  </a:lnTo>
                  <a:lnTo>
                    <a:pt x="2075" y="1687"/>
                  </a:lnTo>
                  <a:lnTo>
                    <a:pt x="2081" y="1691"/>
                  </a:lnTo>
                  <a:lnTo>
                    <a:pt x="2088" y="1698"/>
                  </a:lnTo>
                  <a:lnTo>
                    <a:pt x="2094" y="1706"/>
                  </a:lnTo>
                  <a:lnTo>
                    <a:pt x="2097" y="1717"/>
                  </a:lnTo>
                  <a:lnTo>
                    <a:pt x="2100" y="1730"/>
                  </a:lnTo>
                  <a:lnTo>
                    <a:pt x="2101" y="1746"/>
                  </a:lnTo>
                  <a:lnTo>
                    <a:pt x="2101" y="1746"/>
                  </a:lnTo>
                  <a:lnTo>
                    <a:pt x="2100" y="1762"/>
                  </a:lnTo>
                  <a:lnTo>
                    <a:pt x="2098" y="1776"/>
                  </a:lnTo>
                  <a:lnTo>
                    <a:pt x="2096" y="1787"/>
                  </a:lnTo>
                  <a:lnTo>
                    <a:pt x="2091" y="1797"/>
                  </a:lnTo>
                  <a:lnTo>
                    <a:pt x="2085" y="1805"/>
                  </a:lnTo>
                  <a:lnTo>
                    <a:pt x="2078" y="1811"/>
                  </a:lnTo>
                  <a:lnTo>
                    <a:pt x="2070" y="1814"/>
                  </a:lnTo>
                  <a:lnTo>
                    <a:pt x="2061" y="1815"/>
                  </a:lnTo>
                  <a:lnTo>
                    <a:pt x="2061" y="1815"/>
                  </a:lnTo>
                  <a:lnTo>
                    <a:pt x="2053" y="1814"/>
                  </a:lnTo>
                  <a:lnTo>
                    <a:pt x="2046" y="1813"/>
                  </a:lnTo>
                  <a:lnTo>
                    <a:pt x="2041" y="1810"/>
                  </a:lnTo>
                  <a:lnTo>
                    <a:pt x="2035" y="1807"/>
                  </a:lnTo>
                  <a:lnTo>
                    <a:pt x="2026" y="1800"/>
                  </a:lnTo>
                  <a:lnTo>
                    <a:pt x="2021" y="1794"/>
                  </a:lnTo>
                  <a:lnTo>
                    <a:pt x="2021" y="1706"/>
                  </a:lnTo>
                  <a:lnTo>
                    <a:pt x="2021" y="1706"/>
                  </a:lnTo>
                  <a:lnTo>
                    <a:pt x="2024" y="1701"/>
                  </a:lnTo>
                  <a:lnTo>
                    <a:pt x="2029" y="1697"/>
                  </a:lnTo>
                  <a:lnTo>
                    <a:pt x="2033" y="1693"/>
                  </a:lnTo>
                  <a:lnTo>
                    <a:pt x="2037" y="1689"/>
                  </a:lnTo>
                  <a:lnTo>
                    <a:pt x="2043" y="1687"/>
                  </a:lnTo>
                  <a:lnTo>
                    <a:pt x="2048" y="1685"/>
                  </a:lnTo>
                  <a:lnTo>
                    <a:pt x="2054" y="1684"/>
                  </a:lnTo>
                  <a:lnTo>
                    <a:pt x="2059" y="1684"/>
                  </a:lnTo>
                  <a:lnTo>
                    <a:pt x="2059" y="1684"/>
                  </a:lnTo>
                  <a:close/>
                  <a:moveTo>
                    <a:pt x="1445" y="1654"/>
                  </a:moveTo>
                  <a:lnTo>
                    <a:pt x="1445" y="1654"/>
                  </a:lnTo>
                  <a:lnTo>
                    <a:pt x="1440" y="1650"/>
                  </a:lnTo>
                  <a:lnTo>
                    <a:pt x="1435" y="1645"/>
                  </a:lnTo>
                  <a:lnTo>
                    <a:pt x="1428" y="1642"/>
                  </a:lnTo>
                  <a:lnTo>
                    <a:pt x="1423" y="1639"/>
                  </a:lnTo>
                  <a:lnTo>
                    <a:pt x="1416" y="1636"/>
                  </a:lnTo>
                  <a:lnTo>
                    <a:pt x="1409" y="1634"/>
                  </a:lnTo>
                  <a:lnTo>
                    <a:pt x="1403" y="1634"/>
                  </a:lnTo>
                  <a:lnTo>
                    <a:pt x="1396" y="1633"/>
                  </a:lnTo>
                  <a:lnTo>
                    <a:pt x="1396" y="1633"/>
                  </a:lnTo>
                  <a:lnTo>
                    <a:pt x="1386" y="1634"/>
                  </a:lnTo>
                  <a:lnTo>
                    <a:pt x="1376" y="1635"/>
                  </a:lnTo>
                  <a:lnTo>
                    <a:pt x="1367" y="1637"/>
                  </a:lnTo>
                  <a:lnTo>
                    <a:pt x="1360" y="1641"/>
                  </a:lnTo>
                  <a:lnTo>
                    <a:pt x="1352" y="1645"/>
                  </a:lnTo>
                  <a:lnTo>
                    <a:pt x="1344" y="1651"/>
                  </a:lnTo>
                  <a:lnTo>
                    <a:pt x="1338" y="1657"/>
                  </a:lnTo>
                  <a:lnTo>
                    <a:pt x="1332" y="1664"/>
                  </a:lnTo>
                  <a:lnTo>
                    <a:pt x="1327" y="1672"/>
                  </a:lnTo>
                  <a:lnTo>
                    <a:pt x="1322" y="1680"/>
                  </a:lnTo>
                  <a:lnTo>
                    <a:pt x="1318" y="1689"/>
                  </a:lnTo>
                  <a:lnTo>
                    <a:pt x="1314" y="1699"/>
                  </a:lnTo>
                  <a:lnTo>
                    <a:pt x="1312" y="1710"/>
                  </a:lnTo>
                  <a:lnTo>
                    <a:pt x="1310" y="1722"/>
                  </a:lnTo>
                  <a:lnTo>
                    <a:pt x="1309" y="1734"/>
                  </a:lnTo>
                  <a:lnTo>
                    <a:pt x="1309" y="1747"/>
                  </a:lnTo>
                  <a:lnTo>
                    <a:pt x="1309" y="1747"/>
                  </a:lnTo>
                  <a:lnTo>
                    <a:pt x="1309" y="1761"/>
                  </a:lnTo>
                  <a:lnTo>
                    <a:pt x="1310" y="1773"/>
                  </a:lnTo>
                  <a:lnTo>
                    <a:pt x="1312" y="1785"/>
                  </a:lnTo>
                  <a:lnTo>
                    <a:pt x="1314" y="1796"/>
                  </a:lnTo>
                  <a:lnTo>
                    <a:pt x="1318" y="1807"/>
                  </a:lnTo>
                  <a:lnTo>
                    <a:pt x="1321" y="1817"/>
                  </a:lnTo>
                  <a:lnTo>
                    <a:pt x="1327" y="1826"/>
                  </a:lnTo>
                  <a:lnTo>
                    <a:pt x="1331" y="1834"/>
                  </a:lnTo>
                  <a:lnTo>
                    <a:pt x="1338" y="1841"/>
                  </a:lnTo>
                  <a:lnTo>
                    <a:pt x="1343" y="1847"/>
                  </a:lnTo>
                  <a:lnTo>
                    <a:pt x="1351" y="1853"/>
                  </a:lnTo>
                  <a:lnTo>
                    <a:pt x="1359" y="1857"/>
                  </a:lnTo>
                  <a:lnTo>
                    <a:pt x="1366" y="1860"/>
                  </a:lnTo>
                  <a:lnTo>
                    <a:pt x="1375" y="1864"/>
                  </a:lnTo>
                  <a:lnTo>
                    <a:pt x="1385" y="1865"/>
                  </a:lnTo>
                  <a:lnTo>
                    <a:pt x="1395" y="1865"/>
                  </a:lnTo>
                  <a:lnTo>
                    <a:pt x="1395" y="1865"/>
                  </a:lnTo>
                  <a:lnTo>
                    <a:pt x="1402" y="1865"/>
                  </a:lnTo>
                  <a:lnTo>
                    <a:pt x="1408" y="1864"/>
                  </a:lnTo>
                  <a:lnTo>
                    <a:pt x="1415" y="1862"/>
                  </a:lnTo>
                  <a:lnTo>
                    <a:pt x="1421" y="1860"/>
                  </a:lnTo>
                  <a:lnTo>
                    <a:pt x="1428" y="1857"/>
                  </a:lnTo>
                  <a:lnTo>
                    <a:pt x="1434" y="1853"/>
                  </a:lnTo>
                  <a:lnTo>
                    <a:pt x="1439" y="1849"/>
                  </a:lnTo>
                  <a:lnTo>
                    <a:pt x="1445" y="1844"/>
                  </a:lnTo>
                  <a:lnTo>
                    <a:pt x="1445" y="1849"/>
                  </a:lnTo>
                  <a:lnTo>
                    <a:pt x="1445" y="1849"/>
                  </a:lnTo>
                  <a:lnTo>
                    <a:pt x="1445" y="1858"/>
                  </a:lnTo>
                  <a:lnTo>
                    <a:pt x="1444" y="1868"/>
                  </a:lnTo>
                  <a:lnTo>
                    <a:pt x="1441" y="1878"/>
                  </a:lnTo>
                  <a:lnTo>
                    <a:pt x="1439" y="1882"/>
                  </a:lnTo>
                  <a:lnTo>
                    <a:pt x="1436" y="1887"/>
                  </a:lnTo>
                  <a:lnTo>
                    <a:pt x="1433" y="1891"/>
                  </a:lnTo>
                  <a:lnTo>
                    <a:pt x="1428" y="1896"/>
                  </a:lnTo>
                  <a:lnTo>
                    <a:pt x="1421" y="1899"/>
                  </a:lnTo>
                  <a:lnTo>
                    <a:pt x="1415" y="1901"/>
                  </a:lnTo>
                  <a:lnTo>
                    <a:pt x="1407" y="1904"/>
                  </a:lnTo>
                  <a:lnTo>
                    <a:pt x="1397" y="1905"/>
                  </a:lnTo>
                  <a:lnTo>
                    <a:pt x="1386" y="1908"/>
                  </a:lnTo>
                  <a:lnTo>
                    <a:pt x="1374" y="1908"/>
                  </a:lnTo>
                  <a:lnTo>
                    <a:pt x="1372" y="1908"/>
                  </a:lnTo>
                  <a:lnTo>
                    <a:pt x="1391" y="1951"/>
                  </a:lnTo>
                  <a:lnTo>
                    <a:pt x="1392" y="1951"/>
                  </a:lnTo>
                  <a:lnTo>
                    <a:pt x="1392" y="1951"/>
                  </a:lnTo>
                  <a:lnTo>
                    <a:pt x="1405" y="1951"/>
                  </a:lnTo>
                  <a:lnTo>
                    <a:pt x="1417" y="1948"/>
                  </a:lnTo>
                  <a:lnTo>
                    <a:pt x="1429" y="1946"/>
                  </a:lnTo>
                  <a:lnTo>
                    <a:pt x="1439" y="1943"/>
                  </a:lnTo>
                  <a:lnTo>
                    <a:pt x="1449" y="1940"/>
                  </a:lnTo>
                  <a:lnTo>
                    <a:pt x="1458" y="1935"/>
                  </a:lnTo>
                  <a:lnTo>
                    <a:pt x="1466" y="1929"/>
                  </a:lnTo>
                  <a:lnTo>
                    <a:pt x="1473" y="1923"/>
                  </a:lnTo>
                  <a:lnTo>
                    <a:pt x="1480" y="1915"/>
                  </a:lnTo>
                  <a:lnTo>
                    <a:pt x="1484" y="1907"/>
                  </a:lnTo>
                  <a:lnTo>
                    <a:pt x="1490" y="1898"/>
                  </a:lnTo>
                  <a:lnTo>
                    <a:pt x="1493" y="1888"/>
                  </a:lnTo>
                  <a:lnTo>
                    <a:pt x="1497" y="1877"/>
                  </a:lnTo>
                  <a:lnTo>
                    <a:pt x="1499" y="1866"/>
                  </a:lnTo>
                  <a:lnTo>
                    <a:pt x="1500" y="1854"/>
                  </a:lnTo>
                  <a:lnTo>
                    <a:pt x="1500" y="1839"/>
                  </a:lnTo>
                  <a:lnTo>
                    <a:pt x="1500" y="1639"/>
                  </a:lnTo>
                  <a:lnTo>
                    <a:pt x="1445" y="1639"/>
                  </a:lnTo>
                  <a:lnTo>
                    <a:pt x="1445" y="1654"/>
                  </a:lnTo>
                  <a:close/>
                  <a:moveTo>
                    <a:pt x="1445" y="1706"/>
                  </a:moveTo>
                  <a:lnTo>
                    <a:pt x="1445" y="1793"/>
                  </a:lnTo>
                  <a:lnTo>
                    <a:pt x="1445" y="1793"/>
                  </a:lnTo>
                  <a:lnTo>
                    <a:pt x="1438" y="1801"/>
                  </a:lnTo>
                  <a:lnTo>
                    <a:pt x="1429" y="1808"/>
                  </a:lnTo>
                  <a:lnTo>
                    <a:pt x="1425" y="1811"/>
                  </a:lnTo>
                  <a:lnTo>
                    <a:pt x="1419" y="1813"/>
                  </a:lnTo>
                  <a:lnTo>
                    <a:pt x="1413" y="1814"/>
                  </a:lnTo>
                  <a:lnTo>
                    <a:pt x="1406" y="1815"/>
                  </a:lnTo>
                  <a:lnTo>
                    <a:pt x="1406" y="1815"/>
                  </a:lnTo>
                  <a:lnTo>
                    <a:pt x="1398" y="1814"/>
                  </a:lnTo>
                  <a:lnTo>
                    <a:pt x="1392" y="1812"/>
                  </a:lnTo>
                  <a:lnTo>
                    <a:pt x="1384" y="1807"/>
                  </a:lnTo>
                  <a:lnTo>
                    <a:pt x="1378" y="1802"/>
                  </a:lnTo>
                  <a:lnTo>
                    <a:pt x="1373" y="1793"/>
                  </a:lnTo>
                  <a:lnTo>
                    <a:pt x="1369" y="1781"/>
                  </a:lnTo>
                  <a:lnTo>
                    <a:pt x="1365" y="1765"/>
                  </a:lnTo>
                  <a:lnTo>
                    <a:pt x="1364" y="1746"/>
                  </a:lnTo>
                  <a:lnTo>
                    <a:pt x="1364" y="1746"/>
                  </a:lnTo>
                  <a:lnTo>
                    <a:pt x="1365" y="1728"/>
                  </a:lnTo>
                  <a:lnTo>
                    <a:pt x="1369" y="1715"/>
                  </a:lnTo>
                  <a:lnTo>
                    <a:pt x="1373" y="1704"/>
                  </a:lnTo>
                  <a:lnTo>
                    <a:pt x="1378" y="1696"/>
                  </a:lnTo>
                  <a:lnTo>
                    <a:pt x="1384" y="1689"/>
                  </a:lnTo>
                  <a:lnTo>
                    <a:pt x="1392" y="1686"/>
                  </a:lnTo>
                  <a:lnTo>
                    <a:pt x="1398" y="1684"/>
                  </a:lnTo>
                  <a:lnTo>
                    <a:pt x="1406" y="1684"/>
                  </a:lnTo>
                  <a:lnTo>
                    <a:pt x="1406" y="1684"/>
                  </a:lnTo>
                  <a:lnTo>
                    <a:pt x="1413" y="1684"/>
                  </a:lnTo>
                  <a:lnTo>
                    <a:pt x="1419" y="1686"/>
                  </a:lnTo>
                  <a:lnTo>
                    <a:pt x="1426" y="1688"/>
                  </a:lnTo>
                  <a:lnTo>
                    <a:pt x="1430" y="1690"/>
                  </a:lnTo>
                  <a:lnTo>
                    <a:pt x="1435" y="1695"/>
                  </a:lnTo>
                  <a:lnTo>
                    <a:pt x="1439" y="1698"/>
                  </a:lnTo>
                  <a:lnTo>
                    <a:pt x="1445" y="1706"/>
                  </a:lnTo>
                  <a:lnTo>
                    <a:pt x="1445" y="1706"/>
                  </a:lnTo>
                  <a:close/>
                  <a:moveTo>
                    <a:pt x="1671" y="1693"/>
                  </a:moveTo>
                  <a:lnTo>
                    <a:pt x="1671" y="1693"/>
                  </a:lnTo>
                  <a:lnTo>
                    <a:pt x="1684" y="1686"/>
                  </a:lnTo>
                  <a:lnTo>
                    <a:pt x="1697" y="1682"/>
                  </a:lnTo>
                  <a:lnTo>
                    <a:pt x="1712" y="1678"/>
                  </a:lnTo>
                  <a:lnTo>
                    <a:pt x="1727" y="1677"/>
                  </a:lnTo>
                  <a:lnTo>
                    <a:pt x="1727" y="1677"/>
                  </a:lnTo>
                  <a:lnTo>
                    <a:pt x="1737" y="1678"/>
                  </a:lnTo>
                  <a:lnTo>
                    <a:pt x="1745" y="1679"/>
                  </a:lnTo>
                  <a:lnTo>
                    <a:pt x="1751" y="1682"/>
                  </a:lnTo>
                  <a:lnTo>
                    <a:pt x="1757" y="1686"/>
                  </a:lnTo>
                  <a:lnTo>
                    <a:pt x="1761" y="1690"/>
                  </a:lnTo>
                  <a:lnTo>
                    <a:pt x="1765" y="1696"/>
                  </a:lnTo>
                  <a:lnTo>
                    <a:pt x="1767" y="1701"/>
                  </a:lnTo>
                  <a:lnTo>
                    <a:pt x="1767" y="1709"/>
                  </a:lnTo>
                  <a:lnTo>
                    <a:pt x="1767" y="1725"/>
                  </a:lnTo>
                  <a:lnTo>
                    <a:pt x="1767" y="1725"/>
                  </a:lnTo>
                  <a:lnTo>
                    <a:pt x="1757" y="1720"/>
                  </a:lnTo>
                  <a:lnTo>
                    <a:pt x="1745" y="1717"/>
                  </a:lnTo>
                  <a:lnTo>
                    <a:pt x="1733" y="1715"/>
                  </a:lnTo>
                  <a:lnTo>
                    <a:pt x="1719" y="1714"/>
                  </a:lnTo>
                  <a:lnTo>
                    <a:pt x="1719" y="1714"/>
                  </a:lnTo>
                  <a:lnTo>
                    <a:pt x="1704" y="1715"/>
                  </a:lnTo>
                  <a:lnTo>
                    <a:pt x="1689" y="1718"/>
                  </a:lnTo>
                  <a:lnTo>
                    <a:pt x="1674" y="1722"/>
                  </a:lnTo>
                  <a:lnTo>
                    <a:pt x="1667" y="1726"/>
                  </a:lnTo>
                  <a:lnTo>
                    <a:pt x="1660" y="1730"/>
                  </a:lnTo>
                  <a:lnTo>
                    <a:pt x="1654" y="1734"/>
                  </a:lnTo>
                  <a:lnTo>
                    <a:pt x="1649" y="1740"/>
                  </a:lnTo>
                  <a:lnTo>
                    <a:pt x="1643" y="1746"/>
                  </a:lnTo>
                  <a:lnTo>
                    <a:pt x="1639" y="1752"/>
                  </a:lnTo>
                  <a:lnTo>
                    <a:pt x="1636" y="1760"/>
                  </a:lnTo>
                  <a:lnTo>
                    <a:pt x="1633" y="1769"/>
                  </a:lnTo>
                  <a:lnTo>
                    <a:pt x="1632" y="1778"/>
                  </a:lnTo>
                  <a:lnTo>
                    <a:pt x="1631" y="1786"/>
                  </a:lnTo>
                  <a:lnTo>
                    <a:pt x="1631" y="1786"/>
                  </a:lnTo>
                  <a:lnTo>
                    <a:pt x="1632" y="1797"/>
                  </a:lnTo>
                  <a:lnTo>
                    <a:pt x="1633" y="1807"/>
                  </a:lnTo>
                  <a:lnTo>
                    <a:pt x="1636" y="1815"/>
                  </a:lnTo>
                  <a:lnTo>
                    <a:pt x="1639" y="1824"/>
                  </a:lnTo>
                  <a:lnTo>
                    <a:pt x="1642" y="1830"/>
                  </a:lnTo>
                  <a:lnTo>
                    <a:pt x="1648" y="1837"/>
                  </a:lnTo>
                  <a:lnTo>
                    <a:pt x="1652" y="1843"/>
                  </a:lnTo>
                  <a:lnTo>
                    <a:pt x="1659" y="1848"/>
                  </a:lnTo>
                  <a:lnTo>
                    <a:pt x="1664" y="1853"/>
                  </a:lnTo>
                  <a:lnTo>
                    <a:pt x="1671" y="1856"/>
                  </a:lnTo>
                  <a:lnTo>
                    <a:pt x="1685" y="1861"/>
                  </a:lnTo>
                  <a:lnTo>
                    <a:pt x="1700" y="1865"/>
                  </a:lnTo>
                  <a:lnTo>
                    <a:pt x="1714" y="1866"/>
                  </a:lnTo>
                  <a:lnTo>
                    <a:pt x="1714" y="1866"/>
                  </a:lnTo>
                  <a:lnTo>
                    <a:pt x="1726" y="1864"/>
                  </a:lnTo>
                  <a:lnTo>
                    <a:pt x="1734" y="1862"/>
                  </a:lnTo>
                  <a:lnTo>
                    <a:pt x="1740" y="1860"/>
                  </a:lnTo>
                  <a:lnTo>
                    <a:pt x="1748" y="1857"/>
                  </a:lnTo>
                  <a:lnTo>
                    <a:pt x="1755" y="1853"/>
                  </a:lnTo>
                  <a:lnTo>
                    <a:pt x="1761" y="1848"/>
                  </a:lnTo>
                  <a:lnTo>
                    <a:pt x="1767" y="1843"/>
                  </a:lnTo>
                  <a:lnTo>
                    <a:pt x="1767" y="1860"/>
                  </a:lnTo>
                  <a:lnTo>
                    <a:pt x="1822" y="1860"/>
                  </a:lnTo>
                  <a:lnTo>
                    <a:pt x="1822" y="1710"/>
                  </a:lnTo>
                  <a:lnTo>
                    <a:pt x="1822" y="1710"/>
                  </a:lnTo>
                  <a:lnTo>
                    <a:pt x="1822" y="1701"/>
                  </a:lnTo>
                  <a:lnTo>
                    <a:pt x="1821" y="1694"/>
                  </a:lnTo>
                  <a:lnTo>
                    <a:pt x="1819" y="1686"/>
                  </a:lnTo>
                  <a:lnTo>
                    <a:pt x="1817" y="1678"/>
                  </a:lnTo>
                  <a:lnTo>
                    <a:pt x="1812" y="1672"/>
                  </a:lnTo>
                  <a:lnTo>
                    <a:pt x="1809" y="1665"/>
                  </a:lnTo>
                  <a:lnTo>
                    <a:pt x="1803" y="1659"/>
                  </a:lnTo>
                  <a:lnTo>
                    <a:pt x="1798" y="1654"/>
                  </a:lnTo>
                  <a:lnTo>
                    <a:pt x="1792" y="1650"/>
                  </a:lnTo>
                  <a:lnTo>
                    <a:pt x="1786" y="1645"/>
                  </a:lnTo>
                  <a:lnTo>
                    <a:pt x="1778" y="1642"/>
                  </a:lnTo>
                  <a:lnTo>
                    <a:pt x="1770" y="1639"/>
                  </a:lnTo>
                  <a:lnTo>
                    <a:pt x="1761" y="1636"/>
                  </a:lnTo>
                  <a:lnTo>
                    <a:pt x="1753" y="1635"/>
                  </a:lnTo>
                  <a:lnTo>
                    <a:pt x="1743" y="1634"/>
                  </a:lnTo>
                  <a:lnTo>
                    <a:pt x="1733" y="1633"/>
                  </a:lnTo>
                  <a:lnTo>
                    <a:pt x="1733" y="1633"/>
                  </a:lnTo>
                  <a:lnTo>
                    <a:pt x="1721" y="1634"/>
                  </a:lnTo>
                  <a:lnTo>
                    <a:pt x="1711" y="1634"/>
                  </a:lnTo>
                  <a:lnTo>
                    <a:pt x="1700" y="1636"/>
                  </a:lnTo>
                  <a:lnTo>
                    <a:pt x="1689" y="1639"/>
                  </a:lnTo>
                  <a:lnTo>
                    <a:pt x="1679" y="1642"/>
                  </a:lnTo>
                  <a:lnTo>
                    <a:pt x="1669" y="1645"/>
                  </a:lnTo>
                  <a:lnTo>
                    <a:pt x="1659" y="1650"/>
                  </a:lnTo>
                  <a:lnTo>
                    <a:pt x="1649" y="1655"/>
                  </a:lnTo>
                  <a:lnTo>
                    <a:pt x="1671" y="1693"/>
                  </a:lnTo>
                  <a:close/>
                  <a:moveTo>
                    <a:pt x="1686" y="1786"/>
                  </a:moveTo>
                  <a:lnTo>
                    <a:pt x="1686" y="1786"/>
                  </a:lnTo>
                  <a:lnTo>
                    <a:pt x="1686" y="1780"/>
                  </a:lnTo>
                  <a:lnTo>
                    <a:pt x="1689" y="1773"/>
                  </a:lnTo>
                  <a:lnTo>
                    <a:pt x="1692" y="1768"/>
                  </a:lnTo>
                  <a:lnTo>
                    <a:pt x="1696" y="1763"/>
                  </a:lnTo>
                  <a:lnTo>
                    <a:pt x="1702" y="1760"/>
                  </a:lnTo>
                  <a:lnTo>
                    <a:pt x="1708" y="1758"/>
                  </a:lnTo>
                  <a:lnTo>
                    <a:pt x="1716" y="1755"/>
                  </a:lnTo>
                  <a:lnTo>
                    <a:pt x="1724" y="1755"/>
                  </a:lnTo>
                  <a:lnTo>
                    <a:pt x="1724" y="1755"/>
                  </a:lnTo>
                  <a:lnTo>
                    <a:pt x="1736" y="1755"/>
                  </a:lnTo>
                  <a:lnTo>
                    <a:pt x="1747" y="1758"/>
                  </a:lnTo>
                  <a:lnTo>
                    <a:pt x="1757" y="1761"/>
                  </a:lnTo>
                  <a:lnTo>
                    <a:pt x="1767" y="1766"/>
                  </a:lnTo>
                  <a:lnTo>
                    <a:pt x="1767" y="1796"/>
                  </a:lnTo>
                  <a:lnTo>
                    <a:pt x="1767" y="1796"/>
                  </a:lnTo>
                  <a:lnTo>
                    <a:pt x="1765" y="1801"/>
                  </a:lnTo>
                  <a:lnTo>
                    <a:pt x="1760" y="1805"/>
                  </a:lnTo>
                  <a:lnTo>
                    <a:pt x="1756" y="1810"/>
                  </a:lnTo>
                  <a:lnTo>
                    <a:pt x="1750" y="1813"/>
                  </a:lnTo>
                  <a:lnTo>
                    <a:pt x="1745" y="1816"/>
                  </a:lnTo>
                  <a:lnTo>
                    <a:pt x="1738" y="1818"/>
                  </a:lnTo>
                  <a:lnTo>
                    <a:pt x="1732" y="1819"/>
                  </a:lnTo>
                  <a:lnTo>
                    <a:pt x="1724" y="1821"/>
                  </a:lnTo>
                  <a:lnTo>
                    <a:pt x="1724" y="1821"/>
                  </a:lnTo>
                  <a:lnTo>
                    <a:pt x="1716" y="1819"/>
                  </a:lnTo>
                  <a:lnTo>
                    <a:pt x="1708" y="1817"/>
                  </a:lnTo>
                  <a:lnTo>
                    <a:pt x="1702" y="1815"/>
                  </a:lnTo>
                  <a:lnTo>
                    <a:pt x="1696" y="1811"/>
                  </a:lnTo>
                  <a:lnTo>
                    <a:pt x="1692" y="1806"/>
                  </a:lnTo>
                  <a:lnTo>
                    <a:pt x="1689" y="1801"/>
                  </a:lnTo>
                  <a:lnTo>
                    <a:pt x="1687" y="1794"/>
                  </a:lnTo>
                  <a:lnTo>
                    <a:pt x="1686" y="1786"/>
                  </a:lnTo>
                  <a:lnTo>
                    <a:pt x="1686" y="1786"/>
                  </a:lnTo>
                  <a:close/>
                  <a:moveTo>
                    <a:pt x="2333" y="1796"/>
                  </a:moveTo>
                  <a:lnTo>
                    <a:pt x="2333" y="1796"/>
                  </a:lnTo>
                  <a:lnTo>
                    <a:pt x="2325" y="1803"/>
                  </a:lnTo>
                  <a:lnTo>
                    <a:pt x="2315" y="1808"/>
                  </a:lnTo>
                  <a:lnTo>
                    <a:pt x="2310" y="1811"/>
                  </a:lnTo>
                  <a:lnTo>
                    <a:pt x="2303" y="1813"/>
                  </a:lnTo>
                  <a:lnTo>
                    <a:pt x="2297" y="1814"/>
                  </a:lnTo>
                  <a:lnTo>
                    <a:pt x="2290" y="1815"/>
                  </a:lnTo>
                  <a:lnTo>
                    <a:pt x="2290" y="1815"/>
                  </a:lnTo>
                  <a:lnTo>
                    <a:pt x="2285" y="1814"/>
                  </a:lnTo>
                  <a:lnTo>
                    <a:pt x="2278" y="1814"/>
                  </a:lnTo>
                  <a:lnTo>
                    <a:pt x="2270" y="1812"/>
                  </a:lnTo>
                  <a:lnTo>
                    <a:pt x="2261" y="1807"/>
                  </a:lnTo>
                  <a:lnTo>
                    <a:pt x="2254" y="1802"/>
                  </a:lnTo>
                  <a:lnTo>
                    <a:pt x="2250" y="1797"/>
                  </a:lnTo>
                  <a:lnTo>
                    <a:pt x="2247" y="1793"/>
                  </a:lnTo>
                  <a:lnTo>
                    <a:pt x="2245" y="1787"/>
                  </a:lnTo>
                  <a:lnTo>
                    <a:pt x="2243" y="1781"/>
                  </a:lnTo>
                  <a:lnTo>
                    <a:pt x="2242" y="1774"/>
                  </a:lnTo>
                  <a:lnTo>
                    <a:pt x="2240" y="1766"/>
                  </a:lnTo>
                  <a:lnTo>
                    <a:pt x="2376" y="1766"/>
                  </a:lnTo>
                  <a:lnTo>
                    <a:pt x="2376" y="1766"/>
                  </a:lnTo>
                  <a:lnTo>
                    <a:pt x="2377" y="1750"/>
                  </a:lnTo>
                  <a:lnTo>
                    <a:pt x="2377" y="1750"/>
                  </a:lnTo>
                  <a:lnTo>
                    <a:pt x="2377" y="1737"/>
                  </a:lnTo>
                  <a:lnTo>
                    <a:pt x="2375" y="1725"/>
                  </a:lnTo>
                  <a:lnTo>
                    <a:pt x="2374" y="1712"/>
                  </a:lnTo>
                  <a:lnTo>
                    <a:pt x="2371" y="1701"/>
                  </a:lnTo>
                  <a:lnTo>
                    <a:pt x="2367" y="1691"/>
                  </a:lnTo>
                  <a:lnTo>
                    <a:pt x="2363" y="1682"/>
                  </a:lnTo>
                  <a:lnTo>
                    <a:pt x="2357" y="1673"/>
                  </a:lnTo>
                  <a:lnTo>
                    <a:pt x="2352" y="1665"/>
                  </a:lnTo>
                  <a:lnTo>
                    <a:pt x="2345" y="1657"/>
                  </a:lnTo>
                  <a:lnTo>
                    <a:pt x="2339" y="1652"/>
                  </a:lnTo>
                  <a:lnTo>
                    <a:pt x="2331" y="1646"/>
                  </a:lnTo>
                  <a:lnTo>
                    <a:pt x="2322" y="1642"/>
                  </a:lnTo>
                  <a:lnTo>
                    <a:pt x="2313" y="1639"/>
                  </a:lnTo>
                  <a:lnTo>
                    <a:pt x="2304" y="1635"/>
                  </a:lnTo>
                  <a:lnTo>
                    <a:pt x="2294" y="1634"/>
                  </a:lnTo>
                  <a:lnTo>
                    <a:pt x="2283" y="1633"/>
                  </a:lnTo>
                  <a:lnTo>
                    <a:pt x="2283" y="1633"/>
                  </a:lnTo>
                  <a:lnTo>
                    <a:pt x="2274" y="1634"/>
                  </a:lnTo>
                  <a:lnTo>
                    <a:pt x="2264" y="1635"/>
                  </a:lnTo>
                  <a:lnTo>
                    <a:pt x="2254" y="1639"/>
                  </a:lnTo>
                  <a:lnTo>
                    <a:pt x="2244" y="1642"/>
                  </a:lnTo>
                  <a:lnTo>
                    <a:pt x="2235" y="1646"/>
                  </a:lnTo>
                  <a:lnTo>
                    <a:pt x="2227" y="1653"/>
                  </a:lnTo>
                  <a:lnTo>
                    <a:pt x="2219" y="1658"/>
                  </a:lnTo>
                  <a:lnTo>
                    <a:pt x="2213" y="1666"/>
                  </a:lnTo>
                  <a:lnTo>
                    <a:pt x="2206" y="1674"/>
                  </a:lnTo>
                  <a:lnTo>
                    <a:pt x="2201" y="1683"/>
                  </a:lnTo>
                  <a:lnTo>
                    <a:pt x="2196" y="1693"/>
                  </a:lnTo>
                  <a:lnTo>
                    <a:pt x="2192" y="1703"/>
                  </a:lnTo>
                  <a:lnTo>
                    <a:pt x="2189" y="1714"/>
                  </a:lnTo>
                  <a:lnTo>
                    <a:pt x="2186" y="1726"/>
                  </a:lnTo>
                  <a:lnTo>
                    <a:pt x="2185" y="1737"/>
                  </a:lnTo>
                  <a:lnTo>
                    <a:pt x="2184" y="1750"/>
                  </a:lnTo>
                  <a:lnTo>
                    <a:pt x="2184" y="1750"/>
                  </a:lnTo>
                  <a:lnTo>
                    <a:pt x="2185" y="1762"/>
                  </a:lnTo>
                  <a:lnTo>
                    <a:pt x="2186" y="1774"/>
                  </a:lnTo>
                  <a:lnTo>
                    <a:pt x="2189" y="1786"/>
                  </a:lnTo>
                  <a:lnTo>
                    <a:pt x="2192" y="1797"/>
                  </a:lnTo>
                  <a:lnTo>
                    <a:pt x="2196" y="1807"/>
                  </a:lnTo>
                  <a:lnTo>
                    <a:pt x="2201" y="1817"/>
                  </a:lnTo>
                  <a:lnTo>
                    <a:pt x="2206" y="1826"/>
                  </a:lnTo>
                  <a:lnTo>
                    <a:pt x="2213" y="1834"/>
                  </a:lnTo>
                  <a:lnTo>
                    <a:pt x="2221" y="1840"/>
                  </a:lnTo>
                  <a:lnTo>
                    <a:pt x="2228" y="1847"/>
                  </a:lnTo>
                  <a:lnTo>
                    <a:pt x="2237" y="1853"/>
                  </a:lnTo>
                  <a:lnTo>
                    <a:pt x="2246" y="1857"/>
                  </a:lnTo>
                  <a:lnTo>
                    <a:pt x="2256" y="1860"/>
                  </a:lnTo>
                  <a:lnTo>
                    <a:pt x="2267" y="1864"/>
                  </a:lnTo>
                  <a:lnTo>
                    <a:pt x="2278" y="1865"/>
                  </a:lnTo>
                  <a:lnTo>
                    <a:pt x="2290" y="1866"/>
                  </a:lnTo>
                  <a:lnTo>
                    <a:pt x="2290" y="1866"/>
                  </a:lnTo>
                  <a:lnTo>
                    <a:pt x="2301" y="1865"/>
                  </a:lnTo>
                  <a:lnTo>
                    <a:pt x="2311" y="1864"/>
                  </a:lnTo>
                  <a:lnTo>
                    <a:pt x="2322" y="1860"/>
                  </a:lnTo>
                  <a:lnTo>
                    <a:pt x="2332" y="1857"/>
                  </a:lnTo>
                  <a:lnTo>
                    <a:pt x="2342" y="1851"/>
                  </a:lnTo>
                  <a:lnTo>
                    <a:pt x="2351" y="1846"/>
                  </a:lnTo>
                  <a:lnTo>
                    <a:pt x="2360" y="1838"/>
                  </a:lnTo>
                  <a:lnTo>
                    <a:pt x="2368" y="1830"/>
                  </a:lnTo>
                  <a:lnTo>
                    <a:pt x="2333" y="1796"/>
                  </a:lnTo>
                  <a:close/>
                  <a:moveTo>
                    <a:pt x="2242" y="1726"/>
                  </a:moveTo>
                  <a:lnTo>
                    <a:pt x="2242" y="1726"/>
                  </a:lnTo>
                  <a:lnTo>
                    <a:pt x="2243" y="1716"/>
                  </a:lnTo>
                  <a:lnTo>
                    <a:pt x="2245" y="1707"/>
                  </a:lnTo>
                  <a:lnTo>
                    <a:pt x="2248" y="1699"/>
                  </a:lnTo>
                  <a:lnTo>
                    <a:pt x="2254" y="1693"/>
                  </a:lnTo>
                  <a:lnTo>
                    <a:pt x="2259" y="1687"/>
                  </a:lnTo>
                  <a:lnTo>
                    <a:pt x="2266" y="1684"/>
                  </a:lnTo>
                  <a:lnTo>
                    <a:pt x="2274" y="1680"/>
                  </a:lnTo>
                  <a:lnTo>
                    <a:pt x="2282" y="1680"/>
                  </a:lnTo>
                  <a:lnTo>
                    <a:pt x="2282" y="1680"/>
                  </a:lnTo>
                  <a:lnTo>
                    <a:pt x="2292" y="1682"/>
                  </a:lnTo>
                  <a:lnTo>
                    <a:pt x="2301" y="1684"/>
                  </a:lnTo>
                  <a:lnTo>
                    <a:pt x="2308" y="1688"/>
                  </a:lnTo>
                  <a:lnTo>
                    <a:pt x="2313" y="1695"/>
                  </a:lnTo>
                  <a:lnTo>
                    <a:pt x="2318" y="1701"/>
                  </a:lnTo>
                  <a:lnTo>
                    <a:pt x="2321" y="1709"/>
                  </a:lnTo>
                  <a:lnTo>
                    <a:pt x="2323" y="1718"/>
                  </a:lnTo>
                  <a:lnTo>
                    <a:pt x="2324" y="1726"/>
                  </a:lnTo>
                  <a:lnTo>
                    <a:pt x="2242" y="1726"/>
                  </a:lnTo>
                  <a:close/>
                  <a:moveTo>
                    <a:pt x="2864" y="1796"/>
                  </a:moveTo>
                  <a:lnTo>
                    <a:pt x="2864" y="1796"/>
                  </a:lnTo>
                  <a:lnTo>
                    <a:pt x="2855" y="1803"/>
                  </a:lnTo>
                  <a:lnTo>
                    <a:pt x="2846" y="1808"/>
                  </a:lnTo>
                  <a:lnTo>
                    <a:pt x="2840" y="1811"/>
                  </a:lnTo>
                  <a:lnTo>
                    <a:pt x="2834" y="1813"/>
                  </a:lnTo>
                  <a:lnTo>
                    <a:pt x="2828" y="1814"/>
                  </a:lnTo>
                  <a:lnTo>
                    <a:pt x="2820" y="1815"/>
                  </a:lnTo>
                  <a:lnTo>
                    <a:pt x="2820" y="1815"/>
                  </a:lnTo>
                  <a:lnTo>
                    <a:pt x="2814" y="1814"/>
                  </a:lnTo>
                  <a:lnTo>
                    <a:pt x="2808" y="1814"/>
                  </a:lnTo>
                  <a:lnTo>
                    <a:pt x="2800" y="1812"/>
                  </a:lnTo>
                  <a:lnTo>
                    <a:pt x="2792" y="1807"/>
                  </a:lnTo>
                  <a:lnTo>
                    <a:pt x="2784" y="1802"/>
                  </a:lnTo>
                  <a:lnTo>
                    <a:pt x="2781" y="1797"/>
                  </a:lnTo>
                  <a:lnTo>
                    <a:pt x="2778" y="1793"/>
                  </a:lnTo>
                  <a:lnTo>
                    <a:pt x="2776" y="1787"/>
                  </a:lnTo>
                  <a:lnTo>
                    <a:pt x="2773" y="1781"/>
                  </a:lnTo>
                  <a:lnTo>
                    <a:pt x="2771" y="1774"/>
                  </a:lnTo>
                  <a:lnTo>
                    <a:pt x="2770" y="1766"/>
                  </a:lnTo>
                  <a:lnTo>
                    <a:pt x="2907" y="1766"/>
                  </a:lnTo>
                  <a:lnTo>
                    <a:pt x="2907" y="1766"/>
                  </a:lnTo>
                  <a:lnTo>
                    <a:pt x="2908" y="1750"/>
                  </a:lnTo>
                  <a:lnTo>
                    <a:pt x="2908" y="1750"/>
                  </a:lnTo>
                  <a:lnTo>
                    <a:pt x="2907" y="1737"/>
                  </a:lnTo>
                  <a:lnTo>
                    <a:pt x="2906" y="1725"/>
                  </a:lnTo>
                  <a:lnTo>
                    <a:pt x="2904" y="1712"/>
                  </a:lnTo>
                  <a:lnTo>
                    <a:pt x="2901" y="1701"/>
                  </a:lnTo>
                  <a:lnTo>
                    <a:pt x="2897" y="1691"/>
                  </a:lnTo>
                  <a:lnTo>
                    <a:pt x="2893" y="1682"/>
                  </a:lnTo>
                  <a:lnTo>
                    <a:pt x="2888" y="1673"/>
                  </a:lnTo>
                  <a:lnTo>
                    <a:pt x="2883" y="1665"/>
                  </a:lnTo>
                  <a:lnTo>
                    <a:pt x="2876" y="1657"/>
                  </a:lnTo>
                  <a:lnTo>
                    <a:pt x="2868" y="1652"/>
                  </a:lnTo>
                  <a:lnTo>
                    <a:pt x="2861" y="1646"/>
                  </a:lnTo>
                  <a:lnTo>
                    <a:pt x="2853" y="1642"/>
                  </a:lnTo>
                  <a:lnTo>
                    <a:pt x="2844" y="1639"/>
                  </a:lnTo>
                  <a:lnTo>
                    <a:pt x="2834" y="1635"/>
                  </a:lnTo>
                  <a:lnTo>
                    <a:pt x="2824" y="1634"/>
                  </a:lnTo>
                  <a:lnTo>
                    <a:pt x="2814" y="1633"/>
                  </a:lnTo>
                  <a:lnTo>
                    <a:pt x="2814" y="1633"/>
                  </a:lnTo>
                  <a:lnTo>
                    <a:pt x="2803" y="1634"/>
                  </a:lnTo>
                  <a:lnTo>
                    <a:pt x="2793" y="1635"/>
                  </a:lnTo>
                  <a:lnTo>
                    <a:pt x="2783" y="1639"/>
                  </a:lnTo>
                  <a:lnTo>
                    <a:pt x="2775" y="1642"/>
                  </a:lnTo>
                  <a:lnTo>
                    <a:pt x="2766" y="1646"/>
                  </a:lnTo>
                  <a:lnTo>
                    <a:pt x="2757" y="1653"/>
                  </a:lnTo>
                  <a:lnTo>
                    <a:pt x="2750" y="1658"/>
                  </a:lnTo>
                  <a:lnTo>
                    <a:pt x="2743" y="1666"/>
                  </a:lnTo>
                  <a:lnTo>
                    <a:pt x="2736" y="1674"/>
                  </a:lnTo>
                  <a:lnTo>
                    <a:pt x="2730" y="1683"/>
                  </a:lnTo>
                  <a:lnTo>
                    <a:pt x="2726" y="1693"/>
                  </a:lnTo>
                  <a:lnTo>
                    <a:pt x="2722" y="1703"/>
                  </a:lnTo>
                  <a:lnTo>
                    <a:pt x="2719" y="1714"/>
                  </a:lnTo>
                  <a:lnTo>
                    <a:pt x="2716" y="1726"/>
                  </a:lnTo>
                  <a:lnTo>
                    <a:pt x="2715" y="1737"/>
                  </a:lnTo>
                  <a:lnTo>
                    <a:pt x="2715" y="1750"/>
                  </a:lnTo>
                  <a:lnTo>
                    <a:pt x="2715" y="1750"/>
                  </a:lnTo>
                  <a:lnTo>
                    <a:pt x="2715" y="1762"/>
                  </a:lnTo>
                  <a:lnTo>
                    <a:pt x="2716" y="1774"/>
                  </a:lnTo>
                  <a:lnTo>
                    <a:pt x="2718" y="1786"/>
                  </a:lnTo>
                  <a:lnTo>
                    <a:pt x="2722" y="1797"/>
                  </a:lnTo>
                  <a:lnTo>
                    <a:pt x="2726" y="1807"/>
                  </a:lnTo>
                  <a:lnTo>
                    <a:pt x="2732" y="1817"/>
                  </a:lnTo>
                  <a:lnTo>
                    <a:pt x="2737" y="1826"/>
                  </a:lnTo>
                  <a:lnTo>
                    <a:pt x="2744" y="1834"/>
                  </a:lnTo>
                  <a:lnTo>
                    <a:pt x="2750" y="1840"/>
                  </a:lnTo>
                  <a:lnTo>
                    <a:pt x="2758" y="1847"/>
                  </a:lnTo>
                  <a:lnTo>
                    <a:pt x="2767" y="1853"/>
                  </a:lnTo>
                  <a:lnTo>
                    <a:pt x="2777" y="1857"/>
                  </a:lnTo>
                  <a:lnTo>
                    <a:pt x="2787" y="1860"/>
                  </a:lnTo>
                  <a:lnTo>
                    <a:pt x="2797" y="1864"/>
                  </a:lnTo>
                  <a:lnTo>
                    <a:pt x="2809" y="1865"/>
                  </a:lnTo>
                  <a:lnTo>
                    <a:pt x="2820" y="1866"/>
                  </a:lnTo>
                  <a:lnTo>
                    <a:pt x="2820" y="1866"/>
                  </a:lnTo>
                  <a:lnTo>
                    <a:pt x="2831" y="1865"/>
                  </a:lnTo>
                  <a:lnTo>
                    <a:pt x="2842" y="1864"/>
                  </a:lnTo>
                  <a:lnTo>
                    <a:pt x="2852" y="1860"/>
                  </a:lnTo>
                  <a:lnTo>
                    <a:pt x="2862" y="1857"/>
                  </a:lnTo>
                  <a:lnTo>
                    <a:pt x="2872" y="1851"/>
                  </a:lnTo>
                  <a:lnTo>
                    <a:pt x="2882" y="1846"/>
                  </a:lnTo>
                  <a:lnTo>
                    <a:pt x="2890" y="1838"/>
                  </a:lnTo>
                  <a:lnTo>
                    <a:pt x="2898" y="1830"/>
                  </a:lnTo>
                  <a:lnTo>
                    <a:pt x="2864" y="1796"/>
                  </a:lnTo>
                  <a:close/>
                  <a:moveTo>
                    <a:pt x="2771" y="1726"/>
                  </a:moveTo>
                  <a:lnTo>
                    <a:pt x="2771" y="1726"/>
                  </a:lnTo>
                  <a:lnTo>
                    <a:pt x="2772" y="1716"/>
                  </a:lnTo>
                  <a:lnTo>
                    <a:pt x="2776" y="1707"/>
                  </a:lnTo>
                  <a:lnTo>
                    <a:pt x="2779" y="1699"/>
                  </a:lnTo>
                  <a:lnTo>
                    <a:pt x="2783" y="1693"/>
                  </a:lnTo>
                  <a:lnTo>
                    <a:pt x="2790" y="1687"/>
                  </a:lnTo>
                  <a:lnTo>
                    <a:pt x="2797" y="1684"/>
                  </a:lnTo>
                  <a:lnTo>
                    <a:pt x="2804" y="1680"/>
                  </a:lnTo>
                  <a:lnTo>
                    <a:pt x="2813" y="1680"/>
                  </a:lnTo>
                  <a:lnTo>
                    <a:pt x="2813" y="1680"/>
                  </a:lnTo>
                  <a:lnTo>
                    <a:pt x="2823" y="1682"/>
                  </a:lnTo>
                  <a:lnTo>
                    <a:pt x="2831" y="1684"/>
                  </a:lnTo>
                  <a:lnTo>
                    <a:pt x="2839" y="1688"/>
                  </a:lnTo>
                  <a:lnTo>
                    <a:pt x="2844" y="1695"/>
                  </a:lnTo>
                  <a:lnTo>
                    <a:pt x="2849" y="1701"/>
                  </a:lnTo>
                  <a:lnTo>
                    <a:pt x="2852" y="1709"/>
                  </a:lnTo>
                  <a:lnTo>
                    <a:pt x="2854" y="1718"/>
                  </a:lnTo>
                  <a:lnTo>
                    <a:pt x="2855" y="1726"/>
                  </a:lnTo>
                  <a:lnTo>
                    <a:pt x="2771" y="1726"/>
                  </a:lnTo>
                  <a:close/>
                  <a:moveTo>
                    <a:pt x="2639" y="1783"/>
                  </a:moveTo>
                  <a:lnTo>
                    <a:pt x="2639" y="1783"/>
                  </a:lnTo>
                  <a:lnTo>
                    <a:pt x="2639" y="1791"/>
                  </a:lnTo>
                  <a:lnTo>
                    <a:pt x="2640" y="1796"/>
                  </a:lnTo>
                  <a:lnTo>
                    <a:pt x="2642" y="1802"/>
                  </a:lnTo>
                  <a:lnTo>
                    <a:pt x="2644" y="1806"/>
                  </a:lnTo>
                  <a:lnTo>
                    <a:pt x="2648" y="1810"/>
                  </a:lnTo>
                  <a:lnTo>
                    <a:pt x="2652" y="1812"/>
                  </a:lnTo>
                  <a:lnTo>
                    <a:pt x="2656" y="1813"/>
                  </a:lnTo>
                  <a:lnTo>
                    <a:pt x="2663" y="1813"/>
                  </a:lnTo>
                  <a:lnTo>
                    <a:pt x="2663" y="1813"/>
                  </a:lnTo>
                  <a:lnTo>
                    <a:pt x="2671" y="1813"/>
                  </a:lnTo>
                  <a:lnTo>
                    <a:pt x="2680" y="1811"/>
                  </a:lnTo>
                  <a:lnTo>
                    <a:pt x="2688" y="1807"/>
                  </a:lnTo>
                  <a:lnTo>
                    <a:pt x="2696" y="1803"/>
                  </a:lnTo>
                  <a:lnTo>
                    <a:pt x="2690" y="1855"/>
                  </a:lnTo>
                  <a:lnTo>
                    <a:pt x="2690" y="1855"/>
                  </a:lnTo>
                  <a:lnTo>
                    <a:pt x="2680" y="1859"/>
                  </a:lnTo>
                  <a:lnTo>
                    <a:pt x="2668" y="1862"/>
                  </a:lnTo>
                  <a:lnTo>
                    <a:pt x="2655" y="1865"/>
                  </a:lnTo>
                  <a:lnTo>
                    <a:pt x="2643" y="1866"/>
                  </a:lnTo>
                  <a:lnTo>
                    <a:pt x="2643" y="1866"/>
                  </a:lnTo>
                  <a:lnTo>
                    <a:pt x="2636" y="1865"/>
                  </a:lnTo>
                  <a:lnTo>
                    <a:pt x="2628" y="1864"/>
                  </a:lnTo>
                  <a:lnTo>
                    <a:pt x="2621" y="1861"/>
                  </a:lnTo>
                  <a:lnTo>
                    <a:pt x="2616" y="1859"/>
                  </a:lnTo>
                  <a:lnTo>
                    <a:pt x="2610" y="1856"/>
                  </a:lnTo>
                  <a:lnTo>
                    <a:pt x="2605" y="1853"/>
                  </a:lnTo>
                  <a:lnTo>
                    <a:pt x="2601" y="1848"/>
                  </a:lnTo>
                  <a:lnTo>
                    <a:pt x="2597" y="1843"/>
                  </a:lnTo>
                  <a:lnTo>
                    <a:pt x="2591" y="1833"/>
                  </a:lnTo>
                  <a:lnTo>
                    <a:pt x="2587" y="1821"/>
                  </a:lnTo>
                  <a:lnTo>
                    <a:pt x="2585" y="1810"/>
                  </a:lnTo>
                  <a:lnTo>
                    <a:pt x="2584" y="1797"/>
                  </a:lnTo>
                  <a:lnTo>
                    <a:pt x="2584" y="1689"/>
                  </a:lnTo>
                  <a:lnTo>
                    <a:pt x="2549" y="1689"/>
                  </a:lnTo>
                  <a:lnTo>
                    <a:pt x="2549" y="1639"/>
                  </a:lnTo>
                  <a:lnTo>
                    <a:pt x="2584" y="1639"/>
                  </a:lnTo>
                  <a:lnTo>
                    <a:pt x="2584" y="1581"/>
                  </a:lnTo>
                  <a:lnTo>
                    <a:pt x="2639" y="1554"/>
                  </a:lnTo>
                  <a:lnTo>
                    <a:pt x="2639" y="1639"/>
                  </a:lnTo>
                  <a:lnTo>
                    <a:pt x="2688" y="1639"/>
                  </a:lnTo>
                  <a:lnTo>
                    <a:pt x="2688" y="1689"/>
                  </a:lnTo>
                  <a:lnTo>
                    <a:pt x="2639" y="1689"/>
                  </a:lnTo>
                  <a:lnTo>
                    <a:pt x="2639" y="1783"/>
                  </a:lnTo>
                  <a:close/>
                  <a:moveTo>
                    <a:pt x="2532" y="1855"/>
                  </a:moveTo>
                  <a:lnTo>
                    <a:pt x="2532" y="1855"/>
                  </a:lnTo>
                  <a:lnTo>
                    <a:pt x="2522" y="1859"/>
                  </a:lnTo>
                  <a:lnTo>
                    <a:pt x="2511" y="1862"/>
                  </a:lnTo>
                  <a:lnTo>
                    <a:pt x="2499" y="1865"/>
                  </a:lnTo>
                  <a:lnTo>
                    <a:pt x="2487" y="1866"/>
                  </a:lnTo>
                  <a:lnTo>
                    <a:pt x="2487" y="1866"/>
                  </a:lnTo>
                  <a:lnTo>
                    <a:pt x="2478" y="1865"/>
                  </a:lnTo>
                  <a:lnTo>
                    <a:pt x="2471" y="1864"/>
                  </a:lnTo>
                  <a:lnTo>
                    <a:pt x="2464" y="1861"/>
                  </a:lnTo>
                  <a:lnTo>
                    <a:pt x="2458" y="1859"/>
                  </a:lnTo>
                  <a:lnTo>
                    <a:pt x="2453" y="1856"/>
                  </a:lnTo>
                  <a:lnTo>
                    <a:pt x="2448" y="1853"/>
                  </a:lnTo>
                  <a:lnTo>
                    <a:pt x="2443" y="1848"/>
                  </a:lnTo>
                  <a:lnTo>
                    <a:pt x="2440" y="1843"/>
                  </a:lnTo>
                  <a:lnTo>
                    <a:pt x="2434" y="1833"/>
                  </a:lnTo>
                  <a:lnTo>
                    <a:pt x="2430" y="1821"/>
                  </a:lnTo>
                  <a:lnTo>
                    <a:pt x="2427" y="1810"/>
                  </a:lnTo>
                  <a:lnTo>
                    <a:pt x="2427" y="1797"/>
                  </a:lnTo>
                  <a:lnTo>
                    <a:pt x="2427" y="1689"/>
                  </a:lnTo>
                  <a:lnTo>
                    <a:pt x="2393" y="1689"/>
                  </a:lnTo>
                  <a:lnTo>
                    <a:pt x="2393" y="1639"/>
                  </a:lnTo>
                  <a:lnTo>
                    <a:pt x="2427" y="1639"/>
                  </a:lnTo>
                  <a:lnTo>
                    <a:pt x="2427" y="1581"/>
                  </a:lnTo>
                  <a:lnTo>
                    <a:pt x="2482" y="1554"/>
                  </a:lnTo>
                  <a:lnTo>
                    <a:pt x="2482" y="1639"/>
                  </a:lnTo>
                  <a:lnTo>
                    <a:pt x="2528" y="1639"/>
                  </a:lnTo>
                  <a:lnTo>
                    <a:pt x="2528" y="1689"/>
                  </a:lnTo>
                  <a:lnTo>
                    <a:pt x="2482" y="1689"/>
                  </a:lnTo>
                  <a:lnTo>
                    <a:pt x="2482" y="1783"/>
                  </a:lnTo>
                  <a:lnTo>
                    <a:pt x="2482" y="1783"/>
                  </a:lnTo>
                  <a:lnTo>
                    <a:pt x="2482" y="1791"/>
                  </a:lnTo>
                  <a:lnTo>
                    <a:pt x="2483" y="1796"/>
                  </a:lnTo>
                  <a:lnTo>
                    <a:pt x="2485" y="1802"/>
                  </a:lnTo>
                  <a:lnTo>
                    <a:pt x="2488" y="1806"/>
                  </a:lnTo>
                  <a:lnTo>
                    <a:pt x="2491" y="1810"/>
                  </a:lnTo>
                  <a:lnTo>
                    <a:pt x="2495" y="1812"/>
                  </a:lnTo>
                  <a:lnTo>
                    <a:pt x="2500" y="1813"/>
                  </a:lnTo>
                  <a:lnTo>
                    <a:pt x="2505" y="1813"/>
                  </a:lnTo>
                  <a:lnTo>
                    <a:pt x="2505" y="1813"/>
                  </a:lnTo>
                  <a:lnTo>
                    <a:pt x="2514" y="1813"/>
                  </a:lnTo>
                  <a:lnTo>
                    <a:pt x="2523" y="1811"/>
                  </a:lnTo>
                  <a:lnTo>
                    <a:pt x="2531" y="1807"/>
                  </a:lnTo>
                  <a:lnTo>
                    <a:pt x="2538" y="1803"/>
                  </a:lnTo>
                  <a:lnTo>
                    <a:pt x="2532" y="1855"/>
                  </a:lnTo>
                  <a:close/>
                  <a:moveTo>
                    <a:pt x="3074" y="1700"/>
                  </a:moveTo>
                  <a:lnTo>
                    <a:pt x="3074" y="1700"/>
                  </a:lnTo>
                  <a:lnTo>
                    <a:pt x="3066" y="1695"/>
                  </a:lnTo>
                  <a:lnTo>
                    <a:pt x="3057" y="1691"/>
                  </a:lnTo>
                  <a:lnTo>
                    <a:pt x="3047" y="1689"/>
                  </a:lnTo>
                  <a:lnTo>
                    <a:pt x="3037" y="1688"/>
                  </a:lnTo>
                  <a:lnTo>
                    <a:pt x="3037" y="1688"/>
                  </a:lnTo>
                  <a:lnTo>
                    <a:pt x="3028" y="1689"/>
                  </a:lnTo>
                  <a:lnTo>
                    <a:pt x="3020" y="1691"/>
                  </a:lnTo>
                  <a:lnTo>
                    <a:pt x="3013" y="1696"/>
                  </a:lnTo>
                  <a:lnTo>
                    <a:pt x="3007" y="1701"/>
                  </a:lnTo>
                  <a:lnTo>
                    <a:pt x="3003" y="1708"/>
                  </a:lnTo>
                  <a:lnTo>
                    <a:pt x="3001" y="1717"/>
                  </a:lnTo>
                  <a:lnTo>
                    <a:pt x="2999" y="1728"/>
                  </a:lnTo>
                  <a:lnTo>
                    <a:pt x="2998" y="1740"/>
                  </a:lnTo>
                  <a:lnTo>
                    <a:pt x="2998" y="1860"/>
                  </a:lnTo>
                  <a:lnTo>
                    <a:pt x="2943" y="1860"/>
                  </a:lnTo>
                  <a:lnTo>
                    <a:pt x="2943" y="1639"/>
                  </a:lnTo>
                  <a:lnTo>
                    <a:pt x="2998" y="1639"/>
                  </a:lnTo>
                  <a:lnTo>
                    <a:pt x="2998" y="1657"/>
                  </a:lnTo>
                  <a:lnTo>
                    <a:pt x="2998" y="1657"/>
                  </a:lnTo>
                  <a:lnTo>
                    <a:pt x="3003" y="1652"/>
                  </a:lnTo>
                  <a:lnTo>
                    <a:pt x="3009" y="1646"/>
                  </a:lnTo>
                  <a:lnTo>
                    <a:pt x="3014" y="1643"/>
                  </a:lnTo>
                  <a:lnTo>
                    <a:pt x="3021" y="1640"/>
                  </a:lnTo>
                  <a:lnTo>
                    <a:pt x="3026" y="1636"/>
                  </a:lnTo>
                  <a:lnTo>
                    <a:pt x="3033" y="1635"/>
                  </a:lnTo>
                  <a:lnTo>
                    <a:pt x="3039" y="1634"/>
                  </a:lnTo>
                  <a:lnTo>
                    <a:pt x="3047" y="1633"/>
                  </a:lnTo>
                  <a:lnTo>
                    <a:pt x="3047" y="1633"/>
                  </a:lnTo>
                  <a:lnTo>
                    <a:pt x="3058" y="1634"/>
                  </a:lnTo>
                  <a:lnTo>
                    <a:pt x="3069" y="1637"/>
                  </a:lnTo>
                  <a:lnTo>
                    <a:pt x="3079" y="1641"/>
                  </a:lnTo>
                  <a:lnTo>
                    <a:pt x="3088" y="1646"/>
                  </a:lnTo>
                  <a:lnTo>
                    <a:pt x="3074" y="1700"/>
                  </a:lnTo>
                  <a:close/>
                  <a:moveTo>
                    <a:pt x="593" y="1579"/>
                  </a:moveTo>
                  <a:lnTo>
                    <a:pt x="593" y="1607"/>
                  </a:lnTo>
                  <a:lnTo>
                    <a:pt x="537" y="1607"/>
                  </a:lnTo>
                  <a:lnTo>
                    <a:pt x="537" y="1551"/>
                  </a:lnTo>
                  <a:lnTo>
                    <a:pt x="593" y="1551"/>
                  </a:lnTo>
                  <a:lnTo>
                    <a:pt x="593" y="1579"/>
                  </a:lnTo>
                  <a:close/>
                  <a:moveTo>
                    <a:pt x="975" y="1639"/>
                  </a:moveTo>
                  <a:lnTo>
                    <a:pt x="1030" y="1639"/>
                  </a:lnTo>
                  <a:lnTo>
                    <a:pt x="1030" y="1738"/>
                  </a:lnTo>
                  <a:lnTo>
                    <a:pt x="1030" y="1860"/>
                  </a:lnTo>
                  <a:lnTo>
                    <a:pt x="975" y="1860"/>
                  </a:lnTo>
                  <a:lnTo>
                    <a:pt x="975" y="1639"/>
                  </a:lnTo>
                  <a:close/>
                  <a:moveTo>
                    <a:pt x="1030" y="1579"/>
                  </a:moveTo>
                  <a:lnTo>
                    <a:pt x="1030" y="1607"/>
                  </a:lnTo>
                  <a:lnTo>
                    <a:pt x="975" y="1607"/>
                  </a:lnTo>
                  <a:lnTo>
                    <a:pt x="975" y="1551"/>
                  </a:lnTo>
                  <a:lnTo>
                    <a:pt x="1030" y="1551"/>
                  </a:lnTo>
                  <a:lnTo>
                    <a:pt x="1030" y="1579"/>
                  </a:lnTo>
                  <a:close/>
                  <a:moveTo>
                    <a:pt x="2539" y="2042"/>
                  </a:moveTo>
                  <a:lnTo>
                    <a:pt x="2539" y="2042"/>
                  </a:lnTo>
                  <a:lnTo>
                    <a:pt x="2534" y="2038"/>
                  </a:lnTo>
                  <a:lnTo>
                    <a:pt x="2528" y="2033"/>
                  </a:lnTo>
                  <a:lnTo>
                    <a:pt x="2523" y="2030"/>
                  </a:lnTo>
                  <a:lnTo>
                    <a:pt x="2516" y="2027"/>
                  </a:lnTo>
                  <a:lnTo>
                    <a:pt x="2511" y="2025"/>
                  </a:lnTo>
                  <a:lnTo>
                    <a:pt x="2504" y="2024"/>
                  </a:lnTo>
                  <a:lnTo>
                    <a:pt x="2490" y="2021"/>
                  </a:lnTo>
                  <a:lnTo>
                    <a:pt x="2490" y="2021"/>
                  </a:lnTo>
                  <a:lnTo>
                    <a:pt x="2480" y="2022"/>
                  </a:lnTo>
                  <a:lnTo>
                    <a:pt x="2471" y="2024"/>
                  </a:lnTo>
                  <a:lnTo>
                    <a:pt x="2462" y="2027"/>
                  </a:lnTo>
                  <a:lnTo>
                    <a:pt x="2453" y="2030"/>
                  </a:lnTo>
                  <a:lnTo>
                    <a:pt x="2446" y="2035"/>
                  </a:lnTo>
                  <a:lnTo>
                    <a:pt x="2439" y="2039"/>
                  </a:lnTo>
                  <a:lnTo>
                    <a:pt x="2432" y="2046"/>
                  </a:lnTo>
                  <a:lnTo>
                    <a:pt x="2426" y="2052"/>
                  </a:lnTo>
                  <a:lnTo>
                    <a:pt x="2421" y="2060"/>
                  </a:lnTo>
                  <a:lnTo>
                    <a:pt x="2416" y="2069"/>
                  </a:lnTo>
                  <a:lnTo>
                    <a:pt x="2413" y="2078"/>
                  </a:lnTo>
                  <a:lnTo>
                    <a:pt x="2409" y="2089"/>
                  </a:lnTo>
                  <a:lnTo>
                    <a:pt x="2406" y="2099"/>
                  </a:lnTo>
                  <a:lnTo>
                    <a:pt x="2405" y="2111"/>
                  </a:lnTo>
                  <a:lnTo>
                    <a:pt x="2404" y="2123"/>
                  </a:lnTo>
                  <a:lnTo>
                    <a:pt x="2403" y="2136"/>
                  </a:lnTo>
                  <a:lnTo>
                    <a:pt x="2403" y="2136"/>
                  </a:lnTo>
                  <a:lnTo>
                    <a:pt x="2404" y="2149"/>
                  </a:lnTo>
                  <a:lnTo>
                    <a:pt x="2405" y="2161"/>
                  </a:lnTo>
                  <a:lnTo>
                    <a:pt x="2406" y="2174"/>
                  </a:lnTo>
                  <a:lnTo>
                    <a:pt x="2409" y="2186"/>
                  </a:lnTo>
                  <a:lnTo>
                    <a:pt x="2411" y="2196"/>
                  </a:lnTo>
                  <a:lnTo>
                    <a:pt x="2416" y="2206"/>
                  </a:lnTo>
                  <a:lnTo>
                    <a:pt x="2420" y="2214"/>
                  </a:lnTo>
                  <a:lnTo>
                    <a:pt x="2426" y="2222"/>
                  </a:lnTo>
                  <a:lnTo>
                    <a:pt x="2431" y="2230"/>
                  </a:lnTo>
                  <a:lnTo>
                    <a:pt x="2438" y="2235"/>
                  </a:lnTo>
                  <a:lnTo>
                    <a:pt x="2445" y="2241"/>
                  </a:lnTo>
                  <a:lnTo>
                    <a:pt x="2452" y="2245"/>
                  </a:lnTo>
                  <a:lnTo>
                    <a:pt x="2461" y="2250"/>
                  </a:lnTo>
                  <a:lnTo>
                    <a:pt x="2470" y="2252"/>
                  </a:lnTo>
                  <a:lnTo>
                    <a:pt x="2479" y="2253"/>
                  </a:lnTo>
                  <a:lnTo>
                    <a:pt x="2489" y="2254"/>
                  </a:lnTo>
                  <a:lnTo>
                    <a:pt x="2489" y="2254"/>
                  </a:lnTo>
                  <a:lnTo>
                    <a:pt x="2495" y="2253"/>
                  </a:lnTo>
                  <a:lnTo>
                    <a:pt x="2503" y="2252"/>
                  </a:lnTo>
                  <a:lnTo>
                    <a:pt x="2510" y="2251"/>
                  </a:lnTo>
                  <a:lnTo>
                    <a:pt x="2515" y="2249"/>
                  </a:lnTo>
                  <a:lnTo>
                    <a:pt x="2522" y="2245"/>
                  </a:lnTo>
                  <a:lnTo>
                    <a:pt x="2528" y="2242"/>
                  </a:lnTo>
                  <a:lnTo>
                    <a:pt x="2534" y="2238"/>
                  </a:lnTo>
                  <a:lnTo>
                    <a:pt x="2539" y="2232"/>
                  </a:lnTo>
                  <a:lnTo>
                    <a:pt x="2539" y="2249"/>
                  </a:lnTo>
                  <a:lnTo>
                    <a:pt x="2595" y="2249"/>
                  </a:lnTo>
                  <a:lnTo>
                    <a:pt x="2595" y="1934"/>
                  </a:lnTo>
                  <a:lnTo>
                    <a:pt x="2539" y="1962"/>
                  </a:lnTo>
                  <a:lnTo>
                    <a:pt x="2539" y="2042"/>
                  </a:lnTo>
                  <a:close/>
                  <a:moveTo>
                    <a:pt x="2501" y="2203"/>
                  </a:moveTo>
                  <a:lnTo>
                    <a:pt x="2501" y="2203"/>
                  </a:lnTo>
                  <a:lnTo>
                    <a:pt x="2493" y="2202"/>
                  </a:lnTo>
                  <a:lnTo>
                    <a:pt x="2487" y="2200"/>
                  </a:lnTo>
                  <a:lnTo>
                    <a:pt x="2479" y="2197"/>
                  </a:lnTo>
                  <a:lnTo>
                    <a:pt x="2472" y="2190"/>
                  </a:lnTo>
                  <a:lnTo>
                    <a:pt x="2467" y="2181"/>
                  </a:lnTo>
                  <a:lnTo>
                    <a:pt x="2462" y="2169"/>
                  </a:lnTo>
                  <a:lnTo>
                    <a:pt x="2460" y="2154"/>
                  </a:lnTo>
                  <a:lnTo>
                    <a:pt x="2459" y="2134"/>
                  </a:lnTo>
                  <a:lnTo>
                    <a:pt x="2459" y="2134"/>
                  </a:lnTo>
                  <a:lnTo>
                    <a:pt x="2460" y="2117"/>
                  </a:lnTo>
                  <a:lnTo>
                    <a:pt x="2462" y="2103"/>
                  </a:lnTo>
                  <a:lnTo>
                    <a:pt x="2467" y="2092"/>
                  </a:lnTo>
                  <a:lnTo>
                    <a:pt x="2472" y="2084"/>
                  </a:lnTo>
                  <a:lnTo>
                    <a:pt x="2479" y="2079"/>
                  </a:lnTo>
                  <a:lnTo>
                    <a:pt x="2485" y="2074"/>
                  </a:lnTo>
                  <a:lnTo>
                    <a:pt x="2493" y="2073"/>
                  </a:lnTo>
                  <a:lnTo>
                    <a:pt x="2500" y="2072"/>
                  </a:lnTo>
                  <a:lnTo>
                    <a:pt x="2500" y="2072"/>
                  </a:lnTo>
                  <a:lnTo>
                    <a:pt x="2507" y="2073"/>
                  </a:lnTo>
                  <a:lnTo>
                    <a:pt x="2514" y="2074"/>
                  </a:lnTo>
                  <a:lnTo>
                    <a:pt x="2520" y="2076"/>
                  </a:lnTo>
                  <a:lnTo>
                    <a:pt x="2525" y="2080"/>
                  </a:lnTo>
                  <a:lnTo>
                    <a:pt x="2530" y="2083"/>
                  </a:lnTo>
                  <a:lnTo>
                    <a:pt x="2534" y="2086"/>
                  </a:lnTo>
                  <a:lnTo>
                    <a:pt x="2539" y="2094"/>
                  </a:lnTo>
                  <a:lnTo>
                    <a:pt x="2539" y="2181"/>
                  </a:lnTo>
                  <a:lnTo>
                    <a:pt x="2539" y="2181"/>
                  </a:lnTo>
                  <a:lnTo>
                    <a:pt x="2533" y="2189"/>
                  </a:lnTo>
                  <a:lnTo>
                    <a:pt x="2525" y="2196"/>
                  </a:lnTo>
                  <a:lnTo>
                    <a:pt x="2520" y="2199"/>
                  </a:lnTo>
                  <a:lnTo>
                    <a:pt x="2514" y="2201"/>
                  </a:lnTo>
                  <a:lnTo>
                    <a:pt x="2507" y="2202"/>
                  </a:lnTo>
                  <a:lnTo>
                    <a:pt x="2501" y="2203"/>
                  </a:lnTo>
                  <a:lnTo>
                    <a:pt x="2501" y="2203"/>
                  </a:lnTo>
                  <a:close/>
                  <a:moveTo>
                    <a:pt x="672" y="2089"/>
                  </a:moveTo>
                  <a:lnTo>
                    <a:pt x="672" y="2089"/>
                  </a:lnTo>
                  <a:lnTo>
                    <a:pt x="664" y="2084"/>
                  </a:lnTo>
                  <a:lnTo>
                    <a:pt x="656" y="2080"/>
                  </a:lnTo>
                  <a:lnTo>
                    <a:pt x="646" y="2078"/>
                  </a:lnTo>
                  <a:lnTo>
                    <a:pt x="636" y="2076"/>
                  </a:lnTo>
                  <a:lnTo>
                    <a:pt x="636" y="2076"/>
                  </a:lnTo>
                  <a:lnTo>
                    <a:pt x="627" y="2078"/>
                  </a:lnTo>
                  <a:lnTo>
                    <a:pt x="618" y="2080"/>
                  </a:lnTo>
                  <a:lnTo>
                    <a:pt x="611" y="2084"/>
                  </a:lnTo>
                  <a:lnTo>
                    <a:pt x="606" y="2090"/>
                  </a:lnTo>
                  <a:lnTo>
                    <a:pt x="601" y="2096"/>
                  </a:lnTo>
                  <a:lnTo>
                    <a:pt x="599" y="2105"/>
                  </a:lnTo>
                  <a:lnTo>
                    <a:pt x="597" y="2116"/>
                  </a:lnTo>
                  <a:lnTo>
                    <a:pt x="596" y="2128"/>
                  </a:lnTo>
                  <a:lnTo>
                    <a:pt x="596" y="2249"/>
                  </a:lnTo>
                  <a:lnTo>
                    <a:pt x="542" y="2249"/>
                  </a:lnTo>
                  <a:lnTo>
                    <a:pt x="542" y="2027"/>
                  </a:lnTo>
                  <a:lnTo>
                    <a:pt x="596" y="2027"/>
                  </a:lnTo>
                  <a:lnTo>
                    <a:pt x="596" y="2046"/>
                  </a:lnTo>
                  <a:lnTo>
                    <a:pt x="596" y="2046"/>
                  </a:lnTo>
                  <a:lnTo>
                    <a:pt x="601" y="2040"/>
                  </a:lnTo>
                  <a:lnTo>
                    <a:pt x="607" y="2035"/>
                  </a:lnTo>
                  <a:lnTo>
                    <a:pt x="613" y="2031"/>
                  </a:lnTo>
                  <a:lnTo>
                    <a:pt x="619" y="2028"/>
                  </a:lnTo>
                  <a:lnTo>
                    <a:pt x="625" y="2025"/>
                  </a:lnTo>
                  <a:lnTo>
                    <a:pt x="631" y="2024"/>
                  </a:lnTo>
                  <a:lnTo>
                    <a:pt x="639" y="2022"/>
                  </a:lnTo>
                  <a:lnTo>
                    <a:pt x="646" y="2021"/>
                  </a:lnTo>
                  <a:lnTo>
                    <a:pt x="646" y="2021"/>
                  </a:lnTo>
                  <a:lnTo>
                    <a:pt x="657" y="2022"/>
                  </a:lnTo>
                  <a:lnTo>
                    <a:pt x="668" y="2026"/>
                  </a:lnTo>
                  <a:lnTo>
                    <a:pt x="679" y="2030"/>
                  </a:lnTo>
                  <a:lnTo>
                    <a:pt x="688" y="2036"/>
                  </a:lnTo>
                  <a:lnTo>
                    <a:pt x="672" y="2089"/>
                  </a:lnTo>
                  <a:close/>
                  <a:moveTo>
                    <a:pt x="241" y="2027"/>
                  </a:moveTo>
                  <a:lnTo>
                    <a:pt x="295" y="2027"/>
                  </a:lnTo>
                  <a:lnTo>
                    <a:pt x="232" y="2249"/>
                  </a:lnTo>
                  <a:lnTo>
                    <a:pt x="184" y="2249"/>
                  </a:lnTo>
                  <a:lnTo>
                    <a:pt x="160" y="2157"/>
                  </a:lnTo>
                  <a:lnTo>
                    <a:pt x="160" y="2157"/>
                  </a:lnTo>
                  <a:lnTo>
                    <a:pt x="148" y="2108"/>
                  </a:lnTo>
                  <a:lnTo>
                    <a:pt x="148" y="2108"/>
                  </a:lnTo>
                  <a:lnTo>
                    <a:pt x="142" y="2132"/>
                  </a:lnTo>
                  <a:lnTo>
                    <a:pt x="136" y="2158"/>
                  </a:lnTo>
                  <a:lnTo>
                    <a:pt x="110" y="2249"/>
                  </a:lnTo>
                  <a:lnTo>
                    <a:pt x="63" y="2249"/>
                  </a:lnTo>
                  <a:lnTo>
                    <a:pt x="63" y="2247"/>
                  </a:lnTo>
                  <a:lnTo>
                    <a:pt x="0" y="2027"/>
                  </a:lnTo>
                  <a:lnTo>
                    <a:pt x="57" y="2027"/>
                  </a:lnTo>
                  <a:lnTo>
                    <a:pt x="77" y="2110"/>
                  </a:lnTo>
                  <a:lnTo>
                    <a:pt x="77" y="2110"/>
                  </a:lnTo>
                  <a:lnTo>
                    <a:pt x="83" y="2136"/>
                  </a:lnTo>
                  <a:lnTo>
                    <a:pt x="88" y="2164"/>
                  </a:lnTo>
                  <a:lnTo>
                    <a:pt x="88" y="2164"/>
                  </a:lnTo>
                  <a:lnTo>
                    <a:pt x="95" y="2136"/>
                  </a:lnTo>
                  <a:lnTo>
                    <a:pt x="102" y="2108"/>
                  </a:lnTo>
                  <a:lnTo>
                    <a:pt x="125" y="2027"/>
                  </a:lnTo>
                  <a:lnTo>
                    <a:pt x="172" y="2027"/>
                  </a:lnTo>
                  <a:lnTo>
                    <a:pt x="195" y="2108"/>
                  </a:lnTo>
                  <a:lnTo>
                    <a:pt x="195" y="2108"/>
                  </a:lnTo>
                  <a:lnTo>
                    <a:pt x="202" y="2135"/>
                  </a:lnTo>
                  <a:lnTo>
                    <a:pt x="209" y="2165"/>
                  </a:lnTo>
                  <a:lnTo>
                    <a:pt x="209" y="2165"/>
                  </a:lnTo>
                  <a:lnTo>
                    <a:pt x="213" y="2139"/>
                  </a:lnTo>
                  <a:lnTo>
                    <a:pt x="220" y="2108"/>
                  </a:lnTo>
                  <a:lnTo>
                    <a:pt x="241" y="2027"/>
                  </a:lnTo>
                  <a:close/>
                  <a:moveTo>
                    <a:pt x="406" y="2021"/>
                  </a:moveTo>
                  <a:lnTo>
                    <a:pt x="406" y="2021"/>
                  </a:lnTo>
                  <a:lnTo>
                    <a:pt x="396" y="2022"/>
                  </a:lnTo>
                  <a:lnTo>
                    <a:pt x="385" y="2024"/>
                  </a:lnTo>
                  <a:lnTo>
                    <a:pt x="375" y="2027"/>
                  </a:lnTo>
                  <a:lnTo>
                    <a:pt x="366" y="2030"/>
                  </a:lnTo>
                  <a:lnTo>
                    <a:pt x="358" y="2035"/>
                  </a:lnTo>
                  <a:lnTo>
                    <a:pt x="349" y="2040"/>
                  </a:lnTo>
                  <a:lnTo>
                    <a:pt x="341" y="2047"/>
                  </a:lnTo>
                  <a:lnTo>
                    <a:pt x="334" y="2054"/>
                  </a:lnTo>
                  <a:lnTo>
                    <a:pt x="328" y="2062"/>
                  </a:lnTo>
                  <a:lnTo>
                    <a:pt x="322" y="2071"/>
                  </a:lnTo>
                  <a:lnTo>
                    <a:pt x="317" y="2081"/>
                  </a:lnTo>
                  <a:lnTo>
                    <a:pt x="313" y="2091"/>
                  </a:lnTo>
                  <a:lnTo>
                    <a:pt x="310" y="2102"/>
                  </a:lnTo>
                  <a:lnTo>
                    <a:pt x="308" y="2113"/>
                  </a:lnTo>
                  <a:lnTo>
                    <a:pt x="306" y="2125"/>
                  </a:lnTo>
                  <a:lnTo>
                    <a:pt x="306" y="2138"/>
                  </a:lnTo>
                  <a:lnTo>
                    <a:pt x="306" y="2138"/>
                  </a:lnTo>
                  <a:lnTo>
                    <a:pt x="306" y="2150"/>
                  </a:lnTo>
                  <a:lnTo>
                    <a:pt x="308" y="2163"/>
                  </a:lnTo>
                  <a:lnTo>
                    <a:pt x="310" y="2174"/>
                  </a:lnTo>
                  <a:lnTo>
                    <a:pt x="313" y="2185"/>
                  </a:lnTo>
                  <a:lnTo>
                    <a:pt x="317" y="2194"/>
                  </a:lnTo>
                  <a:lnTo>
                    <a:pt x="322" y="2204"/>
                  </a:lnTo>
                  <a:lnTo>
                    <a:pt x="328" y="2213"/>
                  </a:lnTo>
                  <a:lnTo>
                    <a:pt x="334" y="2221"/>
                  </a:lnTo>
                  <a:lnTo>
                    <a:pt x="341" y="2229"/>
                  </a:lnTo>
                  <a:lnTo>
                    <a:pt x="349" y="2235"/>
                  </a:lnTo>
                  <a:lnTo>
                    <a:pt x="358" y="2241"/>
                  </a:lnTo>
                  <a:lnTo>
                    <a:pt x="366" y="2245"/>
                  </a:lnTo>
                  <a:lnTo>
                    <a:pt x="375" y="2249"/>
                  </a:lnTo>
                  <a:lnTo>
                    <a:pt x="385" y="2252"/>
                  </a:lnTo>
                  <a:lnTo>
                    <a:pt x="396" y="2253"/>
                  </a:lnTo>
                  <a:lnTo>
                    <a:pt x="406" y="2254"/>
                  </a:lnTo>
                  <a:lnTo>
                    <a:pt x="406" y="2254"/>
                  </a:lnTo>
                  <a:lnTo>
                    <a:pt x="417" y="2253"/>
                  </a:lnTo>
                  <a:lnTo>
                    <a:pt x="428" y="2252"/>
                  </a:lnTo>
                  <a:lnTo>
                    <a:pt x="438" y="2249"/>
                  </a:lnTo>
                  <a:lnTo>
                    <a:pt x="447" y="2245"/>
                  </a:lnTo>
                  <a:lnTo>
                    <a:pt x="456" y="2241"/>
                  </a:lnTo>
                  <a:lnTo>
                    <a:pt x="465" y="2235"/>
                  </a:lnTo>
                  <a:lnTo>
                    <a:pt x="472" y="2229"/>
                  </a:lnTo>
                  <a:lnTo>
                    <a:pt x="479" y="2221"/>
                  </a:lnTo>
                  <a:lnTo>
                    <a:pt x="486" y="2213"/>
                  </a:lnTo>
                  <a:lnTo>
                    <a:pt x="491" y="2204"/>
                  </a:lnTo>
                  <a:lnTo>
                    <a:pt x="496" y="2194"/>
                  </a:lnTo>
                  <a:lnTo>
                    <a:pt x="500" y="2185"/>
                  </a:lnTo>
                  <a:lnTo>
                    <a:pt x="503" y="2174"/>
                  </a:lnTo>
                  <a:lnTo>
                    <a:pt x="505" y="2163"/>
                  </a:lnTo>
                  <a:lnTo>
                    <a:pt x="508" y="2150"/>
                  </a:lnTo>
                  <a:lnTo>
                    <a:pt x="508" y="2138"/>
                  </a:lnTo>
                  <a:lnTo>
                    <a:pt x="508" y="2138"/>
                  </a:lnTo>
                  <a:lnTo>
                    <a:pt x="508" y="2125"/>
                  </a:lnTo>
                  <a:lnTo>
                    <a:pt x="505" y="2113"/>
                  </a:lnTo>
                  <a:lnTo>
                    <a:pt x="503" y="2102"/>
                  </a:lnTo>
                  <a:lnTo>
                    <a:pt x="500" y="2091"/>
                  </a:lnTo>
                  <a:lnTo>
                    <a:pt x="496" y="2081"/>
                  </a:lnTo>
                  <a:lnTo>
                    <a:pt x="491" y="2071"/>
                  </a:lnTo>
                  <a:lnTo>
                    <a:pt x="486" y="2062"/>
                  </a:lnTo>
                  <a:lnTo>
                    <a:pt x="479" y="2054"/>
                  </a:lnTo>
                  <a:lnTo>
                    <a:pt x="472" y="2047"/>
                  </a:lnTo>
                  <a:lnTo>
                    <a:pt x="465" y="2040"/>
                  </a:lnTo>
                  <a:lnTo>
                    <a:pt x="456" y="2035"/>
                  </a:lnTo>
                  <a:lnTo>
                    <a:pt x="447" y="2030"/>
                  </a:lnTo>
                  <a:lnTo>
                    <a:pt x="438" y="2027"/>
                  </a:lnTo>
                  <a:lnTo>
                    <a:pt x="428" y="2024"/>
                  </a:lnTo>
                  <a:lnTo>
                    <a:pt x="417" y="2022"/>
                  </a:lnTo>
                  <a:lnTo>
                    <a:pt x="406" y="2021"/>
                  </a:lnTo>
                  <a:lnTo>
                    <a:pt x="406" y="2021"/>
                  </a:lnTo>
                  <a:close/>
                  <a:moveTo>
                    <a:pt x="406" y="2202"/>
                  </a:moveTo>
                  <a:lnTo>
                    <a:pt x="406" y="2202"/>
                  </a:lnTo>
                  <a:lnTo>
                    <a:pt x="396" y="2201"/>
                  </a:lnTo>
                  <a:lnTo>
                    <a:pt x="387" y="2198"/>
                  </a:lnTo>
                  <a:lnTo>
                    <a:pt x="381" y="2192"/>
                  </a:lnTo>
                  <a:lnTo>
                    <a:pt x="374" y="2185"/>
                  </a:lnTo>
                  <a:lnTo>
                    <a:pt x="369" y="2176"/>
                  </a:lnTo>
                  <a:lnTo>
                    <a:pt x="364" y="2165"/>
                  </a:lnTo>
                  <a:lnTo>
                    <a:pt x="362" y="2151"/>
                  </a:lnTo>
                  <a:lnTo>
                    <a:pt x="362" y="2138"/>
                  </a:lnTo>
                  <a:lnTo>
                    <a:pt x="362" y="2138"/>
                  </a:lnTo>
                  <a:lnTo>
                    <a:pt x="362" y="2124"/>
                  </a:lnTo>
                  <a:lnTo>
                    <a:pt x="364" y="2111"/>
                  </a:lnTo>
                  <a:lnTo>
                    <a:pt x="369" y="2101"/>
                  </a:lnTo>
                  <a:lnTo>
                    <a:pt x="374" y="2091"/>
                  </a:lnTo>
                  <a:lnTo>
                    <a:pt x="381" y="2083"/>
                  </a:lnTo>
                  <a:lnTo>
                    <a:pt x="387" y="2078"/>
                  </a:lnTo>
                  <a:lnTo>
                    <a:pt x="396" y="2074"/>
                  </a:lnTo>
                  <a:lnTo>
                    <a:pt x="406" y="2073"/>
                  </a:lnTo>
                  <a:lnTo>
                    <a:pt x="406" y="2073"/>
                  </a:lnTo>
                  <a:lnTo>
                    <a:pt x="416" y="2074"/>
                  </a:lnTo>
                  <a:lnTo>
                    <a:pt x="425" y="2078"/>
                  </a:lnTo>
                  <a:lnTo>
                    <a:pt x="433" y="2083"/>
                  </a:lnTo>
                  <a:lnTo>
                    <a:pt x="439" y="2091"/>
                  </a:lnTo>
                  <a:lnTo>
                    <a:pt x="445" y="2101"/>
                  </a:lnTo>
                  <a:lnTo>
                    <a:pt x="448" y="2111"/>
                  </a:lnTo>
                  <a:lnTo>
                    <a:pt x="450" y="2124"/>
                  </a:lnTo>
                  <a:lnTo>
                    <a:pt x="451" y="2138"/>
                  </a:lnTo>
                  <a:lnTo>
                    <a:pt x="451" y="2138"/>
                  </a:lnTo>
                  <a:lnTo>
                    <a:pt x="450" y="2151"/>
                  </a:lnTo>
                  <a:lnTo>
                    <a:pt x="448" y="2165"/>
                  </a:lnTo>
                  <a:lnTo>
                    <a:pt x="445" y="2176"/>
                  </a:lnTo>
                  <a:lnTo>
                    <a:pt x="439" y="2185"/>
                  </a:lnTo>
                  <a:lnTo>
                    <a:pt x="433" y="2192"/>
                  </a:lnTo>
                  <a:lnTo>
                    <a:pt x="425" y="2198"/>
                  </a:lnTo>
                  <a:lnTo>
                    <a:pt x="416" y="2201"/>
                  </a:lnTo>
                  <a:lnTo>
                    <a:pt x="406" y="2202"/>
                  </a:lnTo>
                  <a:lnTo>
                    <a:pt x="406" y="2202"/>
                  </a:lnTo>
                  <a:close/>
                  <a:moveTo>
                    <a:pt x="2269" y="2089"/>
                  </a:moveTo>
                  <a:lnTo>
                    <a:pt x="2269" y="2089"/>
                  </a:lnTo>
                  <a:lnTo>
                    <a:pt x="2260" y="2084"/>
                  </a:lnTo>
                  <a:lnTo>
                    <a:pt x="2251" y="2080"/>
                  </a:lnTo>
                  <a:lnTo>
                    <a:pt x="2242" y="2078"/>
                  </a:lnTo>
                  <a:lnTo>
                    <a:pt x="2233" y="2076"/>
                  </a:lnTo>
                  <a:lnTo>
                    <a:pt x="2233" y="2076"/>
                  </a:lnTo>
                  <a:lnTo>
                    <a:pt x="2223" y="2078"/>
                  </a:lnTo>
                  <a:lnTo>
                    <a:pt x="2215" y="2080"/>
                  </a:lnTo>
                  <a:lnTo>
                    <a:pt x="2208" y="2084"/>
                  </a:lnTo>
                  <a:lnTo>
                    <a:pt x="2203" y="2090"/>
                  </a:lnTo>
                  <a:lnTo>
                    <a:pt x="2198" y="2096"/>
                  </a:lnTo>
                  <a:lnTo>
                    <a:pt x="2195" y="2105"/>
                  </a:lnTo>
                  <a:lnTo>
                    <a:pt x="2193" y="2116"/>
                  </a:lnTo>
                  <a:lnTo>
                    <a:pt x="2193" y="2128"/>
                  </a:lnTo>
                  <a:lnTo>
                    <a:pt x="2193" y="2249"/>
                  </a:lnTo>
                  <a:lnTo>
                    <a:pt x="2138" y="2249"/>
                  </a:lnTo>
                  <a:lnTo>
                    <a:pt x="2138" y="2027"/>
                  </a:lnTo>
                  <a:lnTo>
                    <a:pt x="2193" y="2027"/>
                  </a:lnTo>
                  <a:lnTo>
                    <a:pt x="2193" y="2046"/>
                  </a:lnTo>
                  <a:lnTo>
                    <a:pt x="2193" y="2046"/>
                  </a:lnTo>
                  <a:lnTo>
                    <a:pt x="2197" y="2040"/>
                  </a:lnTo>
                  <a:lnTo>
                    <a:pt x="2203" y="2035"/>
                  </a:lnTo>
                  <a:lnTo>
                    <a:pt x="2208" y="2031"/>
                  </a:lnTo>
                  <a:lnTo>
                    <a:pt x="2215" y="2028"/>
                  </a:lnTo>
                  <a:lnTo>
                    <a:pt x="2222" y="2025"/>
                  </a:lnTo>
                  <a:lnTo>
                    <a:pt x="2228" y="2024"/>
                  </a:lnTo>
                  <a:lnTo>
                    <a:pt x="2235" y="2022"/>
                  </a:lnTo>
                  <a:lnTo>
                    <a:pt x="2242" y="2021"/>
                  </a:lnTo>
                  <a:lnTo>
                    <a:pt x="2242" y="2021"/>
                  </a:lnTo>
                  <a:lnTo>
                    <a:pt x="2253" y="2022"/>
                  </a:lnTo>
                  <a:lnTo>
                    <a:pt x="2264" y="2026"/>
                  </a:lnTo>
                  <a:lnTo>
                    <a:pt x="2275" y="2030"/>
                  </a:lnTo>
                  <a:lnTo>
                    <a:pt x="2283" y="2036"/>
                  </a:lnTo>
                  <a:lnTo>
                    <a:pt x="2269" y="2089"/>
                  </a:lnTo>
                  <a:close/>
                  <a:moveTo>
                    <a:pt x="1836" y="2027"/>
                  </a:moveTo>
                  <a:lnTo>
                    <a:pt x="1891" y="2027"/>
                  </a:lnTo>
                  <a:lnTo>
                    <a:pt x="1828" y="2249"/>
                  </a:lnTo>
                  <a:lnTo>
                    <a:pt x="1780" y="2249"/>
                  </a:lnTo>
                  <a:lnTo>
                    <a:pt x="1756" y="2157"/>
                  </a:lnTo>
                  <a:lnTo>
                    <a:pt x="1756" y="2157"/>
                  </a:lnTo>
                  <a:lnTo>
                    <a:pt x="1744" y="2108"/>
                  </a:lnTo>
                  <a:lnTo>
                    <a:pt x="1744" y="2108"/>
                  </a:lnTo>
                  <a:lnTo>
                    <a:pt x="1738" y="2132"/>
                  </a:lnTo>
                  <a:lnTo>
                    <a:pt x="1732" y="2158"/>
                  </a:lnTo>
                  <a:lnTo>
                    <a:pt x="1707" y="2249"/>
                  </a:lnTo>
                  <a:lnTo>
                    <a:pt x="1660" y="2249"/>
                  </a:lnTo>
                  <a:lnTo>
                    <a:pt x="1659" y="2247"/>
                  </a:lnTo>
                  <a:lnTo>
                    <a:pt x="1597" y="2027"/>
                  </a:lnTo>
                  <a:lnTo>
                    <a:pt x="1653" y="2027"/>
                  </a:lnTo>
                  <a:lnTo>
                    <a:pt x="1674" y="2110"/>
                  </a:lnTo>
                  <a:lnTo>
                    <a:pt x="1674" y="2110"/>
                  </a:lnTo>
                  <a:lnTo>
                    <a:pt x="1680" y="2136"/>
                  </a:lnTo>
                  <a:lnTo>
                    <a:pt x="1685" y="2164"/>
                  </a:lnTo>
                  <a:lnTo>
                    <a:pt x="1685" y="2164"/>
                  </a:lnTo>
                  <a:lnTo>
                    <a:pt x="1691" y="2136"/>
                  </a:lnTo>
                  <a:lnTo>
                    <a:pt x="1699" y="2108"/>
                  </a:lnTo>
                  <a:lnTo>
                    <a:pt x="1722" y="2027"/>
                  </a:lnTo>
                  <a:lnTo>
                    <a:pt x="1768" y="2027"/>
                  </a:lnTo>
                  <a:lnTo>
                    <a:pt x="1791" y="2108"/>
                  </a:lnTo>
                  <a:lnTo>
                    <a:pt x="1791" y="2108"/>
                  </a:lnTo>
                  <a:lnTo>
                    <a:pt x="1798" y="2135"/>
                  </a:lnTo>
                  <a:lnTo>
                    <a:pt x="1804" y="2165"/>
                  </a:lnTo>
                  <a:lnTo>
                    <a:pt x="1804" y="2165"/>
                  </a:lnTo>
                  <a:lnTo>
                    <a:pt x="1810" y="2139"/>
                  </a:lnTo>
                  <a:lnTo>
                    <a:pt x="1817" y="2108"/>
                  </a:lnTo>
                  <a:lnTo>
                    <a:pt x="1836" y="2027"/>
                  </a:lnTo>
                  <a:close/>
                  <a:moveTo>
                    <a:pt x="2002" y="2021"/>
                  </a:moveTo>
                  <a:lnTo>
                    <a:pt x="2002" y="2021"/>
                  </a:lnTo>
                  <a:lnTo>
                    <a:pt x="1992" y="2022"/>
                  </a:lnTo>
                  <a:lnTo>
                    <a:pt x="1981" y="2024"/>
                  </a:lnTo>
                  <a:lnTo>
                    <a:pt x="1971" y="2027"/>
                  </a:lnTo>
                  <a:lnTo>
                    <a:pt x="1962" y="2030"/>
                  </a:lnTo>
                  <a:lnTo>
                    <a:pt x="1953" y="2035"/>
                  </a:lnTo>
                  <a:lnTo>
                    <a:pt x="1945" y="2041"/>
                  </a:lnTo>
                  <a:lnTo>
                    <a:pt x="1937" y="2047"/>
                  </a:lnTo>
                  <a:lnTo>
                    <a:pt x="1930" y="2054"/>
                  </a:lnTo>
                  <a:lnTo>
                    <a:pt x="1924" y="2062"/>
                  </a:lnTo>
                  <a:lnTo>
                    <a:pt x="1918" y="2071"/>
                  </a:lnTo>
                  <a:lnTo>
                    <a:pt x="1913" y="2081"/>
                  </a:lnTo>
                  <a:lnTo>
                    <a:pt x="1909" y="2091"/>
                  </a:lnTo>
                  <a:lnTo>
                    <a:pt x="1906" y="2102"/>
                  </a:lnTo>
                  <a:lnTo>
                    <a:pt x="1903" y="2114"/>
                  </a:lnTo>
                  <a:lnTo>
                    <a:pt x="1902" y="2125"/>
                  </a:lnTo>
                  <a:lnTo>
                    <a:pt x="1902" y="2138"/>
                  </a:lnTo>
                  <a:lnTo>
                    <a:pt x="1902" y="2138"/>
                  </a:lnTo>
                  <a:lnTo>
                    <a:pt x="1902" y="2150"/>
                  </a:lnTo>
                  <a:lnTo>
                    <a:pt x="1903" y="2163"/>
                  </a:lnTo>
                  <a:lnTo>
                    <a:pt x="1906" y="2174"/>
                  </a:lnTo>
                  <a:lnTo>
                    <a:pt x="1909" y="2185"/>
                  </a:lnTo>
                  <a:lnTo>
                    <a:pt x="1913" y="2194"/>
                  </a:lnTo>
                  <a:lnTo>
                    <a:pt x="1918" y="2204"/>
                  </a:lnTo>
                  <a:lnTo>
                    <a:pt x="1924" y="2213"/>
                  </a:lnTo>
                  <a:lnTo>
                    <a:pt x="1930" y="2221"/>
                  </a:lnTo>
                  <a:lnTo>
                    <a:pt x="1937" y="2229"/>
                  </a:lnTo>
                  <a:lnTo>
                    <a:pt x="1945" y="2235"/>
                  </a:lnTo>
                  <a:lnTo>
                    <a:pt x="1953" y="2241"/>
                  </a:lnTo>
                  <a:lnTo>
                    <a:pt x="1962" y="2245"/>
                  </a:lnTo>
                  <a:lnTo>
                    <a:pt x="1971" y="2249"/>
                  </a:lnTo>
                  <a:lnTo>
                    <a:pt x="1981" y="2252"/>
                  </a:lnTo>
                  <a:lnTo>
                    <a:pt x="1992" y="2253"/>
                  </a:lnTo>
                  <a:lnTo>
                    <a:pt x="2002" y="2254"/>
                  </a:lnTo>
                  <a:lnTo>
                    <a:pt x="2002" y="2254"/>
                  </a:lnTo>
                  <a:lnTo>
                    <a:pt x="2013" y="2253"/>
                  </a:lnTo>
                  <a:lnTo>
                    <a:pt x="2024" y="2252"/>
                  </a:lnTo>
                  <a:lnTo>
                    <a:pt x="2034" y="2249"/>
                  </a:lnTo>
                  <a:lnTo>
                    <a:pt x="2043" y="2245"/>
                  </a:lnTo>
                  <a:lnTo>
                    <a:pt x="2052" y="2241"/>
                  </a:lnTo>
                  <a:lnTo>
                    <a:pt x="2061" y="2235"/>
                  </a:lnTo>
                  <a:lnTo>
                    <a:pt x="2068" y="2229"/>
                  </a:lnTo>
                  <a:lnTo>
                    <a:pt x="2075" y="2221"/>
                  </a:lnTo>
                  <a:lnTo>
                    <a:pt x="2081" y="2213"/>
                  </a:lnTo>
                  <a:lnTo>
                    <a:pt x="2087" y="2204"/>
                  </a:lnTo>
                  <a:lnTo>
                    <a:pt x="2091" y="2194"/>
                  </a:lnTo>
                  <a:lnTo>
                    <a:pt x="2096" y="2185"/>
                  </a:lnTo>
                  <a:lnTo>
                    <a:pt x="2099" y="2174"/>
                  </a:lnTo>
                  <a:lnTo>
                    <a:pt x="2101" y="2163"/>
                  </a:lnTo>
                  <a:lnTo>
                    <a:pt x="2104" y="2150"/>
                  </a:lnTo>
                  <a:lnTo>
                    <a:pt x="2104" y="2138"/>
                  </a:lnTo>
                  <a:lnTo>
                    <a:pt x="2104" y="2138"/>
                  </a:lnTo>
                  <a:lnTo>
                    <a:pt x="2104" y="2125"/>
                  </a:lnTo>
                  <a:lnTo>
                    <a:pt x="2101" y="2114"/>
                  </a:lnTo>
                  <a:lnTo>
                    <a:pt x="2099" y="2102"/>
                  </a:lnTo>
                  <a:lnTo>
                    <a:pt x="2096" y="2091"/>
                  </a:lnTo>
                  <a:lnTo>
                    <a:pt x="2091" y="2081"/>
                  </a:lnTo>
                  <a:lnTo>
                    <a:pt x="2087" y="2071"/>
                  </a:lnTo>
                  <a:lnTo>
                    <a:pt x="2081" y="2062"/>
                  </a:lnTo>
                  <a:lnTo>
                    <a:pt x="2075" y="2054"/>
                  </a:lnTo>
                  <a:lnTo>
                    <a:pt x="2068" y="2047"/>
                  </a:lnTo>
                  <a:lnTo>
                    <a:pt x="2061" y="2041"/>
                  </a:lnTo>
                  <a:lnTo>
                    <a:pt x="2052" y="2035"/>
                  </a:lnTo>
                  <a:lnTo>
                    <a:pt x="2043" y="2030"/>
                  </a:lnTo>
                  <a:lnTo>
                    <a:pt x="2034" y="2027"/>
                  </a:lnTo>
                  <a:lnTo>
                    <a:pt x="2024" y="2024"/>
                  </a:lnTo>
                  <a:lnTo>
                    <a:pt x="2013" y="2022"/>
                  </a:lnTo>
                  <a:lnTo>
                    <a:pt x="2002" y="2021"/>
                  </a:lnTo>
                  <a:lnTo>
                    <a:pt x="2002" y="2021"/>
                  </a:lnTo>
                  <a:close/>
                  <a:moveTo>
                    <a:pt x="2002" y="2202"/>
                  </a:moveTo>
                  <a:lnTo>
                    <a:pt x="2002" y="2202"/>
                  </a:lnTo>
                  <a:lnTo>
                    <a:pt x="1992" y="2201"/>
                  </a:lnTo>
                  <a:lnTo>
                    <a:pt x="1984" y="2198"/>
                  </a:lnTo>
                  <a:lnTo>
                    <a:pt x="1977" y="2192"/>
                  </a:lnTo>
                  <a:lnTo>
                    <a:pt x="1970" y="2185"/>
                  </a:lnTo>
                  <a:lnTo>
                    <a:pt x="1964" y="2176"/>
                  </a:lnTo>
                  <a:lnTo>
                    <a:pt x="1960" y="2165"/>
                  </a:lnTo>
                  <a:lnTo>
                    <a:pt x="1958" y="2151"/>
                  </a:lnTo>
                  <a:lnTo>
                    <a:pt x="1958" y="2138"/>
                  </a:lnTo>
                  <a:lnTo>
                    <a:pt x="1958" y="2138"/>
                  </a:lnTo>
                  <a:lnTo>
                    <a:pt x="1958" y="2124"/>
                  </a:lnTo>
                  <a:lnTo>
                    <a:pt x="1960" y="2112"/>
                  </a:lnTo>
                  <a:lnTo>
                    <a:pt x="1964" y="2101"/>
                  </a:lnTo>
                  <a:lnTo>
                    <a:pt x="1970" y="2091"/>
                  </a:lnTo>
                  <a:lnTo>
                    <a:pt x="1977" y="2083"/>
                  </a:lnTo>
                  <a:lnTo>
                    <a:pt x="1984" y="2078"/>
                  </a:lnTo>
                  <a:lnTo>
                    <a:pt x="1992" y="2074"/>
                  </a:lnTo>
                  <a:lnTo>
                    <a:pt x="2002" y="2073"/>
                  </a:lnTo>
                  <a:lnTo>
                    <a:pt x="2002" y="2073"/>
                  </a:lnTo>
                  <a:lnTo>
                    <a:pt x="2012" y="2074"/>
                  </a:lnTo>
                  <a:lnTo>
                    <a:pt x="2021" y="2078"/>
                  </a:lnTo>
                  <a:lnTo>
                    <a:pt x="2029" y="2083"/>
                  </a:lnTo>
                  <a:lnTo>
                    <a:pt x="2035" y="2091"/>
                  </a:lnTo>
                  <a:lnTo>
                    <a:pt x="2041" y="2101"/>
                  </a:lnTo>
                  <a:lnTo>
                    <a:pt x="2044" y="2112"/>
                  </a:lnTo>
                  <a:lnTo>
                    <a:pt x="2046" y="2124"/>
                  </a:lnTo>
                  <a:lnTo>
                    <a:pt x="2047" y="2138"/>
                  </a:lnTo>
                  <a:lnTo>
                    <a:pt x="2047" y="2138"/>
                  </a:lnTo>
                  <a:lnTo>
                    <a:pt x="2046" y="2151"/>
                  </a:lnTo>
                  <a:lnTo>
                    <a:pt x="2044" y="2165"/>
                  </a:lnTo>
                  <a:lnTo>
                    <a:pt x="2041" y="2176"/>
                  </a:lnTo>
                  <a:lnTo>
                    <a:pt x="2035" y="2185"/>
                  </a:lnTo>
                  <a:lnTo>
                    <a:pt x="2029" y="2192"/>
                  </a:lnTo>
                  <a:lnTo>
                    <a:pt x="2021" y="2198"/>
                  </a:lnTo>
                  <a:lnTo>
                    <a:pt x="2012" y="2201"/>
                  </a:lnTo>
                  <a:lnTo>
                    <a:pt x="2002" y="2202"/>
                  </a:lnTo>
                  <a:lnTo>
                    <a:pt x="2002" y="2202"/>
                  </a:lnTo>
                  <a:close/>
                  <a:moveTo>
                    <a:pt x="837" y="2100"/>
                  </a:moveTo>
                  <a:lnTo>
                    <a:pt x="904" y="2249"/>
                  </a:lnTo>
                  <a:lnTo>
                    <a:pt x="843" y="2249"/>
                  </a:lnTo>
                  <a:lnTo>
                    <a:pt x="797" y="2146"/>
                  </a:lnTo>
                  <a:lnTo>
                    <a:pt x="767" y="2182"/>
                  </a:lnTo>
                  <a:lnTo>
                    <a:pt x="767" y="2249"/>
                  </a:lnTo>
                  <a:lnTo>
                    <a:pt x="713" y="2249"/>
                  </a:lnTo>
                  <a:lnTo>
                    <a:pt x="713" y="1962"/>
                  </a:lnTo>
                  <a:lnTo>
                    <a:pt x="767" y="1934"/>
                  </a:lnTo>
                  <a:lnTo>
                    <a:pt x="767" y="2112"/>
                  </a:lnTo>
                  <a:lnTo>
                    <a:pt x="767" y="2112"/>
                  </a:lnTo>
                  <a:lnTo>
                    <a:pt x="788" y="2083"/>
                  </a:lnTo>
                  <a:lnTo>
                    <a:pt x="832" y="2027"/>
                  </a:lnTo>
                  <a:lnTo>
                    <a:pt x="896" y="2027"/>
                  </a:lnTo>
                  <a:lnTo>
                    <a:pt x="837" y="2100"/>
                  </a:lnTo>
                  <a:close/>
                  <a:moveTo>
                    <a:pt x="1097" y="2249"/>
                  </a:moveTo>
                  <a:lnTo>
                    <a:pt x="1042" y="2249"/>
                  </a:lnTo>
                  <a:lnTo>
                    <a:pt x="1042" y="2027"/>
                  </a:lnTo>
                  <a:lnTo>
                    <a:pt x="1097" y="2027"/>
                  </a:lnTo>
                  <a:lnTo>
                    <a:pt x="1097" y="2046"/>
                  </a:lnTo>
                  <a:lnTo>
                    <a:pt x="1097" y="2046"/>
                  </a:lnTo>
                  <a:lnTo>
                    <a:pt x="1103" y="2040"/>
                  </a:lnTo>
                  <a:lnTo>
                    <a:pt x="1108" y="2036"/>
                  </a:lnTo>
                  <a:lnTo>
                    <a:pt x="1115" y="2031"/>
                  </a:lnTo>
                  <a:lnTo>
                    <a:pt x="1121" y="2028"/>
                  </a:lnTo>
                  <a:lnTo>
                    <a:pt x="1129" y="2026"/>
                  </a:lnTo>
                  <a:lnTo>
                    <a:pt x="1137" y="2024"/>
                  </a:lnTo>
                  <a:lnTo>
                    <a:pt x="1144" y="2022"/>
                  </a:lnTo>
                  <a:lnTo>
                    <a:pt x="1153" y="2021"/>
                  </a:lnTo>
                  <a:lnTo>
                    <a:pt x="1153" y="2021"/>
                  </a:lnTo>
                  <a:lnTo>
                    <a:pt x="1163" y="2022"/>
                  </a:lnTo>
                  <a:lnTo>
                    <a:pt x="1172" y="2024"/>
                  </a:lnTo>
                  <a:lnTo>
                    <a:pt x="1180" y="2026"/>
                  </a:lnTo>
                  <a:lnTo>
                    <a:pt x="1189" y="2028"/>
                  </a:lnTo>
                  <a:lnTo>
                    <a:pt x="1195" y="2032"/>
                  </a:lnTo>
                  <a:lnTo>
                    <a:pt x="1202" y="2037"/>
                  </a:lnTo>
                  <a:lnTo>
                    <a:pt x="1208" y="2041"/>
                  </a:lnTo>
                  <a:lnTo>
                    <a:pt x="1214" y="2048"/>
                  </a:lnTo>
                  <a:lnTo>
                    <a:pt x="1218" y="2054"/>
                  </a:lnTo>
                  <a:lnTo>
                    <a:pt x="1223" y="2062"/>
                  </a:lnTo>
                  <a:lnTo>
                    <a:pt x="1226" y="2070"/>
                  </a:lnTo>
                  <a:lnTo>
                    <a:pt x="1229" y="2080"/>
                  </a:lnTo>
                  <a:lnTo>
                    <a:pt x="1232" y="2090"/>
                  </a:lnTo>
                  <a:lnTo>
                    <a:pt x="1233" y="2100"/>
                  </a:lnTo>
                  <a:lnTo>
                    <a:pt x="1234" y="2111"/>
                  </a:lnTo>
                  <a:lnTo>
                    <a:pt x="1235" y="2123"/>
                  </a:lnTo>
                  <a:lnTo>
                    <a:pt x="1235" y="2249"/>
                  </a:lnTo>
                  <a:lnTo>
                    <a:pt x="1180" y="2249"/>
                  </a:lnTo>
                  <a:lnTo>
                    <a:pt x="1180" y="2126"/>
                  </a:lnTo>
                  <a:lnTo>
                    <a:pt x="1180" y="2126"/>
                  </a:lnTo>
                  <a:lnTo>
                    <a:pt x="1179" y="2114"/>
                  </a:lnTo>
                  <a:lnTo>
                    <a:pt x="1178" y="2102"/>
                  </a:lnTo>
                  <a:lnTo>
                    <a:pt x="1174" y="2093"/>
                  </a:lnTo>
                  <a:lnTo>
                    <a:pt x="1170" y="2085"/>
                  </a:lnTo>
                  <a:lnTo>
                    <a:pt x="1164" y="2080"/>
                  </a:lnTo>
                  <a:lnTo>
                    <a:pt x="1158" y="2075"/>
                  </a:lnTo>
                  <a:lnTo>
                    <a:pt x="1149" y="2073"/>
                  </a:lnTo>
                  <a:lnTo>
                    <a:pt x="1139" y="2072"/>
                  </a:lnTo>
                  <a:lnTo>
                    <a:pt x="1139" y="2072"/>
                  </a:lnTo>
                  <a:lnTo>
                    <a:pt x="1130" y="2073"/>
                  </a:lnTo>
                  <a:lnTo>
                    <a:pt x="1121" y="2075"/>
                  </a:lnTo>
                  <a:lnTo>
                    <a:pt x="1114" y="2080"/>
                  </a:lnTo>
                  <a:lnTo>
                    <a:pt x="1108" y="2086"/>
                  </a:lnTo>
                  <a:lnTo>
                    <a:pt x="1104" y="2093"/>
                  </a:lnTo>
                  <a:lnTo>
                    <a:pt x="1100" y="2103"/>
                  </a:lnTo>
                  <a:lnTo>
                    <a:pt x="1098" y="2114"/>
                  </a:lnTo>
                  <a:lnTo>
                    <a:pt x="1097" y="2126"/>
                  </a:lnTo>
                  <a:lnTo>
                    <a:pt x="1097" y="2249"/>
                  </a:lnTo>
                  <a:close/>
                  <a:moveTo>
                    <a:pt x="1408" y="2042"/>
                  </a:moveTo>
                  <a:lnTo>
                    <a:pt x="1408" y="2042"/>
                  </a:lnTo>
                  <a:lnTo>
                    <a:pt x="1403" y="2038"/>
                  </a:lnTo>
                  <a:lnTo>
                    <a:pt x="1397" y="2033"/>
                  </a:lnTo>
                  <a:lnTo>
                    <a:pt x="1392" y="2030"/>
                  </a:lnTo>
                  <a:lnTo>
                    <a:pt x="1385" y="2027"/>
                  </a:lnTo>
                  <a:lnTo>
                    <a:pt x="1378" y="2025"/>
                  </a:lnTo>
                  <a:lnTo>
                    <a:pt x="1372" y="2024"/>
                  </a:lnTo>
                  <a:lnTo>
                    <a:pt x="1365" y="2022"/>
                  </a:lnTo>
                  <a:lnTo>
                    <a:pt x="1359" y="2021"/>
                  </a:lnTo>
                  <a:lnTo>
                    <a:pt x="1359" y="2021"/>
                  </a:lnTo>
                  <a:lnTo>
                    <a:pt x="1349" y="2022"/>
                  </a:lnTo>
                  <a:lnTo>
                    <a:pt x="1340" y="2024"/>
                  </a:lnTo>
                  <a:lnTo>
                    <a:pt x="1331" y="2026"/>
                  </a:lnTo>
                  <a:lnTo>
                    <a:pt x="1322" y="2030"/>
                  </a:lnTo>
                  <a:lnTo>
                    <a:pt x="1314" y="2033"/>
                  </a:lnTo>
                  <a:lnTo>
                    <a:pt x="1308" y="2039"/>
                  </a:lnTo>
                  <a:lnTo>
                    <a:pt x="1301" y="2046"/>
                  </a:lnTo>
                  <a:lnTo>
                    <a:pt x="1295" y="2052"/>
                  </a:lnTo>
                  <a:lnTo>
                    <a:pt x="1289" y="2060"/>
                  </a:lnTo>
                  <a:lnTo>
                    <a:pt x="1285" y="2069"/>
                  </a:lnTo>
                  <a:lnTo>
                    <a:pt x="1280" y="2078"/>
                  </a:lnTo>
                  <a:lnTo>
                    <a:pt x="1277" y="2089"/>
                  </a:lnTo>
                  <a:lnTo>
                    <a:pt x="1275" y="2099"/>
                  </a:lnTo>
                  <a:lnTo>
                    <a:pt x="1273" y="2111"/>
                  </a:lnTo>
                  <a:lnTo>
                    <a:pt x="1271" y="2123"/>
                  </a:lnTo>
                  <a:lnTo>
                    <a:pt x="1271" y="2135"/>
                  </a:lnTo>
                  <a:lnTo>
                    <a:pt x="1271" y="2135"/>
                  </a:lnTo>
                  <a:lnTo>
                    <a:pt x="1271" y="2149"/>
                  </a:lnTo>
                  <a:lnTo>
                    <a:pt x="1273" y="2161"/>
                  </a:lnTo>
                  <a:lnTo>
                    <a:pt x="1275" y="2174"/>
                  </a:lnTo>
                  <a:lnTo>
                    <a:pt x="1277" y="2186"/>
                  </a:lnTo>
                  <a:lnTo>
                    <a:pt x="1280" y="2196"/>
                  </a:lnTo>
                  <a:lnTo>
                    <a:pt x="1285" y="2206"/>
                  </a:lnTo>
                  <a:lnTo>
                    <a:pt x="1289" y="2214"/>
                  </a:lnTo>
                  <a:lnTo>
                    <a:pt x="1295" y="2222"/>
                  </a:lnTo>
                  <a:lnTo>
                    <a:pt x="1300" y="2230"/>
                  </a:lnTo>
                  <a:lnTo>
                    <a:pt x="1307" y="2235"/>
                  </a:lnTo>
                  <a:lnTo>
                    <a:pt x="1313" y="2241"/>
                  </a:lnTo>
                  <a:lnTo>
                    <a:pt x="1321" y="2245"/>
                  </a:lnTo>
                  <a:lnTo>
                    <a:pt x="1330" y="2249"/>
                  </a:lnTo>
                  <a:lnTo>
                    <a:pt x="1339" y="2252"/>
                  </a:lnTo>
                  <a:lnTo>
                    <a:pt x="1348" y="2253"/>
                  </a:lnTo>
                  <a:lnTo>
                    <a:pt x="1357" y="2254"/>
                  </a:lnTo>
                  <a:lnTo>
                    <a:pt x="1357" y="2254"/>
                  </a:lnTo>
                  <a:lnTo>
                    <a:pt x="1364" y="2253"/>
                  </a:lnTo>
                  <a:lnTo>
                    <a:pt x="1372" y="2252"/>
                  </a:lnTo>
                  <a:lnTo>
                    <a:pt x="1378" y="2251"/>
                  </a:lnTo>
                  <a:lnTo>
                    <a:pt x="1385" y="2249"/>
                  </a:lnTo>
                  <a:lnTo>
                    <a:pt x="1391" y="2245"/>
                  </a:lnTo>
                  <a:lnTo>
                    <a:pt x="1397" y="2242"/>
                  </a:lnTo>
                  <a:lnTo>
                    <a:pt x="1403" y="2238"/>
                  </a:lnTo>
                  <a:lnTo>
                    <a:pt x="1408" y="2232"/>
                  </a:lnTo>
                  <a:lnTo>
                    <a:pt x="1408" y="2238"/>
                  </a:lnTo>
                  <a:lnTo>
                    <a:pt x="1408" y="2238"/>
                  </a:lnTo>
                  <a:lnTo>
                    <a:pt x="1408" y="2246"/>
                  </a:lnTo>
                  <a:lnTo>
                    <a:pt x="1407" y="2256"/>
                  </a:lnTo>
                  <a:lnTo>
                    <a:pt x="1404" y="2266"/>
                  </a:lnTo>
                  <a:lnTo>
                    <a:pt x="1402" y="2271"/>
                  </a:lnTo>
                  <a:lnTo>
                    <a:pt x="1399" y="2275"/>
                  </a:lnTo>
                  <a:lnTo>
                    <a:pt x="1395" y="2279"/>
                  </a:lnTo>
                  <a:lnTo>
                    <a:pt x="1391" y="2284"/>
                  </a:lnTo>
                  <a:lnTo>
                    <a:pt x="1385" y="2287"/>
                  </a:lnTo>
                  <a:lnTo>
                    <a:pt x="1378" y="2290"/>
                  </a:lnTo>
                  <a:lnTo>
                    <a:pt x="1370" y="2293"/>
                  </a:lnTo>
                  <a:lnTo>
                    <a:pt x="1361" y="2295"/>
                  </a:lnTo>
                  <a:lnTo>
                    <a:pt x="1350" y="2296"/>
                  </a:lnTo>
                  <a:lnTo>
                    <a:pt x="1337" y="2296"/>
                  </a:lnTo>
                  <a:lnTo>
                    <a:pt x="1334" y="2296"/>
                  </a:lnTo>
                  <a:lnTo>
                    <a:pt x="1354" y="2339"/>
                  </a:lnTo>
                  <a:lnTo>
                    <a:pt x="1355" y="2339"/>
                  </a:lnTo>
                  <a:lnTo>
                    <a:pt x="1355" y="2339"/>
                  </a:lnTo>
                  <a:lnTo>
                    <a:pt x="1369" y="2339"/>
                  </a:lnTo>
                  <a:lnTo>
                    <a:pt x="1381" y="2338"/>
                  </a:lnTo>
                  <a:lnTo>
                    <a:pt x="1392" y="2335"/>
                  </a:lnTo>
                  <a:lnTo>
                    <a:pt x="1403" y="2332"/>
                  </a:lnTo>
                  <a:lnTo>
                    <a:pt x="1413" y="2328"/>
                  </a:lnTo>
                  <a:lnTo>
                    <a:pt x="1421" y="2324"/>
                  </a:lnTo>
                  <a:lnTo>
                    <a:pt x="1429" y="2318"/>
                  </a:lnTo>
                  <a:lnTo>
                    <a:pt x="1436" y="2311"/>
                  </a:lnTo>
                  <a:lnTo>
                    <a:pt x="1442" y="2304"/>
                  </a:lnTo>
                  <a:lnTo>
                    <a:pt x="1448" y="2296"/>
                  </a:lnTo>
                  <a:lnTo>
                    <a:pt x="1452" y="2286"/>
                  </a:lnTo>
                  <a:lnTo>
                    <a:pt x="1456" y="2276"/>
                  </a:lnTo>
                  <a:lnTo>
                    <a:pt x="1459" y="2266"/>
                  </a:lnTo>
                  <a:lnTo>
                    <a:pt x="1461" y="2254"/>
                  </a:lnTo>
                  <a:lnTo>
                    <a:pt x="1462" y="2242"/>
                  </a:lnTo>
                  <a:lnTo>
                    <a:pt x="1462" y="2229"/>
                  </a:lnTo>
                  <a:lnTo>
                    <a:pt x="1462" y="2027"/>
                  </a:lnTo>
                  <a:lnTo>
                    <a:pt x="1408" y="2027"/>
                  </a:lnTo>
                  <a:lnTo>
                    <a:pt x="1408" y="2042"/>
                  </a:lnTo>
                  <a:close/>
                  <a:moveTo>
                    <a:pt x="1408" y="2094"/>
                  </a:moveTo>
                  <a:lnTo>
                    <a:pt x="1408" y="2181"/>
                  </a:lnTo>
                  <a:lnTo>
                    <a:pt x="1408" y="2181"/>
                  </a:lnTo>
                  <a:lnTo>
                    <a:pt x="1401" y="2189"/>
                  </a:lnTo>
                  <a:lnTo>
                    <a:pt x="1393" y="2197"/>
                  </a:lnTo>
                  <a:lnTo>
                    <a:pt x="1387" y="2199"/>
                  </a:lnTo>
                  <a:lnTo>
                    <a:pt x="1382" y="2201"/>
                  </a:lnTo>
                  <a:lnTo>
                    <a:pt x="1376" y="2202"/>
                  </a:lnTo>
                  <a:lnTo>
                    <a:pt x="1369" y="2203"/>
                  </a:lnTo>
                  <a:lnTo>
                    <a:pt x="1369" y="2203"/>
                  </a:lnTo>
                  <a:lnTo>
                    <a:pt x="1362" y="2202"/>
                  </a:lnTo>
                  <a:lnTo>
                    <a:pt x="1354" y="2200"/>
                  </a:lnTo>
                  <a:lnTo>
                    <a:pt x="1348" y="2197"/>
                  </a:lnTo>
                  <a:lnTo>
                    <a:pt x="1341" y="2190"/>
                  </a:lnTo>
                  <a:lnTo>
                    <a:pt x="1335" y="2181"/>
                  </a:lnTo>
                  <a:lnTo>
                    <a:pt x="1331" y="2169"/>
                  </a:lnTo>
                  <a:lnTo>
                    <a:pt x="1329" y="2154"/>
                  </a:lnTo>
                  <a:lnTo>
                    <a:pt x="1328" y="2134"/>
                  </a:lnTo>
                  <a:lnTo>
                    <a:pt x="1328" y="2134"/>
                  </a:lnTo>
                  <a:lnTo>
                    <a:pt x="1329" y="2117"/>
                  </a:lnTo>
                  <a:lnTo>
                    <a:pt x="1331" y="2103"/>
                  </a:lnTo>
                  <a:lnTo>
                    <a:pt x="1335" y="2092"/>
                  </a:lnTo>
                  <a:lnTo>
                    <a:pt x="1341" y="2084"/>
                  </a:lnTo>
                  <a:lnTo>
                    <a:pt x="1348" y="2079"/>
                  </a:lnTo>
                  <a:lnTo>
                    <a:pt x="1354" y="2074"/>
                  </a:lnTo>
                  <a:lnTo>
                    <a:pt x="1362" y="2073"/>
                  </a:lnTo>
                  <a:lnTo>
                    <a:pt x="1369" y="2072"/>
                  </a:lnTo>
                  <a:lnTo>
                    <a:pt x="1369" y="2072"/>
                  </a:lnTo>
                  <a:lnTo>
                    <a:pt x="1376" y="2073"/>
                  </a:lnTo>
                  <a:lnTo>
                    <a:pt x="1383" y="2074"/>
                  </a:lnTo>
                  <a:lnTo>
                    <a:pt x="1388" y="2076"/>
                  </a:lnTo>
                  <a:lnTo>
                    <a:pt x="1394" y="2080"/>
                  </a:lnTo>
                  <a:lnTo>
                    <a:pt x="1398" y="2083"/>
                  </a:lnTo>
                  <a:lnTo>
                    <a:pt x="1402" y="2086"/>
                  </a:lnTo>
                  <a:lnTo>
                    <a:pt x="1408" y="2094"/>
                  </a:lnTo>
                  <a:lnTo>
                    <a:pt x="1408" y="2094"/>
                  </a:lnTo>
                  <a:close/>
                  <a:moveTo>
                    <a:pt x="938" y="2027"/>
                  </a:moveTo>
                  <a:lnTo>
                    <a:pt x="993" y="2027"/>
                  </a:lnTo>
                  <a:lnTo>
                    <a:pt x="993" y="2123"/>
                  </a:lnTo>
                  <a:lnTo>
                    <a:pt x="993" y="2249"/>
                  </a:lnTo>
                  <a:lnTo>
                    <a:pt x="938" y="2249"/>
                  </a:lnTo>
                  <a:lnTo>
                    <a:pt x="938" y="2027"/>
                  </a:lnTo>
                  <a:close/>
                  <a:moveTo>
                    <a:pt x="993" y="1967"/>
                  </a:moveTo>
                  <a:lnTo>
                    <a:pt x="993" y="1995"/>
                  </a:lnTo>
                  <a:lnTo>
                    <a:pt x="938" y="1995"/>
                  </a:lnTo>
                  <a:lnTo>
                    <a:pt x="938" y="1940"/>
                  </a:lnTo>
                  <a:lnTo>
                    <a:pt x="993" y="1940"/>
                  </a:lnTo>
                  <a:lnTo>
                    <a:pt x="993" y="1967"/>
                  </a:lnTo>
                  <a:close/>
                  <a:moveTo>
                    <a:pt x="2309" y="1962"/>
                  </a:moveTo>
                  <a:lnTo>
                    <a:pt x="2364" y="1934"/>
                  </a:lnTo>
                  <a:lnTo>
                    <a:pt x="2364" y="2127"/>
                  </a:lnTo>
                  <a:lnTo>
                    <a:pt x="2364" y="2249"/>
                  </a:lnTo>
                  <a:lnTo>
                    <a:pt x="2309" y="2249"/>
                  </a:lnTo>
                  <a:lnTo>
                    <a:pt x="2309" y="1962"/>
                  </a:lnTo>
                  <a:close/>
                  <a:moveTo>
                    <a:pt x="397" y="757"/>
                  </a:moveTo>
                  <a:lnTo>
                    <a:pt x="850" y="757"/>
                  </a:lnTo>
                  <a:lnTo>
                    <a:pt x="850" y="495"/>
                  </a:lnTo>
                  <a:lnTo>
                    <a:pt x="397" y="495"/>
                  </a:lnTo>
                  <a:lnTo>
                    <a:pt x="397" y="288"/>
                  </a:lnTo>
                  <a:lnTo>
                    <a:pt x="898" y="288"/>
                  </a:lnTo>
                  <a:lnTo>
                    <a:pt x="732" y="0"/>
                  </a:lnTo>
                  <a:lnTo>
                    <a:pt x="22" y="0"/>
                  </a:lnTo>
                  <a:lnTo>
                    <a:pt x="22" y="1251"/>
                  </a:lnTo>
                  <a:lnTo>
                    <a:pt x="1023" y="1251"/>
                  </a:lnTo>
                  <a:lnTo>
                    <a:pt x="1023" y="963"/>
                  </a:lnTo>
                  <a:lnTo>
                    <a:pt x="397" y="963"/>
                  </a:lnTo>
                  <a:lnTo>
                    <a:pt x="397" y="757"/>
                  </a:lnTo>
                  <a:close/>
                  <a:moveTo>
                    <a:pt x="1690" y="0"/>
                  </a:moveTo>
                  <a:lnTo>
                    <a:pt x="1477" y="409"/>
                  </a:lnTo>
                  <a:lnTo>
                    <a:pt x="1265" y="0"/>
                  </a:lnTo>
                  <a:lnTo>
                    <a:pt x="850" y="0"/>
                  </a:lnTo>
                  <a:lnTo>
                    <a:pt x="1287" y="757"/>
                  </a:lnTo>
                  <a:lnTo>
                    <a:pt x="1287" y="1251"/>
                  </a:lnTo>
                  <a:lnTo>
                    <a:pt x="1661" y="1251"/>
                  </a:lnTo>
                  <a:lnTo>
                    <a:pt x="1661" y="757"/>
                  </a:lnTo>
                  <a:lnTo>
                    <a:pt x="2099" y="0"/>
                  </a:lnTo>
                  <a:lnTo>
                    <a:pt x="16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2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Standard slide">
  <p:cSld name="1_Standard slide"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45"/>
          <p:cNvSpPr>
            <a:spLocks noGrp="1"/>
          </p:cNvSpPr>
          <p:nvPr>
            <p:ph type="pic" idx="2"/>
          </p:nvPr>
        </p:nvSpPr>
        <p:spPr>
          <a:xfrm>
            <a:off x="0" y="0"/>
            <a:ext cx="2384460" cy="6857999"/>
          </a:xfrm>
          <a:prstGeom prst="rect">
            <a:avLst/>
          </a:prstGeom>
          <a:noFill/>
          <a:ln>
            <a:noFill/>
          </a:ln>
        </p:spPr>
      </p:sp>
      <p:sp>
        <p:nvSpPr>
          <p:cNvPr id="495" name="Google Shape;495;p45"/>
          <p:cNvSpPr txBox="1">
            <a:spLocks noGrp="1"/>
          </p:cNvSpPr>
          <p:nvPr>
            <p:ph type="title"/>
          </p:nvPr>
        </p:nvSpPr>
        <p:spPr>
          <a:xfrm>
            <a:off x="2695294" y="294200"/>
            <a:ext cx="8892000" cy="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 Light"/>
              <a:buNone/>
              <a:defRPr sz="2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6" name="Google Shape;496;p45"/>
          <p:cNvSpPr txBox="1">
            <a:spLocks noGrp="1"/>
          </p:cNvSpPr>
          <p:nvPr>
            <p:ph type="body" idx="1"/>
          </p:nvPr>
        </p:nvSpPr>
        <p:spPr>
          <a:xfrm>
            <a:off x="2695293" y="1137921"/>
            <a:ext cx="2742882" cy="5018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260"/>
              <a:buNone/>
              <a:defRPr sz="18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26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12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240"/>
              </a:spcBef>
              <a:spcAft>
                <a:spcPts val="0"/>
              </a:spcAft>
              <a:buSzPts val="840"/>
              <a:buNone/>
              <a:defRPr sz="1200">
                <a:solidFill>
                  <a:schemeClr val="lt1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7" name="Google Shape;497;p45"/>
          <p:cNvSpPr txBox="1">
            <a:spLocks noGrp="1"/>
          </p:cNvSpPr>
          <p:nvPr>
            <p:ph type="body" idx="3"/>
          </p:nvPr>
        </p:nvSpPr>
        <p:spPr>
          <a:xfrm>
            <a:off x="5727083" y="1137921"/>
            <a:ext cx="2803842" cy="5018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26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12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240"/>
              </a:spcBef>
              <a:spcAft>
                <a:spcPts val="0"/>
              </a:spcAft>
              <a:buSzPts val="840"/>
              <a:buNone/>
              <a:defRPr sz="1200">
                <a:solidFill>
                  <a:schemeClr val="lt1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8" name="Google Shape;498;p45"/>
          <p:cNvSpPr txBox="1">
            <a:spLocks noGrp="1"/>
          </p:cNvSpPr>
          <p:nvPr>
            <p:ph type="body" idx="4"/>
          </p:nvPr>
        </p:nvSpPr>
        <p:spPr>
          <a:xfrm>
            <a:off x="8819832" y="1137921"/>
            <a:ext cx="2768600" cy="2796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26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12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240"/>
              </a:spcBef>
              <a:spcAft>
                <a:spcPts val="0"/>
              </a:spcAft>
              <a:buSzPts val="840"/>
              <a:buNone/>
              <a:defRPr sz="1200">
                <a:solidFill>
                  <a:schemeClr val="lt1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499" name="Google Shape;499;p45"/>
          <p:cNvCxnSpPr/>
          <p:nvPr/>
        </p:nvCxnSpPr>
        <p:spPr>
          <a:xfrm>
            <a:off x="2695294" y="907750"/>
            <a:ext cx="88920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andard slide_no bullets" type="obj">
  <p:cSld name="OBJECT"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46"/>
          <p:cNvSpPr txBox="1">
            <a:spLocks noGrp="1"/>
          </p:cNvSpPr>
          <p:nvPr>
            <p:ph type="title"/>
          </p:nvPr>
        </p:nvSpPr>
        <p:spPr>
          <a:xfrm>
            <a:off x="609918" y="294200"/>
            <a:ext cx="10978515" cy="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 Light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2" name="Google Shape;502;p46"/>
          <p:cNvSpPr txBox="1">
            <a:spLocks noGrp="1"/>
          </p:cNvSpPr>
          <p:nvPr>
            <p:ph type="body" idx="1"/>
          </p:nvPr>
        </p:nvSpPr>
        <p:spPr>
          <a:xfrm>
            <a:off x="609918" y="1137920"/>
            <a:ext cx="8238744" cy="48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26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12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840"/>
              <a:buNone/>
              <a:defRPr sz="1200">
                <a:solidFill>
                  <a:schemeClr val="lt1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503" name="Google Shape;503;p46"/>
          <p:cNvCxnSpPr/>
          <p:nvPr/>
        </p:nvCxnSpPr>
        <p:spPr>
          <a:xfrm>
            <a:off x="609918" y="907750"/>
            <a:ext cx="109800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Standard slide_no bullets">
  <p:cSld name="4_Standard slide_no bullets"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47"/>
          <p:cNvSpPr>
            <a:spLocks noGrp="1"/>
          </p:cNvSpPr>
          <p:nvPr>
            <p:ph type="pic" idx="2"/>
          </p:nvPr>
        </p:nvSpPr>
        <p:spPr>
          <a:xfrm>
            <a:off x="0" y="0"/>
            <a:ext cx="1219835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506" name="Google Shape;506;p47"/>
          <p:cNvSpPr txBox="1">
            <a:spLocks noGrp="1"/>
          </p:cNvSpPr>
          <p:nvPr>
            <p:ph type="body" idx="1"/>
          </p:nvPr>
        </p:nvSpPr>
        <p:spPr>
          <a:xfrm>
            <a:off x="352800" y="2851522"/>
            <a:ext cx="4447800" cy="1202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spcBef>
                <a:spcPts val="720"/>
              </a:spcBef>
              <a:spcAft>
                <a:spcPts val="0"/>
              </a:spcAft>
              <a:buSzPts val="2520"/>
              <a:buNone/>
              <a:defRPr sz="3600" b="0" i="0" u="none" strike="noStrike" cap="none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marL="914400" lvl="1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4pPr>
            <a:lvl5pPr marL="2286000" lvl="4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Standard slide_no bullets">
  <p:cSld name="5_Standard slide_no bullets"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48"/>
          <p:cNvSpPr txBox="1">
            <a:spLocks noGrp="1"/>
          </p:cNvSpPr>
          <p:nvPr>
            <p:ph type="body" idx="1"/>
          </p:nvPr>
        </p:nvSpPr>
        <p:spPr>
          <a:xfrm>
            <a:off x="352800" y="2851522"/>
            <a:ext cx="4447800" cy="1202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spcBef>
                <a:spcPts val="720"/>
              </a:spcBef>
              <a:spcAft>
                <a:spcPts val="0"/>
              </a:spcAft>
              <a:buSzPts val="2520"/>
              <a:buNone/>
              <a:defRPr sz="3600" b="0" i="0" u="none" strike="noStrike" cap="none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marL="914400" lvl="1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4pPr>
            <a:lvl5pPr marL="2286000" lvl="4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Standard slide_Quotes">
  <p:cSld name="1_Standard slide_Quotes"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49"/>
          <p:cNvSpPr txBox="1"/>
          <p:nvPr/>
        </p:nvSpPr>
        <p:spPr>
          <a:xfrm>
            <a:off x="477351" y="1488927"/>
            <a:ext cx="2338388" cy="858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840"/>
              <a:buFont typeface="Arial"/>
              <a:buNone/>
            </a:pPr>
            <a:r>
              <a:rPr lang="en-GB" sz="112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“</a:t>
            </a:r>
            <a:endParaRPr/>
          </a:p>
        </p:txBody>
      </p:sp>
      <p:sp>
        <p:nvSpPr>
          <p:cNvPr id="511" name="Google Shape;511;p49"/>
          <p:cNvSpPr txBox="1">
            <a:spLocks noGrp="1"/>
          </p:cNvSpPr>
          <p:nvPr>
            <p:ph type="body" idx="1"/>
          </p:nvPr>
        </p:nvSpPr>
        <p:spPr>
          <a:xfrm>
            <a:off x="513350" y="2526765"/>
            <a:ext cx="5292000" cy="18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SzPts val="1960"/>
              <a:buNone/>
              <a:defRPr sz="2800"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4pPr>
            <a:lvl5pPr marL="2286000" lvl="4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2" name="Google Shape;512;p49"/>
          <p:cNvSpPr txBox="1">
            <a:spLocks noGrp="1"/>
          </p:cNvSpPr>
          <p:nvPr>
            <p:ph type="body" idx="2"/>
          </p:nvPr>
        </p:nvSpPr>
        <p:spPr>
          <a:xfrm>
            <a:off x="513350" y="4632765"/>
            <a:ext cx="5292000" cy="316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20"/>
              <a:buFont typeface="Arial"/>
              <a:buNone/>
              <a:defRPr sz="1600">
                <a:solidFill>
                  <a:srgbClr val="2E2E38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2000">
                <a:latin typeface="Inter Light"/>
                <a:ea typeface="Inter Light"/>
                <a:cs typeface="Inter Light"/>
                <a:sym typeface="Inter Light"/>
              </a:defRPr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 sz="1800">
                <a:latin typeface="Inter Light"/>
                <a:ea typeface="Inter Light"/>
                <a:cs typeface="Inter Light"/>
                <a:sym typeface="Inter Light"/>
              </a:defRPr>
            </a:lvl3pPr>
            <a:lvl4pPr marL="1828800" lvl="3" indent="-299719" algn="l">
              <a:spcBef>
                <a:spcPts val="320"/>
              </a:spcBef>
              <a:spcAft>
                <a:spcPts val="0"/>
              </a:spcAft>
              <a:buSzPts val="1120"/>
              <a:buChar char="►"/>
              <a:defRPr sz="1600">
                <a:latin typeface="Inter Light"/>
                <a:ea typeface="Inter Light"/>
                <a:cs typeface="Inter Light"/>
                <a:sym typeface="Inter Light"/>
              </a:defRPr>
            </a:lvl4pPr>
            <a:lvl5pPr marL="2286000" lvl="4" indent="-299720" algn="l">
              <a:spcBef>
                <a:spcPts val="320"/>
              </a:spcBef>
              <a:spcAft>
                <a:spcPts val="0"/>
              </a:spcAft>
              <a:buSzPts val="1120"/>
              <a:buChar char="►"/>
              <a:defRPr sz="1600">
                <a:latin typeface="Inter Light"/>
                <a:ea typeface="Inter Light"/>
                <a:cs typeface="Inter Light"/>
                <a:sym typeface="Inter Light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3" name="Google Shape;513;p49"/>
          <p:cNvSpPr txBox="1">
            <a:spLocks noGrp="1"/>
          </p:cNvSpPr>
          <p:nvPr>
            <p:ph type="body" idx="3"/>
          </p:nvPr>
        </p:nvSpPr>
        <p:spPr>
          <a:xfrm>
            <a:off x="513350" y="4971442"/>
            <a:ext cx="5292000" cy="316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20"/>
              <a:buFont typeface="Arial"/>
              <a:buNone/>
              <a:defRPr sz="1600">
                <a:solidFill>
                  <a:srgbClr val="2E2E38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2000">
                <a:latin typeface="Inter Light"/>
                <a:ea typeface="Inter Light"/>
                <a:cs typeface="Inter Light"/>
                <a:sym typeface="Inter Light"/>
              </a:defRPr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 sz="1800">
                <a:latin typeface="Inter Light"/>
                <a:ea typeface="Inter Light"/>
                <a:cs typeface="Inter Light"/>
                <a:sym typeface="Inter Light"/>
              </a:defRPr>
            </a:lvl3pPr>
            <a:lvl4pPr marL="1828800" lvl="3" indent="-299719" algn="l">
              <a:spcBef>
                <a:spcPts val="320"/>
              </a:spcBef>
              <a:spcAft>
                <a:spcPts val="0"/>
              </a:spcAft>
              <a:buSzPts val="1120"/>
              <a:buChar char="►"/>
              <a:defRPr sz="1600">
                <a:latin typeface="Inter Light"/>
                <a:ea typeface="Inter Light"/>
                <a:cs typeface="Inter Light"/>
                <a:sym typeface="Inter Light"/>
              </a:defRPr>
            </a:lvl4pPr>
            <a:lvl5pPr marL="2286000" lvl="4" indent="-299720" algn="l">
              <a:spcBef>
                <a:spcPts val="320"/>
              </a:spcBef>
              <a:spcAft>
                <a:spcPts val="0"/>
              </a:spcAft>
              <a:buSzPts val="1120"/>
              <a:buChar char="►"/>
              <a:defRPr sz="1600">
                <a:latin typeface="Inter Light"/>
                <a:ea typeface="Inter Light"/>
                <a:cs typeface="Inter Light"/>
                <a:sym typeface="Inter Light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Standard slide_Quotes">
  <p:cSld name="2_Standard slide_Quotes"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50"/>
          <p:cNvSpPr txBox="1">
            <a:spLocks noGrp="1"/>
          </p:cNvSpPr>
          <p:nvPr>
            <p:ph type="body" idx="1"/>
          </p:nvPr>
        </p:nvSpPr>
        <p:spPr>
          <a:xfrm>
            <a:off x="3453175" y="2060235"/>
            <a:ext cx="5292000" cy="3025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spcBef>
                <a:spcPts val="560"/>
              </a:spcBef>
              <a:spcAft>
                <a:spcPts val="0"/>
              </a:spcAft>
              <a:buSzPts val="1960"/>
              <a:buNone/>
              <a:defRPr sz="2800"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4pPr>
            <a:lvl5pPr marL="2286000" lvl="4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6" name="Google Shape;516;p50"/>
          <p:cNvSpPr txBox="1">
            <a:spLocks noGrp="1"/>
          </p:cNvSpPr>
          <p:nvPr>
            <p:ph type="body" idx="2"/>
          </p:nvPr>
        </p:nvSpPr>
        <p:spPr>
          <a:xfrm>
            <a:off x="3453175" y="5506678"/>
            <a:ext cx="5292000" cy="316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spcBef>
                <a:spcPts val="320"/>
              </a:spcBef>
              <a:spcAft>
                <a:spcPts val="0"/>
              </a:spcAft>
              <a:buSzPts val="1120"/>
              <a:buNone/>
              <a:defRPr sz="1600">
                <a:solidFill>
                  <a:srgbClr val="2E2E38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marL="914400" lvl="1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4pPr>
            <a:lvl5pPr marL="2286000" lvl="4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7" name="Google Shape;517;p50"/>
          <p:cNvSpPr txBox="1">
            <a:spLocks noGrp="1"/>
          </p:cNvSpPr>
          <p:nvPr>
            <p:ph type="body" idx="3"/>
          </p:nvPr>
        </p:nvSpPr>
        <p:spPr>
          <a:xfrm>
            <a:off x="3453175" y="5818717"/>
            <a:ext cx="5292000" cy="316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spcBef>
                <a:spcPts val="320"/>
              </a:spcBef>
              <a:spcAft>
                <a:spcPts val="0"/>
              </a:spcAft>
              <a:buSzPts val="1120"/>
              <a:buNone/>
              <a:defRPr sz="1600">
                <a:solidFill>
                  <a:srgbClr val="2E2E38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marL="914400" lvl="1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4pPr>
            <a:lvl5pPr marL="2286000" lvl="4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8" name="Google Shape;518;p50"/>
          <p:cNvSpPr txBox="1"/>
          <p:nvPr/>
        </p:nvSpPr>
        <p:spPr>
          <a:xfrm>
            <a:off x="4929981" y="979787"/>
            <a:ext cx="2338388" cy="882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840"/>
              <a:buFont typeface="Arial"/>
              <a:buNone/>
            </a:pPr>
            <a:r>
              <a:rPr lang="en-GB" sz="112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“ </a:t>
            </a:r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Standard slide_no bullets">
  <p:cSld name="2_Standard slide_no bullets"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51"/>
          <p:cNvSpPr>
            <a:spLocks noGrp="1"/>
          </p:cNvSpPr>
          <p:nvPr>
            <p:ph type="pic" idx="2"/>
          </p:nvPr>
        </p:nvSpPr>
        <p:spPr>
          <a:xfrm>
            <a:off x="6227180" y="0"/>
            <a:ext cx="597117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521" name="Google Shape;521;p51"/>
          <p:cNvSpPr txBox="1">
            <a:spLocks noGrp="1"/>
          </p:cNvSpPr>
          <p:nvPr>
            <p:ph type="body" idx="1"/>
          </p:nvPr>
        </p:nvSpPr>
        <p:spPr>
          <a:xfrm>
            <a:off x="617221" y="2578743"/>
            <a:ext cx="4537959" cy="10557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SzPts val="2100"/>
              <a:buNone/>
              <a:defRPr sz="3000"/>
            </a:lvl1pPr>
            <a:lvl2pPr marL="914400" lvl="1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4pPr>
            <a:lvl5pPr marL="2286000" lvl="4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2" name="Google Shape;522;p51"/>
          <p:cNvSpPr txBox="1">
            <a:spLocks noGrp="1"/>
          </p:cNvSpPr>
          <p:nvPr>
            <p:ph type="body" idx="3"/>
          </p:nvPr>
        </p:nvSpPr>
        <p:spPr>
          <a:xfrm>
            <a:off x="617221" y="3840384"/>
            <a:ext cx="4537959" cy="10557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marL="914400" lvl="1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4pPr>
            <a:lvl5pPr marL="2286000" lvl="4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Standard slide_no bullets">
  <p:cSld name="1_Standard slide_no bullets"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52"/>
          <p:cNvSpPr txBox="1">
            <a:spLocks noGrp="1"/>
          </p:cNvSpPr>
          <p:nvPr>
            <p:ph type="title"/>
          </p:nvPr>
        </p:nvSpPr>
        <p:spPr>
          <a:xfrm>
            <a:off x="609918" y="294200"/>
            <a:ext cx="10978515" cy="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 Light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5" name="Google Shape;525;p52"/>
          <p:cNvSpPr txBox="1">
            <a:spLocks noGrp="1"/>
          </p:cNvSpPr>
          <p:nvPr>
            <p:ph type="body" idx="1"/>
          </p:nvPr>
        </p:nvSpPr>
        <p:spPr>
          <a:xfrm>
            <a:off x="7133461" y="3813288"/>
            <a:ext cx="3089275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SzPts val="840"/>
              <a:buNone/>
              <a:defRPr sz="1200">
                <a:solidFill>
                  <a:schemeClr val="lt1"/>
                </a:solidFill>
              </a:defRPr>
            </a:lvl1pPr>
            <a:lvl2pPr marL="914400" lvl="1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4pPr>
            <a:lvl5pPr marL="2286000" lvl="4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6" name="Google Shape;526;p52"/>
          <p:cNvSpPr txBox="1">
            <a:spLocks noGrp="1"/>
          </p:cNvSpPr>
          <p:nvPr>
            <p:ph type="body" idx="2"/>
          </p:nvPr>
        </p:nvSpPr>
        <p:spPr>
          <a:xfrm>
            <a:off x="7133461" y="4055931"/>
            <a:ext cx="3089275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SzPts val="840"/>
              <a:buNone/>
              <a:defRPr sz="1200">
                <a:solidFill>
                  <a:schemeClr val="lt1"/>
                </a:solidFill>
              </a:defRPr>
            </a:lvl1pPr>
            <a:lvl2pPr marL="914400" lvl="1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4pPr>
            <a:lvl5pPr marL="2286000" lvl="4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7" name="Google Shape;527;p52"/>
          <p:cNvSpPr>
            <a:spLocks noGrp="1"/>
          </p:cNvSpPr>
          <p:nvPr>
            <p:ph type="pic" idx="3"/>
          </p:nvPr>
        </p:nvSpPr>
        <p:spPr>
          <a:xfrm>
            <a:off x="6123007" y="3578083"/>
            <a:ext cx="778959" cy="778959"/>
          </a:xfrm>
          <a:prstGeom prst="ellipse">
            <a:avLst/>
          </a:prstGeom>
          <a:noFill/>
          <a:ln>
            <a:noFill/>
          </a:ln>
        </p:spPr>
      </p:sp>
      <p:sp>
        <p:nvSpPr>
          <p:cNvPr id="528" name="Google Shape;528;p52"/>
          <p:cNvSpPr txBox="1">
            <a:spLocks noGrp="1"/>
          </p:cNvSpPr>
          <p:nvPr>
            <p:ph type="body" idx="4"/>
          </p:nvPr>
        </p:nvSpPr>
        <p:spPr>
          <a:xfrm>
            <a:off x="6123008" y="1137920"/>
            <a:ext cx="5465425" cy="373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4pPr>
            <a:lvl5pPr marL="2286000" lvl="4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9" name="Google Shape;529;p52"/>
          <p:cNvSpPr txBox="1">
            <a:spLocks noGrp="1"/>
          </p:cNvSpPr>
          <p:nvPr>
            <p:ph type="body" idx="5"/>
          </p:nvPr>
        </p:nvSpPr>
        <p:spPr>
          <a:xfrm>
            <a:off x="6123008" y="1635009"/>
            <a:ext cx="5465425" cy="1611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marL="914400" lvl="1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4pPr>
            <a:lvl5pPr marL="2286000" lvl="4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530" name="Google Shape;530;p52"/>
          <p:cNvCxnSpPr/>
          <p:nvPr/>
        </p:nvCxnSpPr>
        <p:spPr>
          <a:xfrm>
            <a:off x="609918" y="907750"/>
            <a:ext cx="109800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andard slide_Quotes">
  <p:cSld name="Standard slide_Quotes"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53"/>
          <p:cNvSpPr>
            <a:spLocks noGrp="1"/>
          </p:cNvSpPr>
          <p:nvPr>
            <p:ph type="pic" idx="2"/>
          </p:nvPr>
        </p:nvSpPr>
        <p:spPr>
          <a:xfrm>
            <a:off x="0" y="0"/>
            <a:ext cx="12198350" cy="6858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andard slide_no_first_level_bullets">
  <p:cSld name="Standard slide_no_first_level_bullets"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54"/>
          <p:cNvSpPr txBox="1">
            <a:spLocks noGrp="1"/>
          </p:cNvSpPr>
          <p:nvPr>
            <p:ph type="title"/>
          </p:nvPr>
        </p:nvSpPr>
        <p:spPr>
          <a:xfrm>
            <a:off x="609918" y="294200"/>
            <a:ext cx="10978515" cy="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 Light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5" name="Google Shape;535;p54"/>
          <p:cNvSpPr txBox="1">
            <a:spLocks noGrp="1"/>
          </p:cNvSpPr>
          <p:nvPr>
            <p:ph type="body" idx="1"/>
          </p:nvPr>
        </p:nvSpPr>
        <p:spPr>
          <a:xfrm>
            <a:off x="609918" y="1137920"/>
            <a:ext cx="8238744" cy="48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marL="914400" lvl="1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>
                <a:solidFill>
                  <a:schemeClr val="lt1"/>
                </a:solidFill>
              </a:defRPr>
            </a:lvl2pPr>
            <a:lvl3pPr marL="1371600" lvl="2" indent="-299719" algn="l">
              <a:spcBef>
                <a:spcPts val="320"/>
              </a:spcBef>
              <a:spcAft>
                <a:spcPts val="0"/>
              </a:spcAft>
              <a:buSzPts val="1120"/>
              <a:buChar char="►"/>
              <a:defRPr>
                <a:solidFill>
                  <a:schemeClr val="lt1"/>
                </a:solidFill>
              </a:defRPr>
            </a:lvl3pPr>
            <a:lvl4pPr marL="1828800" lvl="3" indent="-290830" algn="l">
              <a:spcBef>
                <a:spcPts val="280"/>
              </a:spcBef>
              <a:spcAft>
                <a:spcPts val="0"/>
              </a:spcAft>
              <a:buSzPts val="980"/>
              <a:buChar char="►"/>
              <a:defRPr>
                <a:solidFill>
                  <a:schemeClr val="lt1"/>
                </a:solidFill>
              </a:defRPr>
            </a:lvl4pPr>
            <a:lvl5pPr marL="2286000" lvl="4" indent="-281939" algn="l">
              <a:spcBef>
                <a:spcPts val="240"/>
              </a:spcBef>
              <a:spcAft>
                <a:spcPts val="0"/>
              </a:spcAft>
              <a:buSzPts val="840"/>
              <a:buChar char="►"/>
              <a:defRPr sz="1200">
                <a:solidFill>
                  <a:schemeClr val="lt1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536" name="Google Shape;536;p54"/>
          <p:cNvCxnSpPr/>
          <p:nvPr/>
        </p:nvCxnSpPr>
        <p:spPr>
          <a:xfrm>
            <a:off x="609918" y="907750"/>
            <a:ext cx="109800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Approved question wide">
  <p:cSld name="Approved question wide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oogle Shape;45;p9"/>
          <p:cNvGrpSpPr/>
          <p:nvPr/>
        </p:nvGrpSpPr>
        <p:grpSpPr>
          <a:xfrm>
            <a:off x="498115" y="5826612"/>
            <a:ext cx="3878023" cy="570195"/>
            <a:chOff x="498115" y="5951018"/>
            <a:chExt cx="3878023" cy="570195"/>
          </a:xfrm>
        </p:grpSpPr>
        <p:sp>
          <p:nvSpPr>
            <p:cNvPr id="46" name="Google Shape;46;p9"/>
            <p:cNvSpPr/>
            <p:nvPr/>
          </p:nvSpPr>
          <p:spPr>
            <a:xfrm>
              <a:off x="498115" y="5951018"/>
              <a:ext cx="99392" cy="9764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47" name="Google Shape;47;p9"/>
            <p:cNvSpPr/>
            <p:nvPr/>
          </p:nvSpPr>
          <p:spPr>
            <a:xfrm>
              <a:off x="693411" y="5951018"/>
              <a:ext cx="99392" cy="9764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48" name="Google Shape;48;p9"/>
            <p:cNvSpPr/>
            <p:nvPr/>
          </p:nvSpPr>
          <p:spPr>
            <a:xfrm>
              <a:off x="890451" y="5951018"/>
              <a:ext cx="99392" cy="9764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49" name="Google Shape;49;p9"/>
            <p:cNvSpPr/>
            <p:nvPr/>
          </p:nvSpPr>
          <p:spPr>
            <a:xfrm>
              <a:off x="498115" y="6181188"/>
              <a:ext cx="94161" cy="130778"/>
            </a:xfrm>
            <a:custGeom>
              <a:avLst/>
              <a:gdLst/>
              <a:ahLst/>
              <a:cxnLst/>
              <a:rect l="l" t="t" r="r" b="b"/>
              <a:pathLst>
                <a:path w="54" h="75" extrusionOk="0">
                  <a:moveTo>
                    <a:pt x="32" y="11"/>
                  </a:moveTo>
                  <a:lnTo>
                    <a:pt x="32" y="75"/>
                  </a:lnTo>
                  <a:lnTo>
                    <a:pt x="22" y="75"/>
                  </a:lnTo>
                  <a:lnTo>
                    <a:pt x="22" y="11"/>
                  </a:lnTo>
                  <a:lnTo>
                    <a:pt x="0" y="11"/>
                  </a:lnTo>
                  <a:lnTo>
                    <a:pt x="0" y="0"/>
                  </a:lnTo>
                  <a:lnTo>
                    <a:pt x="54" y="0"/>
                  </a:lnTo>
                  <a:lnTo>
                    <a:pt x="54" y="11"/>
                  </a:lnTo>
                  <a:lnTo>
                    <a:pt x="32" y="1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50" name="Google Shape;50;p9"/>
            <p:cNvSpPr/>
            <p:nvPr/>
          </p:nvSpPr>
          <p:spPr>
            <a:xfrm>
              <a:off x="609713" y="6174213"/>
              <a:ext cx="78468" cy="137753"/>
            </a:xfrm>
            <a:custGeom>
              <a:avLst/>
              <a:gdLst/>
              <a:ahLst/>
              <a:cxnLst/>
              <a:rect l="l" t="t" r="r" b="b"/>
              <a:pathLst>
                <a:path w="31" h="54" extrusionOk="0">
                  <a:moveTo>
                    <a:pt x="23" y="54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28"/>
                    <a:pt x="22" y="26"/>
                    <a:pt x="21" y="24"/>
                  </a:cubicBezTo>
                  <a:cubicBezTo>
                    <a:pt x="20" y="22"/>
                    <a:pt x="18" y="22"/>
                    <a:pt x="15" y="22"/>
                  </a:cubicBezTo>
                  <a:cubicBezTo>
                    <a:pt x="14" y="22"/>
                    <a:pt x="13" y="22"/>
                    <a:pt x="12" y="22"/>
                  </a:cubicBezTo>
                  <a:cubicBezTo>
                    <a:pt x="11" y="22"/>
                    <a:pt x="10" y="23"/>
                    <a:pt x="9" y="24"/>
                  </a:cubicBezTo>
                  <a:cubicBezTo>
                    <a:pt x="9" y="25"/>
                    <a:pt x="8" y="26"/>
                    <a:pt x="8" y="27"/>
                  </a:cubicBezTo>
                  <a:cubicBezTo>
                    <a:pt x="7" y="28"/>
                    <a:pt x="7" y="30"/>
                    <a:pt x="7" y="31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8" y="18"/>
                    <a:pt x="9" y="17"/>
                  </a:cubicBezTo>
                  <a:cubicBezTo>
                    <a:pt x="10" y="17"/>
                    <a:pt x="10" y="16"/>
                    <a:pt x="11" y="16"/>
                  </a:cubicBezTo>
                  <a:cubicBezTo>
                    <a:pt x="12" y="15"/>
                    <a:pt x="13" y="15"/>
                    <a:pt x="14" y="15"/>
                  </a:cubicBezTo>
                  <a:cubicBezTo>
                    <a:pt x="15" y="15"/>
                    <a:pt x="16" y="15"/>
                    <a:pt x="17" y="15"/>
                  </a:cubicBezTo>
                  <a:cubicBezTo>
                    <a:pt x="19" y="15"/>
                    <a:pt x="21" y="15"/>
                    <a:pt x="23" y="16"/>
                  </a:cubicBezTo>
                  <a:cubicBezTo>
                    <a:pt x="25" y="16"/>
                    <a:pt x="26" y="17"/>
                    <a:pt x="27" y="19"/>
                  </a:cubicBezTo>
                  <a:cubicBezTo>
                    <a:pt x="28" y="20"/>
                    <a:pt x="29" y="22"/>
                    <a:pt x="30" y="24"/>
                  </a:cubicBezTo>
                  <a:cubicBezTo>
                    <a:pt x="30" y="27"/>
                    <a:pt x="31" y="29"/>
                    <a:pt x="31" y="32"/>
                  </a:cubicBezTo>
                  <a:cubicBezTo>
                    <a:pt x="31" y="54"/>
                    <a:pt x="31" y="54"/>
                    <a:pt x="31" y="54"/>
                  </a:cubicBezTo>
                  <a:lnTo>
                    <a:pt x="23" y="5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51" name="Google Shape;51;p9"/>
            <p:cNvSpPr/>
            <p:nvPr/>
          </p:nvSpPr>
          <p:spPr>
            <a:xfrm>
              <a:off x="705618" y="6212575"/>
              <a:ext cx="85443" cy="101135"/>
            </a:xfrm>
            <a:custGeom>
              <a:avLst/>
              <a:gdLst/>
              <a:ahLst/>
              <a:cxnLst/>
              <a:rect l="l" t="t" r="r" b="b"/>
              <a:pathLst>
                <a:path w="33" h="40" extrusionOk="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9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19" y="33"/>
                  </a:cubicBezTo>
                  <a:cubicBezTo>
                    <a:pt x="20" y="32"/>
                    <a:pt x="21" y="32"/>
                    <a:pt x="22" y="32"/>
                  </a:cubicBezTo>
                  <a:cubicBezTo>
                    <a:pt x="22" y="32"/>
                    <a:pt x="23" y="31"/>
                    <a:pt x="23" y="31"/>
                  </a:cubicBezTo>
                  <a:cubicBezTo>
                    <a:pt x="24" y="31"/>
                    <a:pt x="25" y="30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20" y="39"/>
                    <a:pt x="18" y="40"/>
                    <a:pt x="17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1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5" y="16"/>
                  </a:moveTo>
                  <a:cubicBezTo>
                    <a:pt x="25" y="15"/>
                    <a:pt x="25" y="13"/>
                    <a:pt x="25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0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52" name="Google Shape;52;p9"/>
            <p:cNvSpPr/>
            <p:nvPr/>
          </p:nvSpPr>
          <p:spPr>
            <a:xfrm>
              <a:off x="857320" y="6174213"/>
              <a:ext cx="83698" cy="139497"/>
            </a:xfrm>
            <a:custGeom>
              <a:avLst/>
              <a:gdLst/>
              <a:ahLst/>
              <a:cxnLst/>
              <a:rect l="l" t="t" r="r" b="b"/>
              <a:pathLst>
                <a:path w="33" h="55" extrusionOk="0">
                  <a:moveTo>
                    <a:pt x="33" y="35"/>
                  </a:moveTo>
                  <a:cubicBezTo>
                    <a:pt x="33" y="38"/>
                    <a:pt x="32" y="41"/>
                    <a:pt x="31" y="44"/>
                  </a:cubicBezTo>
                  <a:cubicBezTo>
                    <a:pt x="30" y="46"/>
                    <a:pt x="29" y="48"/>
                    <a:pt x="28" y="50"/>
                  </a:cubicBezTo>
                  <a:cubicBezTo>
                    <a:pt x="27" y="51"/>
                    <a:pt x="25" y="53"/>
                    <a:pt x="23" y="53"/>
                  </a:cubicBezTo>
                  <a:cubicBezTo>
                    <a:pt x="21" y="54"/>
                    <a:pt x="19" y="55"/>
                    <a:pt x="17" y="55"/>
                  </a:cubicBezTo>
                  <a:cubicBezTo>
                    <a:pt x="16" y="55"/>
                    <a:pt x="14" y="54"/>
                    <a:pt x="12" y="53"/>
                  </a:cubicBezTo>
                  <a:cubicBezTo>
                    <a:pt x="10" y="52"/>
                    <a:pt x="9" y="51"/>
                    <a:pt x="8" y="50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9" y="18"/>
                    <a:pt x="9" y="18"/>
                    <a:pt x="10" y="17"/>
                  </a:cubicBezTo>
                  <a:cubicBezTo>
                    <a:pt x="11" y="17"/>
                    <a:pt x="11" y="16"/>
                    <a:pt x="12" y="16"/>
                  </a:cubicBezTo>
                  <a:cubicBezTo>
                    <a:pt x="13" y="16"/>
                    <a:pt x="13" y="15"/>
                    <a:pt x="14" y="15"/>
                  </a:cubicBezTo>
                  <a:cubicBezTo>
                    <a:pt x="15" y="15"/>
                    <a:pt x="16" y="15"/>
                    <a:pt x="18" y="15"/>
                  </a:cubicBezTo>
                  <a:cubicBezTo>
                    <a:pt x="20" y="15"/>
                    <a:pt x="22" y="15"/>
                    <a:pt x="24" y="16"/>
                  </a:cubicBezTo>
                  <a:cubicBezTo>
                    <a:pt x="25" y="16"/>
                    <a:pt x="27" y="18"/>
                    <a:pt x="28" y="19"/>
                  </a:cubicBezTo>
                  <a:cubicBezTo>
                    <a:pt x="30" y="21"/>
                    <a:pt x="31" y="23"/>
                    <a:pt x="31" y="26"/>
                  </a:cubicBezTo>
                  <a:cubicBezTo>
                    <a:pt x="32" y="28"/>
                    <a:pt x="33" y="32"/>
                    <a:pt x="33" y="35"/>
                  </a:cubicBezTo>
                  <a:close/>
                  <a:moveTo>
                    <a:pt x="25" y="35"/>
                  </a:moveTo>
                  <a:cubicBezTo>
                    <a:pt x="25" y="31"/>
                    <a:pt x="24" y="27"/>
                    <a:pt x="23" y="25"/>
                  </a:cubicBezTo>
                  <a:cubicBezTo>
                    <a:pt x="21" y="23"/>
                    <a:pt x="19" y="22"/>
                    <a:pt x="16" y="22"/>
                  </a:cubicBezTo>
                  <a:cubicBezTo>
                    <a:pt x="15" y="22"/>
                    <a:pt x="15" y="22"/>
                    <a:pt x="14" y="22"/>
                  </a:cubicBezTo>
                  <a:cubicBezTo>
                    <a:pt x="13" y="22"/>
                    <a:pt x="12" y="23"/>
                    <a:pt x="11" y="23"/>
                  </a:cubicBezTo>
                  <a:cubicBezTo>
                    <a:pt x="11" y="23"/>
                    <a:pt x="10" y="24"/>
                    <a:pt x="9" y="25"/>
                  </a:cubicBezTo>
                  <a:cubicBezTo>
                    <a:pt x="9" y="25"/>
                    <a:pt x="8" y="26"/>
                    <a:pt x="8" y="26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8" y="43"/>
                    <a:pt x="9" y="44"/>
                    <a:pt x="9" y="44"/>
                  </a:cubicBezTo>
                  <a:cubicBezTo>
                    <a:pt x="10" y="45"/>
                    <a:pt x="11" y="45"/>
                    <a:pt x="11" y="46"/>
                  </a:cubicBezTo>
                  <a:cubicBezTo>
                    <a:pt x="12" y="46"/>
                    <a:pt x="13" y="47"/>
                    <a:pt x="14" y="47"/>
                  </a:cubicBezTo>
                  <a:cubicBezTo>
                    <a:pt x="15" y="47"/>
                    <a:pt x="16" y="48"/>
                    <a:pt x="17" y="48"/>
                  </a:cubicBezTo>
                  <a:cubicBezTo>
                    <a:pt x="19" y="48"/>
                    <a:pt x="21" y="47"/>
                    <a:pt x="23" y="45"/>
                  </a:cubicBezTo>
                  <a:cubicBezTo>
                    <a:pt x="24" y="43"/>
                    <a:pt x="25" y="39"/>
                    <a:pt x="25" y="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53" name="Google Shape;53;p9"/>
            <p:cNvSpPr/>
            <p:nvPr/>
          </p:nvSpPr>
          <p:spPr>
            <a:xfrm>
              <a:off x="956713" y="6212575"/>
              <a:ext cx="83698" cy="101135"/>
            </a:xfrm>
            <a:custGeom>
              <a:avLst/>
              <a:gdLst/>
              <a:ahLst/>
              <a:cxnLst/>
              <a:rect l="l" t="t" r="r" b="b"/>
              <a:pathLst>
                <a:path w="33" h="40" extrusionOk="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2" y="22"/>
                    <a:pt x="32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4"/>
                    <a:pt x="8" y="26"/>
                    <a:pt x="8" y="27"/>
                  </a:cubicBezTo>
                  <a:cubicBezTo>
                    <a:pt x="9" y="28"/>
                    <a:pt x="10" y="29"/>
                    <a:pt x="10" y="30"/>
                  </a:cubicBezTo>
                  <a:cubicBezTo>
                    <a:pt x="11" y="31"/>
                    <a:pt x="12" y="32"/>
                    <a:pt x="13" y="32"/>
                  </a:cubicBezTo>
                  <a:cubicBezTo>
                    <a:pt x="14" y="33"/>
                    <a:pt x="16" y="33"/>
                    <a:pt x="17" y="33"/>
                  </a:cubicBezTo>
                  <a:cubicBezTo>
                    <a:pt x="18" y="33"/>
                    <a:pt x="18" y="33"/>
                    <a:pt x="19" y="33"/>
                  </a:cubicBezTo>
                  <a:cubicBezTo>
                    <a:pt x="20" y="32"/>
                    <a:pt x="21" y="32"/>
                    <a:pt x="21" y="32"/>
                  </a:cubicBezTo>
                  <a:cubicBezTo>
                    <a:pt x="22" y="32"/>
                    <a:pt x="22" y="31"/>
                    <a:pt x="23" y="31"/>
                  </a:cubicBezTo>
                  <a:cubicBezTo>
                    <a:pt x="24" y="31"/>
                    <a:pt x="24" y="30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19" y="39"/>
                    <a:pt x="18" y="40"/>
                    <a:pt x="16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0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2" y="31"/>
                  </a:cubicBezTo>
                  <a:cubicBezTo>
                    <a:pt x="1" y="29"/>
                    <a:pt x="1" y="28"/>
                    <a:pt x="0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4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6" y="0"/>
                  </a:cubicBezTo>
                  <a:cubicBezTo>
                    <a:pt x="19" y="0"/>
                    <a:pt x="22" y="0"/>
                    <a:pt x="24" y="1"/>
                  </a:cubicBezTo>
                  <a:cubicBezTo>
                    <a:pt x="26" y="2"/>
                    <a:pt x="27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2" y="14"/>
                    <a:pt x="33" y="16"/>
                    <a:pt x="33" y="19"/>
                  </a:cubicBezTo>
                  <a:close/>
                  <a:moveTo>
                    <a:pt x="25" y="16"/>
                  </a:moveTo>
                  <a:cubicBezTo>
                    <a:pt x="25" y="15"/>
                    <a:pt x="25" y="13"/>
                    <a:pt x="24" y="12"/>
                  </a:cubicBezTo>
                  <a:cubicBezTo>
                    <a:pt x="24" y="11"/>
                    <a:pt x="23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3" y="7"/>
                    <a:pt x="12" y="7"/>
                  </a:cubicBezTo>
                  <a:cubicBezTo>
                    <a:pt x="11" y="7"/>
                    <a:pt x="11" y="8"/>
                    <a:pt x="10" y="9"/>
                  </a:cubicBezTo>
                  <a:cubicBezTo>
                    <a:pt x="9" y="10"/>
                    <a:pt x="9" y="11"/>
                    <a:pt x="8" y="12"/>
                  </a:cubicBezTo>
                  <a:cubicBezTo>
                    <a:pt x="8" y="13"/>
                    <a:pt x="7" y="14"/>
                    <a:pt x="7" y="16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54" name="Google Shape;54;p9"/>
            <p:cNvSpPr/>
            <p:nvPr/>
          </p:nvSpPr>
          <p:spPr>
            <a:xfrm>
              <a:off x="1050873" y="6174213"/>
              <a:ext cx="55799" cy="139497"/>
            </a:xfrm>
            <a:custGeom>
              <a:avLst/>
              <a:gdLst/>
              <a:ahLst/>
              <a:cxnLst/>
              <a:rect l="l" t="t" r="r" b="b"/>
              <a:pathLst>
                <a:path w="22" h="55" extrusionOk="0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3" y="55"/>
                    <a:pt x="12" y="54"/>
                    <a:pt x="11" y="54"/>
                  </a:cubicBezTo>
                  <a:cubicBezTo>
                    <a:pt x="10" y="54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6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5"/>
                    <a:pt x="13" y="45"/>
                  </a:cubicBezTo>
                  <a:cubicBezTo>
                    <a:pt x="13" y="46"/>
                    <a:pt x="13" y="46"/>
                    <a:pt x="14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7" y="48"/>
                  </a:cubicBezTo>
                  <a:cubicBezTo>
                    <a:pt x="18" y="48"/>
                    <a:pt x="19" y="48"/>
                    <a:pt x="20" y="47"/>
                  </a:cubicBezTo>
                  <a:cubicBezTo>
                    <a:pt x="21" y="47"/>
                    <a:pt x="22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55" name="Google Shape;55;p9"/>
            <p:cNvSpPr/>
            <p:nvPr/>
          </p:nvSpPr>
          <p:spPr>
            <a:xfrm>
              <a:off x="1118877" y="6174213"/>
              <a:ext cx="55799" cy="139497"/>
            </a:xfrm>
            <a:custGeom>
              <a:avLst/>
              <a:gdLst/>
              <a:ahLst/>
              <a:cxnLst/>
              <a:rect l="l" t="t" r="r" b="b"/>
              <a:pathLst>
                <a:path w="22" h="55" extrusionOk="0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3" y="55"/>
                    <a:pt x="11" y="54"/>
                    <a:pt x="10" y="54"/>
                  </a:cubicBezTo>
                  <a:cubicBezTo>
                    <a:pt x="9" y="54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5"/>
                    <a:pt x="13" y="45"/>
                  </a:cubicBezTo>
                  <a:cubicBezTo>
                    <a:pt x="13" y="46"/>
                    <a:pt x="13" y="46"/>
                    <a:pt x="14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7" y="48"/>
                  </a:cubicBezTo>
                  <a:cubicBezTo>
                    <a:pt x="18" y="48"/>
                    <a:pt x="19" y="48"/>
                    <a:pt x="20" y="47"/>
                  </a:cubicBezTo>
                  <a:cubicBezTo>
                    <a:pt x="21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56" name="Google Shape;56;p9"/>
            <p:cNvSpPr/>
            <p:nvPr/>
          </p:nvSpPr>
          <p:spPr>
            <a:xfrm>
              <a:off x="1190370" y="6212575"/>
              <a:ext cx="83698" cy="101135"/>
            </a:xfrm>
            <a:custGeom>
              <a:avLst/>
              <a:gdLst/>
              <a:ahLst/>
              <a:cxnLst/>
              <a:rect l="l" t="t" r="r" b="b"/>
              <a:pathLst>
                <a:path w="33" h="40" extrusionOk="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2" y="21"/>
                    <a:pt x="32" y="22"/>
                    <a:pt x="32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4"/>
                    <a:pt x="8" y="26"/>
                    <a:pt x="8" y="27"/>
                  </a:cubicBezTo>
                  <a:cubicBezTo>
                    <a:pt x="9" y="28"/>
                    <a:pt x="10" y="29"/>
                    <a:pt x="10" y="30"/>
                  </a:cubicBezTo>
                  <a:cubicBezTo>
                    <a:pt x="11" y="31"/>
                    <a:pt x="12" y="32"/>
                    <a:pt x="13" y="32"/>
                  </a:cubicBezTo>
                  <a:cubicBezTo>
                    <a:pt x="14" y="33"/>
                    <a:pt x="16" y="33"/>
                    <a:pt x="17" y="33"/>
                  </a:cubicBezTo>
                  <a:cubicBezTo>
                    <a:pt x="18" y="33"/>
                    <a:pt x="18" y="33"/>
                    <a:pt x="19" y="33"/>
                  </a:cubicBezTo>
                  <a:cubicBezTo>
                    <a:pt x="20" y="32"/>
                    <a:pt x="20" y="32"/>
                    <a:pt x="21" y="32"/>
                  </a:cubicBezTo>
                  <a:cubicBezTo>
                    <a:pt x="22" y="32"/>
                    <a:pt x="22" y="31"/>
                    <a:pt x="23" y="31"/>
                  </a:cubicBezTo>
                  <a:cubicBezTo>
                    <a:pt x="23" y="31"/>
                    <a:pt x="24" y="30"/>
                    <a:pt x="25" y="30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0" y="39"/>
                  </a:cubicBezTo>
                  <a:cubicBezTo>
                    <a:pt x="19" y="39"/>
                    <a:pt x="18" y="40"/>
                    <a:pt x="16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0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2" y="31"/>
                  </a:cubicBezTo>
                  <a:cubicBezTo>
                    <a:pt x="1" y="29"/>
                    <a:pt x="1" y="28"/>
                    <a:pt x="0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4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6" y="0"/>
                  </a:cubicBezTo>
                  <a:cubicBezTo>
                    <a:pt x="19" y="0"/>
                    <a:pt x="22" y="0"/>
                    <a:pt x="24" y="1"/>
                  </a:cubicBezTo>
                  <a:cubicBezTo>
                    <a:pt x="26" y="2"/>
                    <a:pt x="27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2" y="14"/>
                    <a:pt x="33" y="16"/>
                    <a:pt x="33" y="19"/>
                  </a:cubicBezTo>
                  <a:close/>
                  <a:moveTo>
                    <a:pt x="25" y="16"/>
                  </a:moveTo>
                  <a:cubicBezTo>
                    <a:pt x="25" y="15"/>
                    <a:pt x="25" y="13"/>
                    <a:pt x="24" y="12"/>
                  </a:cubicBezTo>
                  <a:cubicBezTo>
                    <a:pt x="24" y="11"/>
                    <a:pt x="23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7" y="6"/>
                    <a:pt x="16" y="6"/>
                  </a:cubicBezTo>
                  <a:cubicBezTo>
                    <a:pt x="15" y="6"/>
                    <a:pt x="13" y="7"/>
                    <a:pt x="12" y="7"/>
                  </a:cubicBezTo>
                  <a:cubicBezTo>
                    <a:pt x="11" y="7"/>
                    <a:pt x="11" y="8"/>
                    <a:pt x="10" y="9"/>
                  </a:cubicBezTo>
                  <a:cubicBezTo>
                    <a:pt x="9" y="10"/>
                    <a:pt x="9" y="11"/>
                    <a:pt x="8" y="12"/>
                  </a:cubicBezTo>
                  <a:cubicBezTo>
                    <a:pt x="8" y="13"/>
                    <a:pt x="7" y="14"/>
                    <a:pt x="7" y="16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57" name="Google Shape;57;p9"/>
            <p:cNvSpPr/>
            <p:nvPr/>
          </p:nvSpPr>
          <p:spPr>
            <a:xfrm>
              <a:off x="1294993" y="6212575"/>
              <a:ext cx="55799" cy="99391"/>
            </a:xfrm>
            <a:custGeom>
              <a:avLst/>
              <a:gdLst/>
              <a:ahLst/>
              <a:cxnLst/>
              <a:rect l="l" t="t" r="r" b="b"/>
              <a:pathLst>
                <a:path w="22" h="39" extrusionOk="0">
                  <a:moveTo>
                    <a:pt x="20" y="8"/>
                  </a:moveTo>
                  <a:cubicBezTo>
                    <a:pt x="20" y="8"/>
                    <a:pt x="19" y="8"/>
                    <a:pt x="18" y="7"/>
                  </a:cubicBezTo>
                  <a:cubicBezTo>
                    <a:pt x="17" y="7"/>
                    <a:pt x="16" y="7"/>
                    <a:pt x="15" y="7"/>
                  </a:cubicBezTo>
                  <a:cubicBezTo>
                    <a:pt x="12" y="7"/>
                    <a:pt x="10" y="8"/>
                    <a:pt x="9" y="9"/>
                  </a:cubicBezTo>
                  <a:cubicBezTo>
                    <a:pt x="8" y="11"/>
                    <a:pt x="7" y="14"/>
                    <a:pt x="7" y="17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8" y="3"/>
                    <a:pt x="8" y="3"/>
                    <a:pt x="9" y="2"/>
                  </a:cubicBezTo>
                  <a:cubicBezTo>
                    <a:pt x="9" y="2"/>
                    <a:pt x="10" y="1"/>
                    <a:pt x="11" y="1"/>
                  </a:cubicBezTo>
                  <a:cubicBezTo>
                    <a:pt x="11" y="0"/>
                    <a:pt x="12" y="0"/>
                    <a:pt x="13" y="0"/>
                  </a:cubicBezTo>
                  <a:cubicBezTo>
                    <a:pt x="14" y="0"/>
                    <a:pt x="15" y="0"/>
                    <a:pt x="16" y="0"/>
                  </a:cubicBezTo>
                  <a:cubicBezTo>
                    <a:pt x="17" y="0"/>
                    <a:pt x="19" y="0"/>
                    <a:pt x="20" y="0"/>
                  </a:cubicBezTo>
                  <a:cubicBezTo>
                    <a:pt x="21" y="0"/>
                    <a:pt x="22" y="1"/>
                    <a:pt x="22" y="1"/>
                  </a:cubicBezTo>
                  <a:lnTo>
                    <a:pt x="20" y="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58" name="Google Shape;58;p9"/>
            <p:cNvSpPr/>
            <p:nvPr/>
          </p:nvSpPr>
          <p:spPr>
            <a:xfrm>
              <a:off x="1406591" y="6174213"/>
              <a:ext cx="55799" cy="139497"/>
            </a:xfrm>
            <a:custGeom>
              <a:avLst/>
              <a:gdLst/>
              <a:ahLst/>
              <a:cxnLst/>
              <a:rect l="l" t="t" r="r" b="b"/>
              <a:pathLst>
                <a:path w="22" h="55" extrusionOk="0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3" y="55"/>
                    <a:pt x="11" y="54"/>
                    <a:pt x="10" y="54"/>
                  </a:cubicBezTo>
                  <a:cubicBezTo>
                    <a:pt x="9" y="54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5"/>
                    <a:pt x="13" y="45"/>
                  </a:cubicBezTo>
                  <a:cubicBezTo>
                    <a:pt x="13" y="46"/>
                    <a:pt x="13" y="46"/>
                    <a:pt x="14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7" y="48"/>
                  </a:cubicBezTo>
                  <a:cubicBezTo>
                    <a:pt x="18" y="48"/>
                    <a:pt x="19" y="48"/>
                    <a:pt x="20" y="47"/>
                  </a:cubicBezTo>
                  <a:cubicBezTo>
                    <a:pt x="21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59" name="Google Shape;59;p9"/>
            <p:cNvSpPr/>
            <p:nvPr/>
          </p:nvSpPr>
          <p:spPr>
            <a:xfrm>
              <a:off x="1485058" y="6174213"/>
              <a:ext cx="80211" cy="137753"/>
            </a:xfrm>
            <a:custGeom>
              <a:avLst/>
              <a:gdLst/>
              <a:ahLst/>
              <a:cxnLst/>
              <a:rect l="l" t="t" r="r" b="b"/>
              <a:pathLst>
                <a:path w="31" h="54" extrusionOk="0">
                  <a:moveTo>
                    <a:pt x="23" y="54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28"/>
                    <a:pt x="23" y="26"/>
                    <a:pt x="21" y="24"/>
                  </a:cubicBezTo>
                  <a:cubicBezTo>
                    <a:pt x="20" y="22"/>
                    <a:pt x="18" y="22"/>
                    <a:pt x="15" y="22"/>
                  </a:cubicBezTo>
                  <a:cubicBezTo>
                    <a:pt x="14" y="22"/>
                    <a:pt x="13" y="22"/>
                    <a:pt x="12" y="22"/>
                  </a:cubicBezTo>
                  <a:cubicBezTo>
                    <a:pt x="11" y="22"/>
                    <a:pt x="10" y="23"/>
                    <a:pt x="10" y="24"/>
                  </a:cubicBezTo>
                  <a:cubicBezTo>
                    <a:pt x="9" y="25"/>
                    <a:pt x="8" y="26"/>
                    <a:pt x="8" y="27"/>
                  </a:cubicBezTo>
                  <a:cubicBezTo>
                    <a:pt x="8" y="28"/>
                    <a:pt x="7" y="30"/>
                    <a:pt x="7" y="31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9" y="18"/>
                    <a:pt x="9" y="17"/>
                  </a:cubicBezTo>
                  <a:cubicBezTo>
                    <a:pt x="10" y="17"/>
                    <a:pt x="11" y="16"/>
                    <a:pt x="12" y="16"/>
                  </a:cubicBezTo>
                  <a:cubicBezTo>
                    <a:pt x="12" y="15"/>
                    <a:pt x="13" y="15"/>
                    <a:pt x="14" y="15"/>
                  </a:cubicBezTo>
                  <a:cubicBezTo>
                    <a:pt x="15" y="15"/>
                    <a:pt x="16" y="15"/>
                    <a:pt x="17" y="15"/>
                  </a:cubicBezTo>
                  <a:cubicBezTo>
                    <a:pt x="19" y="15"/>
                    <a:pt x="21" y="15"/>
                    <a:pt x="23" y="16"/>
                  </a:cubicBezTo>
                  <a:cubicBezTo>
                    <a:pt x="25" y="16"/>
                    <a:pt x="26" y="17"/>
                    <a:pt x="27" y="19"/>
                  </a:cubicBezTo>
                  <a:cubicBezTo>
                    <a:pt x="29" y="20"/>
                    <a:pt x="29" y="22"/>
                    <a:pt x="30" y="24"/>
                  </a:cubicBezTo>
                  <a:cubicBezTo>
                    <a:pt x="31" y="27"/>
                    <a:pt x="31" y="29"/>
                    <a:pt x="31" y="32"/>
                  </a:cubicBezTo>
                  <a:cubicBezTo>
                    <a:pt x="31" y="54"/>
                    <a:pt x="31" y="54"/>
                    <a:pt x="31" y="54"/>
                  </a:cubicBezTo>
                  <a:lnTo>
                    <a:pt x="23" y="5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60" name="Google Shape;60;p9"/>
            <p:cNvSpPr/>
            <p:nvPr/>
          </p:nvSpPr>
          <p:spPr>
            <a:xfrm>
              <a:off x="1582706" y="6212575"/>
              <a:ext cx="83698" cy="101135"/>
            </a:xfrm>
            <a:custGeom>
              <a:avLst/>
              <a:gdLst/>
              <a:ahLst/>
              <a:cxnLst/>
              <a:rect l="l" t="t" r="r" b="b"/>
              <a:pathLst>
                <a:path w="33" h="40" extrusionOk="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10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0" y="32"/>
                    <a:pt x="21" y="32"/>
                    <a:pt x="22" y="32"/>
                  </a:cubicBezTo>
                  <a:cubicBezTo>
                    <a:pt x="23" y="32"/>
                    <a:pt x="23" y="31"/>
                    <a:pt x="24" y="31"/>
                  </a:cubicBezTo>
                  <a:cubicBezTo>
                    <a:pt x="24" y="31"/>
                    <a:pt x="25" y="30"/>
                    <a:pt x="26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7" y="37"/>
                    <a:pt x="26" y="38"/>
                    <a:pt x="25" y="38"/>
                  </a:cubicBezTo>
                  <a:cubicBezTo>
                    <a:pt x="24" y="39"/>
                    <a:pt x="22" y="39"/>
                    <a:pt x="21" y="39"/>
                  </a:cubicBezTo>
                  <a:cubicBezTo>
                    <a:pt x="20" y="39"/>
                    <a:pt x="18" y="40"/>
                    <a:pt x="17" y="40"/>
                  </a:cubicBezTo>
                  <a:cubicBezTo>
                    <a:pt x="15" y="40"/>
                    <a:pt x="14" y="39"/>
                    <a:pt x="12" y="39"/>
                  </a:cubicBezTo>
                  <a:cubicBezTo>
                    <a:pt x="11" y="38"/>
                    <a:pt x="10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4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1" y="24"/>
                    <a:pt x="0" y="22"/>
                    <a:pt x="0" y="20"/>
                  </a:cubicBezTo>
                  <a:cubicBezTo>
                    <a:pt x="0" y="16"/>
                    <a:pt x="1" y="13"/>
                    <a:pt x="2" y="11"/>
                  </a:cubicBezTo>
                  <a:cubicBezTo>
                    <a:pt x="2" y="8"/>
                    <a:pt x="4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5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1" y="7"/>
                    <a:pt x="32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6" y="16"/>
                  </a:moveTo>
                  <a:cubicBezTo>
                    <a:pt x="26" y="15"/>
                    <a:pt x="25" y="13"/>
                    <a:pt x="25" y="12"/>
                  </a:cubicBezTo>
                  <a:cubicBezTo>
                    <a:pt x="25" y="11"/>
                    <a:pt x="24" y="10"/>
                    <a:pt x="23" y="9"/>
                  </a:cubicBezTo>
                  <a:cubicBezTo>
                    <a:pt x="23" y="8"/>
                    <a:pt x="22" y="8"/>
                    <a:pt x="21" y="7"/>
                  </a:cubicBezTo>
                  <a:cubicBezTo>
                    <a:pt x="20" y="7"/>
                    <a:pt x="18" y="6"/>
                    <a:pt x="17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1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6" y="1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61" name="Google Shape;61;p9"/>
            <p:cNvSpPr/>
            <p:nvPr/>
          </p:nvSpPr>
          <p:spPr>
            <a:xfrm>
              <a:off x="1730922" y="6212575"/>
              <a:ext cx="80211" cy="134265"/>
            </a:xfrm>
            <a:custGeom>
              <a:avLst/>
              <a:gdLst/>
              <a:ahLst/>
              <a:cxnLst/>
              <a:rect l="l" t="t" r="r" b="b"/>
              <a:pathLst>
                <a:path w="32" h="53" extrusionOk="0">
                  <a:moveTo>
                    <a:pt x="25" y="53"/>
                  </a:moveTo>
                  <a:cubicBezTo>
                    <a:pt x="25" y="35"/>
                    <a:pt x="25" y="35"/>
                    <a:pt x="25" y="35"/>
                  </a:cubicBezTo>
                  <a:cubicBezTo>
                    <a:pt x="23" y="36"/>
                    <a:pt x="22" y="37"/>
                    <a:pt x="20" y="38"/>
                  </a:cubicBezTo>
                  <a:cubicBezTo>
                    <a:pt x="18" y="39"/>
                    <a:pt x="17" y="40"/>
                    <a:pt x="15" y="40"/>
                  </a:cubicBezTo>
                  <a:cubicBezTo>
                    <a:pt x="13" y="40"/>
                    <a:pt x="11" y="39"/>
                    <a:pt x="9" y="38"/>
                  </a:cubicBezTo>
                  <a:cubicBezTo>
                    <a:pt x="7" y="38"/>
                    <a:pt x="5" y="36"/>
                    <a:pt x="4" y="35"/>
                  </a:cubicBezTo>
                  <a:cubicBezTo>
                    <a:pt x="3" y="33"/>
                    <a:pt x="2" y="31"/>
                    <a:pt x="1" y="28"/>
                  </a:cubicBezTo>
                  <a:cubicBezTo>
                    <a:pt x="0" y="26"/>
                    <a:pt x="0" y="23"/>
                    <a:pt x="0" y="19"/>
                  </a:cubicBezTo>
                  <a:cubicBezTo>
                    <a:pt x="0" y="16"/>
                    <a:pt x="0" y="13"/>
                    <a:pt x="1" y="10"/>
                  </a:cubicBezTo>
                  <a:cubicBezTo>
                    <a:pt x="2" y="8"/>
                    <a:pt x="3" y="6"/>
                    <a:pt x="4" y="4"/>
                  </a:cubicBezTo>
                  <a:cubicBezTo>
                    <a:pt x="6" y="3"/>
                    <a:pt x="7" y="2"/>
                    <a:pt x="9" y="1"/>
                  </a:cubicBezTo>
                  <a:cubicBezTo>
                    <a:pt x="11" y="0"/>
                    <a:pt x="13" y="0"/>
                    <a:pt x="15" y="0"/>
                  </a:cubicBezTo>
                  <a:cubicBezTo>
                    <a:pt x="16" y="0"/>
                    <a:pt x="17" y="0"/>
                    <a:pt x="18" y="0"/>
                  </a:cubicBezTo>
                  <a:cubicBezTo>
                    <a:pt x="19" y="0"/>
                    <a:pt x="20" y="0"/>
                    <a:pt x="20" y="1"/>
                  </a:cubicBezTo>
                  <a:cubicBezTo>
                    <a:pt x="21" y="1"/>
                    <a:pt x="22" y="2"/>
                    <a:pt x="23" y="2"/>
                  </a:cubicBezTo>
                  <a:cubicBezTo>
                    <a:pt x="23" y="3"/>
                    <a:pt x="24" y="3"/>
                    <a:pt x="25" y="4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49"/>
                    <a:pt x="32" y="49"/>
                    <a:pt x="32" y="49"/>
                  </a:cubicBezTo>
                  <a:lnTo>
                    <a:pt x="25" y="53"/>
                  </a:lnTo>
                  <a:close/>
                  <a:moveTo>
                    <a:pt x="25" y="12"/>
                  </a:moveTo>
                  <a:cubicBezTo>
                    <a:pt x="24" y="11"/>
                    <a:pt x="24" y="10"/>
                    <a:pt x="23" y="10"/>
                  </a:cubicBezTo>
                  <a:cubicBezTo>
                    <a:pt x="23" y="9"/>
                    <a:pt x="22" y="9"/>
                    <a:pt x="21" y="8"/>
                  </a:cubicBezTo>
                  <a:cubicBezTo>
                    <a:pt x="20" y="8"/>
                    <a:pt x="19" y="7"/>
                    <a:pt x="18" y="7"/>
                  </a:cubicBezTo>
                  <a:cubicBezTo>
                    <a:pt x="18" y="7"/>
                    <a:pt x="17" y="7"/>
                    <a:pt x="16" y="7"/>
                  </a:cubicBezTo>
                  <a:cubicBezTo>
                    <a:pt x="13" y="7"/>
                    <a:pt x="11" y="8"/>
                    <a:pt x="9" y="10"/>
                  </a:cubicBezTo>
                  <a:cubicBezTo>
                    <a:pt x="8" y="12"/>
                    <a:pt x="7" y="15"/>
                    <a:pt x="7" y="19"/>
                  </a:cubicBezTo>
                  <a:cubicBezTo>
                    <a:pt x="7" y="23"/>
                    <a:pt x="8" y="27"/>
                    <a:pt x="10" y="29"/>
                  </a:cubicBezTo>
                  <a:cubicBezTo>
                    <a:pt x="11" y="31"/>
                    <a:pt x="13" y="33"/>
                    <a:pt x="16" y="33"/>
                  </a:cubicBezTo>
                  <a:cubicBezTo>
                    <a:pt x="18" y="33"/>
                    <a:pt x="19" y="32"/>
                    <a:pt x="21" y="31"/>
                  </a:cubicBezTo>
                  <a:cubicBezTo>
                    <a:pt x="22" y="30"/>
                    <a:pt x="24" y="29"/>
                    <a:pt x="25" y="28"/>
                  </a:cubicBezTo>
                  <a:lnTo>
                    <a:pt x="25" y="1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62" name="Google Shape;62;p9"/>
            <p:cNvSpPr/>
            <p:nvPr/>
          </p:nvSpPr>
          <p:spPr>
            <a:xfrm>
              <a:off x="1835545" y="6212575"/>
              <a:ext cx="78468" cy="101135"/>
            </a:xfrm>
            <a:custGeom>
              <a:avLst/>
              <a:gdLst/>
              <a:ahLst/>
              <a:cxnLst/>
              <a:rect l="l" t="t" r="r" b="b"/>
              <a:pathLst>
                <a:path w="31" h="40" extrusionOk="0">
                  <a:moveTo>
                    <a:pt x="24" y="39"/>
                  </a:moveTo>
                  <a:cubicBezTo>
                    <a:pt x="24" y="35"/>
                    <a:pt x="24" y="35"/>
                    <a:pt x="24" y="35"/>
                  </a:cubicBezTo>
                  <a:cubicBezTo>
                    <a:pt x="23" y="36"/>
                    <a:pt x="22" y="38"/>
                    <a:pt x="20" y="38"/>
                  </a:cubicBezTo>
                  <a:cubicBezTo>
                    <a:pt x="18" y="39"/>
                    <a:pt x="16" y="40"/>
                    <a:pt x="14" y="40"/>
                  </a:cubicBezTo>
                  <a:cubicBezTo>
                    <a:pt x="10" y="40"/>
                    <a:pt x="6" y="38"/>
                    <a:pt x="4" y="35"/>
                  </a:cubicBezTo>
                  <a:cubicBezTo>
                    <a:pt x="2" y="32"/>
                    <a:pt x="0" y="28"/>
                    <a:pt x="0" y="2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6"/>
                    <a:pt x="9" y="28"/>
                    <a:pt x="10" y="30"/>
                  </a:cubicBezTo>
                  <a:cubicBezTo>
                    <a:pt x="11" y="32"/>
                    <a:pt x="13" y="33"/>
                    <a:pt x="16" y="33"/>
                  </a:cubicBezTo>
                  <a:cubicBezTo>
                    <a:pt x="18" y="33"/>
                    <a:pt x="20" y="32"/>
                    <a:pt x="22" y="30"/>
                  </a:cubicBezTo>
                  <a:cubicBezTo>
                    <a:pt x="23" y="28"/>
                    <a:pt x="24" y="26"/>
                    <a:pt x="24" y="23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1" y="39"/>
                    <a:pt x="31" y="39"/>
                    <a:pt x="31" y="39"/>
                  </a:cubicBezTo>
                  <a:lnTo>
                    <a:pt x="24" y="3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63" name="Google Shape;63;p9"/>
            <p:cNvSpPr/>
            <p:nvPr/>
          </p:nvSpPr>
          <p:spPr>
            <a:xfrm>
              <a:off x="1934936" y="6212575"/>
              <a:ext cx="83698" cy="101135"/>
            </a:xfrm>
            <a:custGeom>
              <a:avLst/>
              <a:gdLst/>
              <a:ahLst/>
              <a:cxnLst/>
              <a:rect l="l" t="t" r="r" b="b"/>
              <a:pathLst>
                <a:path w="33" h="40" extrusionOk="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9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0" y="32"/>
                    <a:pt x="21" y="32"/>
                    <a:pt x="22" y="32"/>
                  </a:cubicBezTo>
                  <a:cubicBezTo>
                    <a:pt x="22" y="32"/>
                    <a:pt x="23" y="31"/>
                    <a:pt x="23" y="31"/>
                  </a:cubicBezTo>
                  <a:cubicBezTo>
                    <a:pt x="24" y="31"/>
                    <a:pt x="25" y="30"/>
                    <a:pt x="26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20" y="39"/>
                    <a:pt x="18" y="40"/>
                    <a:pt x="17" y="40"/>
                  </a:cubicBezTo>
                  <a:cubicBezTo>
                    <a:pt x="15" y="40"/>
                    <a:pt x="14" y="39"/>
                    <a:pt x="12" y="39"/>
                  </a:cubicBezTo>
                  <a:cubicBezTo>
                    <a:pt x="11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1" y="13"/>
                    <a:pt x="1" y="11"/>
                  </a:cubicBezTo>
                  <a:cubicBezTo>
                    <a:pt x="2" y="8"/>
                    <a:pt x="3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6" y="16"/>
                  </a:moveTo>
                  <a:cubicBezTo>
                    <a:pt x="25" y="15"/>
                    <a:pt x="25" y="13"/>
                    <a:pt x="25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2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0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6" y="1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64" name="Google Shape;64;p9"/>
            <p:cNvSpPr/>
            <p:nvPr/>
          </p:nvSpPr>
          <p:spPr>
            <a:xfrm>
              <a:off x="2030841" y="6212575"/>
              <a:ext cx="73236" cy="101135"/>
            </a:xfrm>
            <a:custGeom>
              <a:avLst/>
              <a:gdLst/>
              <a:ahLst/>
              <a:cxnLst/>
              <a:rect l="l" t="t" r="r" b="b"/>
              <a:pathLst>
                <a:path w="29" h="40" extrusionOk="0">
                  <a:moveTo>
                    <a:pt x="28" y="4"/>
                  </a:moveTo>
                  <a:cubicBezTo>
                    <a:pt x="24" y="10"/>
                    <a:pt x="24" y="10"/>
                    <a:pt x="24" y="10"/>
                  </a:cubicBezTo>
                  <a:cubicBezTo>
                    <a:pt x="23" y="8"/>
                    <a:pt x="21" y="8"/>
                    <a:pt x="20" y="7"/>
                  </a:cubicBezTo>
                  <a:cubicBezTo>
                    <a:pt x="18" y="7"/>
                    <a:pt x="16" y="6"/>
                    <a:pt x="14" y="6"/>
                  </a:cubicBezTo>
                  <a:cubicBezTo>
                    <a:pt x="13" y="6"/>
                    <a:pt x="11" y="7"/>
                    <a:pt x="10" y="7"/>
                  </a:cubicBezTo>
                  <a:cubicBezTo>
                    <a:pt x="10" y="8"/>
                    <a:pt x="9" y="9"/>
                    <a:pt x="9" y="10"/>
                  </a:cubicBezTo>
                  <a:cubicBezTo>
                    <a:pt x="9" y="10"/>
                    <a:pt x="9" y="11"/>
                    <a:pt x="9" y="11"/>
                  </a:cubicBezTo>
                  <a:cubicBezTo>
                    <a:pt x="10" y="12"/>
                    <a:pt x="10" y="12"/>
                    <a:pt x="11" y="12"/>
                  </a:cubicBezTo>
                  <a:cubicBezTo>
                    <a:pt x="11" y="13"/>
                    <a:pt x="12" y="13"/>
                    <a:pt x="13" y="14"/>
                  </a:cubicBezTo>
                  <a:cubicBezTo>
                    <a:pt x="14" y="14"/>
                    <a:pt x="15" y="15"/>
                    <a:pt x="16" y="15"/>
                  </a:cubicBezTo>
                  <a:cubicBezTo>
                    <a:pt x="18" y="16"/>
                    <a:pt x="20" y="17"/>
                    <a:pt x="22" y="18"/>
                  </a:cubicBezTo>
                  <a:cubicBezTo>
                    <a:pt x="23" y="19"/>
                    <a:pt x="25" y="19"/>
                    <a:pt x="26" y="20"/>
                  </a:cubicBezTo>
                  <a:cubicBezTo>
                    <a:pt x="27" y="21"/>
                    <a:pt x="28" y="22"/>
                    <a:pt x="28" y="24"/>
                  </a:cubicBezTo>
                  <a:cubicBezTo>
                    <a:pt x="29" y="25"/>
                    <a:pt x="29" y="26"/>
                    <a:pt x="29" y="28"/>
                  </a:cubicBezTo>
                  <a:cubicBezTo>
                    <a:pt x="29" y="30"/>
                    <a:pt x="29" y="32"/>
                    <a:pt x="28" y="34"/>
                  </a:cubicBezTo>
                  <a:cubicBezTo>
                    <a:pt x="27" y="35"/>
                    <a:pt x="26" y="36"/>
                    <a:pt x="25" y="37"/>
                  </a:cubicBezTo>
                  <a:cubicBezTo>
                    <a:pt x="23" y="38"/>
                    <a:pt x="22" y="39"/>
                    <a:pt x="20" y="39"/>
                  </a:cubicBezTo>
                  <a:cubicBezTo>
                    <a:pt x="18" y="39"/>
                    <a:pt x="17" y="40"/>
                    <a:pt x="15" y="40"/>
                  </a:cubicBezTo>
                  <a:cubicBezTo>
                    <a:pt x="12" y="40"/>
                    <a:pt x="10" y="39"/>
                    <a:pt x="7" y="38"/>
                  </a:cubicBezTo>
                  <a:cubicBezTo>
                    <a:pt x="4" y="37"/>
                    <a:pt x="2" y="36"/>
                    <a:pt x="0" y="35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5" y="30"/>
                    <a:pt x="7" y="31"/>
                    <a:pt x="9" y="32"/>
                  </a:cubicBezTo>
                  <a:cubicBezTo>
                    <a:pt x="11" y="32"/>
                    <a:pt x="13" y="33"/>
                    <a:pt x="15" y="33"/>
                  </a:cubicBezTo>
                  <a:cubicBezTo>
                    <a:pt x="17" y="33"/>
                    <a:pt x="19" y="32"/>
                    <a:pt x="20" y="32"/>
                  </a:cubicBezTo>
                  <a:cubicBezTo>
                    <a:pt x="21" y="31"/>
                    <a:pt x="22" y="30"/>
                    <a:pt x="22" y="29"/>
                  </a:cubicBezTo>
                  <a:cubicBezTo>
                    <a:pt x="22" y="28"/>
                    <a:pt x="22" y="27"/>
                    <a:pt x="21" y="27"/>
                  </a:cubicBezTo>
                  <a:cubicBezTo>
                    <a:pt x="21" y="26"/>
                    <a:pt x="20" y="25"/>
                    <a:pt x="19" y="25"/>
                  </a:cubicBezTo>
                  <a:cubicBezTo>
                    <a:pt x="19" y="25"/>
                    <a:pt x="18" y="24"/>
                    <a:pt x="17" y="24"/>
                  </a:cubicBezTo>
                  <a:cubicBezTo>
                    <a:pt x="15" y="23"/>
                    <a:pt x="14" y="23"/>
                    <a:pt x="13" y="22"/>
                  </a:cubicBezTo>
                  <a:cubicBezTo>
                    <a:pt x="11" y="21"/>
                    <a:pt x="9" y="20"/>
                    <a:pt x="8" y="20"/>
                  </a:cubicBezTo>
                  <a:cubicBezTo>
                    <a:pt x="6" y="19"/>
                    <a:pt x="5" y="18"/>
                    <a:pt x="4" y="17"/>
                  </a:cubicBezTo>
                  <a:cubicBezTo>
                    <a:pt x="3" y="16"/>
                    <a:pt x="3" y="15"/>
                    <a:pt x="2" y="14"/>
                  </a:cubicBezTo>
                  <a:cubicBezTo>
                    <a:pt x="2" y="13"/>
                    <a:pt x="2" y="12"/>
                    <a:pt x="2" y="10"/>
                  </a:cubicBezTo>
                  <a:cubicBezTo>
                    <a:pt x="2" y="8"/>
                    <a:pt x="2" y="7"/>
                    <a:pt x="2" y="5"/>
                  </a:cubicBezTo>
                  <a:cubicBezTo>
                    <a:pt x="3" y="4"/>
                    <a:pt x="4" y="3"/>
                    <a:pt x="5" y="2"/>
                  </a:cubicBezTo>
                  <a:cubicBezTo>
                    <a:pt x="6" y="1"/>
                    <a:pt x="8" y="1"/>
                    <a:pt x="9" y="0"/>
                  </a:cubicBezTo>
                  <a:cubicBezTo>
                    <a:pt x="11" y="0"/>
                    <a:pt x="13" y="0"/>
                    <a:pt x="15" y="0"/>
                  </a:cubicBezTo>
                  <a:cubicBezTo>
                    <a:pt x="17" y="0"/>
                    <a:pt x="19" y="0"/>
                    <a:pt x="22" y="1"/>
                  </a:cubicBezTo>
                  <a:cubicBezTo>
                    <a:pt x="24" y="2"/>
                    <a:pt x="26" y="3"/>
                    <a:pt x="28" y="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65" name="Google Shape;65;p9"/>
            <p:cNvSpPr/>
            <p:nvPr/>
          </p:nvSpPr>
          <p:spPr>
            <a:xfrm>
              <a:off x="2118027" y="6174213"/>
              <a:ext cx="55799" cy="139497"/>
            </a:xfrm>
            <a:custGeom>
              <a:avLst/>
              <a:gdLst/>
              <a:ahLst/>
              <a:cxnLst/>
              <a:rect l="l" t="t" r="r" b="b"/>
              <a:pathLst>
                <a:path w="22" h="55" extrusionOk="0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2" y="55"/>
                    <a:pt x="11" y="54"/>
                    <a:pt x="10" y="54"/>
                  </a:cubicBezTo>
                  <a:cubicBezTo>
                    <a:pt x="9" y="54"/>
                    <a:pt x="8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4"/>
                    <a:pt x="12" y="45"/>
                    <a:pt x="13" y="45"/>
                  </a:cubicBezTo>
                  <a:cubicBezTo>
                    <a:pt x="13" y="46"/>
                    <a:pt x="13" y="46"/>
                    <a:pt x="13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6" y="48"/>
                  </a:cubicBezTo>
                  <a:cubicBezTo>
                    <a:pt x="17" y="48"/>
                    <a:pt x="18" y="48"/>
                    <a:pt x="19" y="47"/>
                  </a:cubicBezTo>
                  <a:cubicBezTo>
                    <a:pt x="20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66" name="Google Shape;66;p9"/>
            <p:cNvSpPr/>
            <p:nvPr/>
          </p:nvSpPr>
          <p:spPr>
            <a:xfrm>
              <a:off x="2194750" y="6175958"/>
              <a:ext cx="24412" cy="136010"/>
            </a:xfrm>
            <a:custGeom>
              <a:avLst/>
              <a:gdLst/>
              <a:ahLst/>
              <a:cxnLst/>
              <a:rect l="l" t="t" r="r" b="b"/>
              <a:pathLst>
                <a:path w="10" h="53" extrusionOk="0">
                  <a:moveTo>
                    <a:pt x="10" y="5"/>
                  </a:moveTo>
                  <a:cubicBezTo>
                    <a:pt x="10" y="5"/>
                    <a:pt x="10" y="6"/>
                    <a:pt x="9" y="6"/>
                  </a:cubicBezTo>
                  <a:cubicBezTo>
                    <a:pt x="9" y="7"/>
                    <a:pt x="9" y="8"/>
                    <a:pt x="8" y="8"/>
                  </a:cubicBezTo>
                  <a:cubicBezTo>
                    <a:pt x="8" y="8"/>
                    <a:pt x="7" y="9"/>
                    <a:pt x="7" y="9"/>
                  </a:cubicBezTo>
                  <a:cubicBezTo>
                    <a:pt x="6" y="9"/>
                    <a:pt x="6" y="9"/>
                    <a:pt x="5" y="9"/>
                  </a:cubicBezTo>
                  <a:cubicBezTo>
                    <a:pt x="4" y="9"/>
                    <a:pt x="4" y="9"/>
                    <a:pt x="3" y="9"/>
                  </a:cubicBezTo>
                  <a:cubicBezTo>
                    <a:pt x="2" y="9"/>
                    <a:pt x="2" y="8"/>
                    <a:pt x="1" y="8"/>
                  </a:cubicBezTo>
                  <a:cubicBezTo>
                    <a:pt x="1" y="8"/>
                    <a:pt x="1" y="7"/>
                    <a:pt x="0" y="6"/>
                  </a:cubicBezTo>
                  <a:cubicBezTo>
                    <a:pt x="0" y="6"/>
                    <a:pt x="0" y="5"/>
                    <a:pt x="0" y="5"/>
                  </a:cubicBezTo>
                  <a:cubicBezTo>
                    <a:pt x="0" y="4"/>
                    <a:pt x="0" y="3"/>
                    <a:pt x="0" y="3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2" y="1"/>
                    <a:pt x="2" y="0"/>
                    <a:pt x="3" y="0"/>
                  </a:cubicBezTo>
                  <a:cubicBezTo>
                    <a:pt x="4" y="0"/>
                    <a:pt x="4" y="0"/>
                    <a:pt x="5" y="0"/>
                  </a:cubicBezTo>
                  <a:cubicBezTo>
                    <a:pt x="6" y="0"/>
                    <a:pt x="6" y="0"/>
                    <a:pt x="7" y="0"/>
                  </a:cubicBezTo>
                  <a:cubicBezTo>
                    <a:pt x="7" y="0"/>
                    <a:pt x="8" y="1"/>
                    <a:pt x="8" y="1"/>
                  </a:cubicBezTo>
                  <a:cubicBezTo>
                    <a:pt x="9" y="2"/>
                    <a:pt x="9" y="2"/>
                    <a:pt x="9" y="3"/>
                  </a:cubicBezTo>
                  <a:cubicBezTo>
                    <a:pt x="10" y="3"/>
                    <a:pt x="10" y="4"/>
                    <a:pt x="10" y="5"/>
                  </a:cubicBezTo>
                  <a:close/>
                  <a:moveTo>
                    <a:pt x="1" y="53"/>
                  </a:moveTo>
                  <a:cubicBezTo>
                    <a:pt x="1" y="14"/>
                    <a:pt x="1" y="14"/>
                    <a:pt x="1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53"/>
                    <a:pt x="9" y="53"/>
                    <a:pt x="9" y="53"/>
                  </a:cubicBezTo>
                  <a:lnTo>
                    <a:pt x="1" y="5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67" name="Google Shape;67;p9"/>
            <p:cNvSpPr/>
            <p:nvPr/>
          </p:nvSpPr>
          <p:spPr>
            <a:xfrm>
              <a:off x="2236599" y="6212575"/>
              <a:ext cx="87186" cy="101135"/>
            </a:xfrm>
            <a:custGeom>
              <a:avLst/>
              <a:gdLst/>
              <a:ahLst/>
              <a:cxnLst/>
              <a:rect l="l" t="t" r="r" b="b"/>
              <a:pathLst>
                <a:path w="34" h="40" extrusionOk="0">
                  <a:moveTo>
                    <a:pt x="34" y="19"/>
                  </a:moveTo>
                  <a:cubicBezTo>
                    <a:pt x="34" y="23"/>
                    <a:pt x="34" y="25"/>
                    <a:pt x="33" y="28"/>
                  </a:cubicBezTo>
                  <a:cubicBezTo>
                    <a:pt x="32" y="30"/>
                    <a:pt x="31" y="33"/>
                    <a:pt x="29" y="34"/>
                  </a:cubicBezTo>
                  <a:cubicBezTo>
                    <a:pt x="28" y="36"/>
                    <a:pt x="26" y="37"/>
                    <a:pt x="24" y="38"/>
                  </a:cubicBezTo>
                  <a:cubicBezTo>
                    <a:pt x="21" y="39"/>
                    <a:pt x="19" y="40"/>
                    <a:pt x="17" y="40"/>
                  </a:cubicBezTo>
                  <a:cubicBezTo>
                    <a:pt x="14" y="40"/>
                    <a:pt x="12" y="39"/>
                    <a:pt x="10" y="38"/>
                  </a:cubicBezTo>
                  <a:cubicBezTo>
                    <a:pt x="8" y="37"/>
                    <a:pt x="6" y="36"/>
                    <a:pt x="5" y="34"/>
                  </a:cubicBezTo>
                  <a:cubicBezTo>
                    <a:pt x="3" y="32"/>
                    <a:pt x="2" y="30"/>
                    <a:pt x="1" y="28"/>
                  </a:cubicBezTo>
                  <a:cubicBezTo>
                    <a:pt x="0" y="25"/>
                    <a:pt x="0" y="23"/>
                    <a:pt x="0" y="20"/>
                  </a:cubicBezTo>
                  <a:cubicBezTo>
                    <a:pt x="0" y="16"/>
                    <a:pt x="0" y="14"/>
                    <a:pt x="1" y="11"/>
                  </a:cubicBezTo>
                  <a:cubicBezTo>
                    <a:pt x="2" y="9"/>
                    <a:pt x="3" y="7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19" y="0"/>
                    <a:pt x="22" y="0"/>
                    <a:pt x="24" y="1"/>
                  </a:cubicBezTo>
                  <a:cubicBezTo>
                    <a:pt x="26" y="2"/>
                    <a:pt x="28" y="3"/>
                    <a:pt x="29" y="5"/>
                  </a:cubicBezTo>
                  <a:cubicBezTo>
                    <a:pt x="31" y="7"/>
                    <a:pt x="32" y="9"/>
                    <a:pt x="33" y="11"/>
                  </a:cubicBezTo>
                  <a:cubicBezTo>
                    <a:pt x="34" y="14"/>
                    <a:pt x="34" y="16"/>
                    <a:pt x="34" y="19"/>
                  </a:cubicBezTo>
                  <a:close/>
                  <a:moveTo>
                    <a:pt x="26" y="20"/>
                  </a:moveTo>
                  <a:cubicBezTo>
                    <a:pt x="26" y="18"/>
                    <a:pt x="26" y="16"/>
                    <a:pt x="26" y="14"/>
                  </a:cubicBezTo>
                  <a:cubicBezTo>
                    <a:pt x="25" y="13"/>
                    <a:pt x="25" y="11"/>
                    <a:pt x="24" y="10"/>
                  </a:cubicBezTo>
                  <a:cubicBezTo>
                    <a:pt x="23" y="9"/>
                    <a:pt x="22" y="8"/>
                    <a:pt x="21" y="8"/>
                  </a:cubicBezTo>
                  <a:cubicBezTo>
                    <a:pt x="19" y="7"/>
                    <a:pt x="18" y="7"/>
                    <a:pt x="17" y="7"/>
                  </a:cubicBezTo>
                  <a:cubicBezTo>
                    <a:pt x="15" y="7"/>
                    <a:pt x="14" y="7"/>
                    <a:pt x="13" y="8"/>
                  </a:cubicBezTo>
                  <a:cubicBezTo>
                    <a:pt x="12" y="8"/>
                    <a:pt x="11" y="9"/>
                    <a:pt x="10" y="10"/>
                  </a:cubicBezTo>
                  <a:cubicBezTo>
                    <a:pt x="9" y="11"/>
                    <a:pt x="8" y="13"/>
                    <a:pt x="8" y="14"/>
                  </a:cubicBezTo>
                  <a:cubicBezTo>
                    <a:pt x="8" y="16"/>
                    <a:pt x="7" y="17"/>
                    <a:pt x="7" y="19"/>
                  </a:cubicBezTo>
                  <a:cubicBezTo>
                    <a:pt x="7" y="21"/>
                    <a:pt x="8" y="23"/>
                    <a:pt x="8" y="25"/>
                  </a:cubicBezTo>
                  <a:cubicBezTo>
                    <a:pt x="9" y="27"/>
                    <a:pt x="9" y="28"/>
                    <a:pt x="10" y="29"/>
                  </a:cubicBezTo>
                  <a:cubicBezTo>
                    <a:pt x="11" y="30"/>
                    <a:pt x="12" y="31"/>
                    <a:pt x="13" y="32"/>
                  </a:cubicBezTo>
                  <a:cubicBezTo>
                    <a:pt x="14" y="32"/>
                    <a:pt x="16" y="32"/>
                    <a:pt x="17" y="32"/>
                  </a:cubicBezTo>
                  <a:cubicBezTo>
                    <a:pt x="18" y="32"/>
                    <a:pt x="20" y="32"/>
                    <a:pt x="21" y="31"/>
                  </a:cubicBezTo>
                  <a:cubicBezTo>
                    <a:pt x="22" y="31"/>
                    <a:pt x="23" y="30"/>
                    <a:pt x="24" y="29"/>
                  </a:cubicBezTo>
                  <a:cubicBezTo>
                    <a:pt x="25" y="27"/>
                    <a:pt x="25" y="26"/>
                    <a:pt x="26" y="25"/>
                  </a:cubicBezTo>
                  <a:cubicBezTo>
                    <a:pt x="26" y="23"/>
                    <a:pt x="26" y="21"/>
                    <a:pt x="26" y="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68" name="Google Shape;68;p9"/>
            <p:cNvSpPr/>
            <p:nvPr/>
          </p:nvSpPr>
          <p:spPr>
            <a:xfrm>
              <a:off x="2344710" y="6212575"/>
              <a:ext cx="78468" cy="99391"/>
            </a:xfrm>
            <a:custGeom>
              <a:avLst/>
              <a:gdLst/>
              <a:ahLst/>
              <a:cxnLst/>
              <a:rect l="l" t="t" r="r" b="b"/>
              <a:pathLst>
                <a:path w="31" h="39" extrusionOk="0">
                  <a:moveTo>
                    <a:pt x="23" y="39"/>
                  </a:moveTo>
                  <a:cubicBezTo>
                    <a:pt x="23" y="17"/>
                    <a:pt x="23" y="17"/>
                    <a:pt x="23" y="17"/>
                  </a:cubicBezTo>
                  <a:cubicBezTo>
                    <a:pt x="23" y="14"/>
                    <a:pt x="23" y="11"/>
                    <a:pt x="21" y="9"/>
                  </a:cubicBezTo>
                  <a:cubicBezTo>
                    <a:pt x="20" y="7"/>
                    <a:pt x="18" y="7"/>
                    <a:pt x="15" y="7"/>
                  </a:cubicBezTo>
                  <a:cubicBezTo>
                    <a:pt x="14" y="7"/>
                    <a:pt x="13" y="7"/>
                    <a:pt x="12" y="7"/>
                  </a:cubicBezTo>
                  <a:cubicBezTo>
                    <a:pt x="11" y="8"/>
                    <a:pt x="10" y="8"/>
                    <a:pt x="9" y="9"/>
                  </a:cubicBezTo>
                  <a:cubicBezTo>
                    <a:pt x="9" y="10"/>
                    <a:pt x="8" y="11"/>
                    <a:pt x="8" y="12"/>
                  </a:cubicBezTo>
                  <a:cubicBezTo>
                    <a:pt x="8" y="14"/>
                    <a:pt x="7" y="15"/>
                    <a:pt x="7" y="16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8" y="3"/>
                    <a:pt x="8" y="3"/>
                    <a:pt x="9" y="2"/>
                  </a:cubicBezTo>
                  <a:cubicBezTo>
                    <a:pt x="10" y="2"/>
                    <a:pt x="11" y="1"/>
                    <a:pt x="11" y="1"/>
                  </a:cubicBezTo>
                  <a:cubicBezTo>
                    <a:pt x="12" y="0"/>
                    <a:pt x="13" y="0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19" y="0"/>
                    <a:pt x="21" y="0"/>
                    <a:pt x="23" y="1"/>
                  </a:cubicBezTo>
                  <a:cubicBezTo>
                    <a:pt x="25" y="1"/>
                    <a:pt x="26" y="2"/>
                    <a:pt x="27" y="4"/>
                  </a:cubicBezTo>
                  <a:cubicBezTo>
                    <a:pt x="28" y="5"/>
                    <a:pt x="29" y="7"/>
                    <a:pt x="30" y="9"/>
                  </a:cubicBezTo>
                  <a:cubicBezTo>
                    <a:pt x="30" y="11"/>
                    <a:pt x="31" y="14"/>
                    <a:pt x="31" y="17"/>
                  </a:cubicBezTo>
                  <a:cubicBezTo>
                    <a:pt x="31" y="39"/>
                    <a:pt x="31" y="39"/>
                    <a:pt x="31" y="39"/>
                  </a:cubicBezTo>
                  <a:lnTo>
                    <a:pt x="23" y="3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69" name="Google Shape;69;p9"/>
            <p:cNvSpPr/>
            <p:nvPr/>
          </p:nvSpPr>
          <p:spPr>
            <a:xfrm>
              <a:off x="2445845" y="6284068"/>
              <a:ext cx="31387" cy="29643"/>
            </a:xfrm>
            <a:custGeom>
              <a:avLst/>
              <a:gdLst/>
              <a:ahLst/>
              <a:cxnLst/>
              <a:rect l="l" t="t" r="r" b="b"/>
              <a:pathLst>
                <a:path w="12" h="12" extrusionOk="0">
                  <a:moveTo>
                    <a:pt x="12" y="6"/>
                  </a:moveTo>
                  <a:cubicBezTo>
                    <a:pt x="12" y="7"/>
                    <a:pt x="11" y="7"/>
                    <a:pt x="11" y="8"/>
                  </a:cubicBezTo>
                  <a:cubicBezTo>
                    <a:pt x="11" y="9"/>
                    <a:pt x="10" y="9"/>
                    <a:pt x="10" y="10"/>
                  </a:cubicBezTo>
                  <a:cubicBezTo>
                    <a:pt x="9" y="10"/>
                    <a:pt x="9" y="11"/>
                    <a:pt x="8" y="11"/>
                  </a:cubicBezTo>
                  <a:cubicBezTo>
                    <a:pt x="7" y="11"/>
                    <a:pt x="7" y="12"/>
                    <a:pt x="6" y="12"/>
                  </a:cubicBezTo>
                  <a:cubicBezTo>
                    <a:pt x="5" y="12"/>
                    <a:pt x="4" y="11"/>
                    <a:pt x="4" y="11"/>
                  </a:cubicBezTo>
                  <a:cubicBezTo>
                    <a:pt x="3" y="11"/>
                    <a:pt x="2" y="10"/>
                    <a:pt x="2" y="10"/>
                  </a:cubicBezTo>
                  <a:cubicBezTo>
                    <a:pt x="1" y="9"/>
                    <a:pt x="1" y="9"/>
                    <a:pt x="1" y="8"/>
                  </a:cubicBezTo>
                  <a:cubicBezTo>
                    <a:pt x="0" y="7"/>
                    <a:pt x="0" y="7"/>
                    <a:pt x="0" y="6"/>
                  </a:cubicBezTo>
                  <a:cubicBezTo>
                    <a:pt x="0" y="5"/>
                    <a:pt x="0" y="4"/>
                    <a:pt x="1" y="4"/>
                  </a:cubicBezTo>
                  <a:cubicBezTo>
                    <a:pt x="1" y="3"/>
                    <a:pt x="1" y="2"/>
                    <a:pt x="2" y="2"/>
                  </a:cubicBezTo>
                  <a:cubicBezTo>
                    <a:pt x="2" y="1"/>
                    <a:pt x="3" y="1"/>
                    <a:pt x="4" y="0"/>
                  </a:cubicBezTo>
                  <a:cubicBezTo>
                    <a:pt x="4" y="0"/>
                    <a:pt x="5" y="0"/>
                    <a:pt x="6" y="0"/>
                  </a:cubicBezTo>
                  <a:cubicBezTo>
                    <a:pt x="7" y="0"/>
                    <a:pt x="7" y="0"/>
                    <a:pt x="8" y="0"/>
                  </a:cubicBezTo>
                  <a:cubicBezTo>
                    <a:pt x="9" y="1"/>
                    <a:pt x="9" y="1"/>
                    <a:pt x="10" y="2"/>
                  </a:cubicBezTo>
                  <a:cubicBezTo>
                    <a:pt x="10" y="2"/>
                    <a:pt x="11" y="3"/>
                    <a:pt x="11" y="4"/>
                  </a:cubicBezTo>
                  <a:cubicBezTo>
                    <a:pt x="11" y="4"/>
                    <a:pt x="12" y="5"/>
                    <a:pt x="12" y="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70" name="Google Shape;70;p9"/>
            <p:cNvSpPr/>
            <p:nvPr/>
          </p:nvSpPr>
          <p:spPr>
            <a:xfrm>
              <a:off x="2540006" y="6181188"/>
              <a:ext cx="97648" cy="130778"/>
            </a:xfrm>
            <a:custGeom>
              <a:avLst/>
              <a:gdLst/>
              <a:ahLst/>
              <a:cxnLst/>
              <a:rect l="l" t="t" r="r" b="b"/>
              <a:pathLst>
                <a:path w="56" h="75" extrusionOk="0">
                  <a:moveTo>
                    <a:pt x="34" y="11"/>
                  </a:moveTo>
                  <a:lnTo>
                    <a:pt x="34" y="75"/>
                  </a:lnTo>
                  <a:lnTo>
                    <a:pt x="22" y="75"/>
                  </a:lnTo>
                  <a:lnTo>
                    <a:pt x="22" y="11"/>
                  </a:lnTo>
                  <a:lnTo>
                    <a:pt x="0" y="11"/>
                  </a:lnTo>
                  <a:lnTo>
                    <a:pt x="0" y="0"/>
                  </a:lnTo>
                  <a:lnTo>
                    <a:pt x="56" y="0"/>
                  </a:lnTo>
                  <a:lnTo>
                    <a:pt x="56" y="11"/>
                  </a:lnTo>
                  <a:lnTo>
                    <a:pt x="34" y="1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71" name="Google Shape;71;p9"/>
            <p:cNvSpPr/>
            <p:nvPr/>
          </p:nvSpPr>
          <p:spPr>
            <a:xfrm>
              <a:off x="2651603" y="6174213"/>
              <a:ext cx="80211" cy="137753"/>
            </a:xfrm>
            <a:custGeom>
              <a:avLst/>
              <a:gdLst/>
              <a:ahLst/>
              <a:cxnLst/>
              <a:rect l="l" t="t" r="r" b="b"/>
              <a:pathLst>
                <a:path w="31" h="54" extrusionOk="0">
                  <a:moveTo>
                    <a:pt x="24" y="54"/>
                  </a:moveTo>
                  <a:cubicBezTo>
                    <a:pt x="24" y="32"/>
                    <a:pt x="24" y="32"/>
                    <a:pt x="24" y="32"/>
                  </a:cubicBezTo>
                  <a:cubicBezTo>
                    <a:pt x="24" y="28"/>
                    <a:pt x="23" y="26"/>
                    <a:pt x="22" y="24"/>
                  </a:cubicBezTo>
                  <a:cubicBezTo>
                    <a:pt x="21" y="22"/>
                    <a:pt x="19" y="22"/>
                    <a:pt x="16" y="22"/>
                  </a:cubicBezTo>
                  <a:cubicBezTo>
                    <a:pt x="15" y="22"/>
                    <a:pt x="14" y="22"/>
                    <a:pt x="13" y="22"/>
                  </a:cubicBezTo>
                  <a:cubicBezTo>
                    <a:pt x="12" y="22"/>
                    <a:pt x="11" y="23"/>
                    <a:pt x="10" y="24"/>
                  </a:cubicBezTo>
                  <a:cubicBezTo>
                    <a:pt x="9" y="25"/>
                    <a:pt x="9" y="26"/>
                    <a:pt x="8" y="27"/>
                  </a:cubicBezTo>
                  <a:cubicBezTo>
                    <a:pt x="8" y="28"/>
                    <a:pt x="8" y="30"/>
                    <a:pt x="8" y="31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8" y="18"/>
                    <a:pt x="9" y="18"/>
                    <a:pt x="10" y="17"/>
                  </a:cubicBezTo>
                  <a:cubicBezTo>
                    <a:pt x="10" y="17"/>
                    <a:pt x="11" y="16"/>
                    <a:pt x="12" y="16"/>
                  </a:cubicBezTo>
                  <a:cubicBezTo>
                    <a:pt x="13" y="15"/>
                    <a:pt x="14" y="15"/>
                    <a:pt x="15" y="15"/>
                  </a:cubicBezTo>
                  <a:cubicBezTo>
                    <a:pt x="16" y="15"/>
                    <a:pt x="17" y="15"/>
                    <a:pt x="18" y="15"/>
                  </a:cubicBezTo>
                  <a:cubicBezTo>
                    <a:pt x="20" y="15"/>
                    <a:pt x="22" y="15"/>
                    <a:pt x="24" y="16"/>
                  </a:cubicBezTo>
                  <a:cubicBezTo>
                    <a:pt x="25" y="16"/>
                    <a:pt x="27" y="17"/>
                    <a:pt x="28" y="19"/>
                  </a:cubicBezTo>
                  <a:cubicBezTo>
                    <a:pt x="29" y="20"/>
                    <a:pt x="30" y="22"/>
                    <a:pt x="30" y="24"/>
                  </a:cubicBezTo>
                  <a:cubicBezTo>
                    <a:pt x="31" y="27"/>
                    <a:pt x="31" y="29"/>
                    <a:pt x="31" y="32"/>
                  </a:cubicBezTo>
                  <a:cubicBezTo>
                    <a:pt x="31" y="54"/>
                    <a:pt x="31" y="54"/>
                    <a:pt x="31" y="54"/>
                  </a:cubicBezTo>
                  <a:lnTo>
                    <a:pt x="24" y="5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72" name="Google Shape;72;p9"/>
            <p:cNvSpPr/>
            <p:nvPr/>
          </p:nvSpPr>
          <p:spPr>
            <a:xfrm>
              <a:off x="2750996" y="6212575"/>
              <a:ext cx="85443" cy="101135"/>
            </a:xfrm>
            <a:custGeom>
              <a:avLst/>
              <a:gdLst/>
              <a:ahLst/>
              <a:cxnLst/>
              <a:rect l="l" t="t" r="r" b="b"/>
              <a:pathLst>
                <a:path w="33" h="40" extrusionOk="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4"/>
                    <a:pt x="8" y="26"/>
                    <a:pt x="8" y="27"/>
                  </a:cubicBezTo>
                  <a:cubicBezTo>
                    <a:pt x="9" y="28"/>
                    <a:pt x="10" y="29"/>
                    <a:pt x="11" y="30"/>
                  </a:cubicBezTo>
                  <a:cubicBezTo>
                    <a:pt x="11" y="31"/>
                    <a:pt x="12" y="32"/>
                    <a:pt x="13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8" y="33"/>
                    <a:pt x="19" y="33"/>
                  </a:cubicBezTo>
                  <a:cubicBezTo>
                    <a:pt x="20" y="32"/>
                    <a:pt x="21" y="32"/>
                    <a:pt x="21" y="32"/>
                  </a:cubicBezTo>
                  <a:cubicBezTo>
                    <a:pt x="22" y="32"/>
                    <a:pt x="23" y="31"/>
                    <a:pt x="23" y="31"/>
                  </a:cubicBezTo>
                  <a:cubicBezTo>
                    <a:pt x="24" y="31"/>
                    <a:pt x="24" y="30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19" y="39"/>
                    <a:pt x="18" y="40"/>
                    <a:pt x="16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0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2" y="31"/>
                  </a:cubicBezTo>
                  <a:cubicBezTo>
                    <a:pt x="1" y="29"/>
                    <a:pt x="1" y="28"/>
                    <a:pt x="0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4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19" y="0"/>
                    <a:pt x="22" y="0"/>
                    <a:pt x="24" y="1"/>
                  </a:cubicBezTo>
                  <a:cubicBezTo>
                    <a:pt x="26" y="2"/>
                    <a:pt x="27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2" y="14"/>
                    <a:pt x="33" y="16"/>
                    <a:pt x="33" y="19"/>
                  </a:cubicBezTo>
                  <a:close/>
                  <a:moveTo>
                    <a:pt x="25" y="16"/>
                  </a:moveTo>
                  <a:cubicBezTo>
                    <a:pt x="25" y="15"/>
                    <a:pt x="25" y="13"/>
                    <a:pt x="24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0" y="9"/>
                  </a:cubicBezTo>
                  <a:cubicBezTo>
                    <a:pt x="9" y="10"/>
                    <a:pt x="9" y="11"/>
                    <a:pt x="8" y="12"/>
                  </a:cubicBezTo>
                  <a:cubicBezTo>
                    <a:pt x="8" y="13"/>
                    <a:pt x="7" y="14"/>
                    <a:pt x="7" y="16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73" name="Google Shape;73;p9"/>
            <p:cNvSpPr/>
            <p:nvPr/>
          </p:nvSpPr>
          <p:spPr>
            <a:xfrm>
              <a:off x="2902698" y="6174213"/>
              <a:ext cx="80211" cy="139497"/>
            </a:xfrm>
            <a:custGeom>
              <a:avLst/>
              <a:gdLst/>
              <a:ahLst/>
              <a:cxnLst/>
              <a:rect l="l" t="t" r="r" b="b"/>
              <a:pathLst>
                <a:path w="32" h="55" extrusionOk="0">
                  <a:moveTo>
                    <a:pt x="32" y="35"/>
                  </a:moveTo>
                  <a:cubicBezTo>
                    <a:pt x="32" y="38"/>
                    <a:pt x="32" y="41"/>
                    <a:pt x="31" y="44"/>
                  </a:cubicBezTo>
                  <a:cubicBezTo>
                    <a:pt x="30" y="46"/>
                    <a:pt x="29" y="48"/>
                    <a:pt x="28" y="50"/>
                  </a:cubicBezTo>
                  <a:cubicBezTo>
                    <a:pt x="26" y="51"/>
                    <a:pt x="25" y="53"/>
                    <a:pt x="23" y="53"/>
                  </a:cubicBezTo>
                  <a:cubicBezTo>
                    <a:pt x="21" y="54"/>
                    <a:pt x="19" y="55"/>
                    <a:pt x="17" y="55"/>
                  </a:cubicBezTo>
                  <a:cubicBezTo>
                    <a:pt x="15" y="55"/>
                    <a:pt x="13" y="54"/>
                    <a:pt x="12" y="53"/>
                  </a:cubicBezTo>
                  <a:cubicBezTo>
                    <a:pt x="10" y="52"/>
                    <a:pt x="9" y="51"/>
                    <a:pt x="7" y="50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9" y="18"/>
                    <a:pt x="10" y="17"/>
                  </a:cubicBezTo>
                  <a:cubicBezTo>
                    <a:pt x="10" y="17"/>
                    <a:pt x="11" y="16"/>
                    <a:pt x="12" y="16"/>
                  </a:cubicBezTo>
                  <a:cubicBezTo>
                    <a:pt x="12" y="16"/>
                    <a:pt x="13" y="15"/>
                    <a:pt x="14" y="15"/>
                  </a:cubicBezTo>
                  <a:cubicBezTo>
                    <a:pt x="15" y="15"/>
                    <a:pt x="16" y="15"/>
                    <a:pt x="17" y="15"/>
                  </a:cubicBezTo>
                  <a:cubicBezTo>
                    <a:pt x="20" y="15"/>
                    <a:pt x="21" y="15"/>
                    <a:pt x="23" y="16"/>
                  </a:cubicBezTo>
                  <a:cubicBezTo>
                    <a:pt x="25" y="16"/>
                    <a:pt x="27" y="18"/>
                    <a:pt x="28" y="19"/>
                  </a:cubicBezTo>
                  <a:cubicBezTo>
                    <a:pt x="29" y="21"/>
                    <a:pt x="30" y="23"/>
                    <a:pt x="31" y="26"/>
                  </a:cubicBezTo>
                  <a:cubicBezTo>
                    <a:pt x="32" y="28"/>
                    <a:pt x="32" y="32"/>
                    <a:pt x="32" y="35"/>
                  </a:cubicBezTo>
                  <a:close/>
                  <a:moveTo>
                    <a:pt x="25" y="35"/>
                  </a:moveTo>
                  <a:cubicBezTo>
                    <a:pt x="25" y="31"/>
                    <a:pt x="24" y="27"/>
                    <a:pt x="23" y="25"/>
                  </a:cubicBezTo>
                  <a:cubicBezTo>
                    <a:pt x="21" y="23"/>
                    <a:pt x="19" y="22"/>
                    <a:pt x="16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3" y="22"/>
                    <a:pt x="12" y="23"/>
                    <a:pt x="11" y="23"/>
                  </a:cubicBezTo>
                  <a:cubicBezTo>
                    <a:pt x="10" y="23"/>
                    <a:pt x="10" y="24"/>
                    <a:pt x="9" y="25"/>
                  </a:cubicBezTo>
                  <a:cubicBezTo>
                    <a:pt x="8" y="25"/>
                    <a:pt x="8" y="26"/>
                    <a:pt x="7" y="26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8" y="43"/>
                    <a:pt x="8" y="44"/>
                    <a:pt x="9" y="44"/>
                  </a:cubicBezTo>
                  <a:cubicBezTo>
                    <a:pt x="10" y="45"/>
                    <a:pt x="10" y="45"/>
                    <a:pt x="11" y="46"/>
                  </a:cubicBezTo>
                  <a:cubicBezTo>
                    <a:pt x="12" y="46"/>
                    <a:pt x="13" y="47"/>
                    <a:pt x="14" y="47"/>
                  </a:cubicBezTo>
                  <a:cubicBezTo>
                    <a:pt x="15" y="47"/>
                    <a:pt x="15" y="48"/>
                    <a:pt x="16" y="48"/>
                  </a:cubicBezTo>
                  <a:cubicBezTo>
                    <a:pt x="19" y="48"/>
                    <a:pt x="21" y="47"/>
                    <a:pt x="23" y="45"/>
                  </a:cubicBezTo>
                  <a:cubicBezTo>
                    <a:pt x="24" y="43"/>
                    <a:pt x="25" y="39"/>
                    <a:pt x="25" y="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74" name="Google Shape;74;p9"/>
            <p:cNvSpPr/>
            <p:nvPr/>
          </p:nvSpPr>
          <p:spPr>
            <a:xfrm>
              <a:off x="2998603" y="6212575"/>
              <a:ext cx="83698" cy="101135"/>
            </a:xfrm>
            <a:custGeom>
              <a:avLst/>
              <a:gdLst/>
              <a:ahLst/>
              <a:cxnLst/>
              <a:rect l="l" t="t" r="r" b="b"/>
              <a:pathLst>
                <a:path w="33" h="40" extrusionOk="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10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1" y="32"/>
                    <a:pt x="21" y="32"/>
                    <a:pt x="22" y="32"/>
                  </a:cubicBezTo>
                  <a:cubicBezTo>
                    <a:pt x="23" y="32"/>
                    <a:pt x="23" y="31"/>
                    <a:pt x="24" y="31"/>
                  </a:cubicBezTo>
                  <a:cubicBezTo>
                    <a:pt x="24" y="31"/>
                    <a:pt x="25" y="30"/>
                    <a:pt x="26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8" y="37"/>
                  </a:cubicBezTo>
                  <a:cubicBezTo>
                    <a:pt x="27" y="37"/>
                    <a:pt x="26" y="38"/>
                    <a:pt x="25" y="38"/>
                  </a:cubicBezTo>
                  <a:cubicBezTo>
                    <a:pt x="24" y="39"/>
                    <a:pt x="23" y="39"/>
                    <a:pt x="21" y="39"/>
                  </a:cubicBezTo>
                  <a:cubicBezTo>
                    <a:pt x="20" y="39"/>
                    <a:pt x="19" y="40"/>
                    <a:pt x="17" y="40"/>
                  </a:cubicBezTo>
                  <a:cubicBezTo>
                    <a:pt x="15" y="40"/>
                    <a:pt x="14" y="39"/>
                    <a:pt x="12" y="39"/>
                  </a:cubicBezTo>
                  <a:cubicBezTo>
                    <a:pt x="11" y="38"/>
                    <a:pt x="10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5" y="34"/>
                    <a:pt x="4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1" y="24"/>
                    <a:pt x="0" y="22"/>
                    <a:pt x="0" y="20"/>
                  </a:cubicBezTo>
                  <a:cubicBezTo>
                    <a:pt x="0" y="16"/>
                    <a:pt x="1" y="13"/>
                    <a:pt x="2" y="11"/>
                  </a:cubicBezTo>
                  <a:cubicBezTo>
                    <a:pt x="2" y="8"/>
                    <a:pt x="4" y="6"/>
                    <a:pt x="5" y="5"/>
                  </a:cubicBezTo>
                  <a:cubicBezTo>
                    <a:pt x="7" y="3"/>
                    <a:pt x="8" y="2"/>
                    <a:pt x="10" y="1"/>
                  </a:cubicBezTo>
                  <a:cubicBezTo>
                    <a:pt x="12" y="0"/>
                    <a:pt x="15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1" y="7"/>
                    <a:pt x="32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6" y="16"/>
                  </a:moveTo>
                  <a:cubicBezTo>
                    <a:pt x="26" y="15"/>
                    <a:pt x="25" y="13"/>
                    <a:pt x="25" y="12"/>
                  </a:cubicBezTo>
                  <a:cubicBezTo>
                    <a:pt x="25" y="11"/>
                    <a:pt x="24" y="10"/>
                    <a:pt x="23" y="9"/>
                  </a:cubicBezTo>
                  <a:cubicBezTo>
                    <a:pt x="23" y="8"/>
                    <a:pt x="22" y="8"/>
                    <a:pt x="21" y="7"/>
                  </a:cubicBezTo>
                  <a:cubicBezTo>
                    <a:pt x="20" y="7"/>
                    <a:pt x="18" y="6"/>
                    <a:pt x="17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1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6" y="1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75" name="Google Shape;75;p9"/>
            <p:cNvSpPr/>
            <p:nvPr/>
          </p:nvSpPr>
          <p:spPr>
            <a:xfrm>
              <a:off x="3096251" y="6174213"/>
              <a:ext cx="55799" cy="139497"/>
            </a:xfrm>
            <a:custGeom>
              <a:avLst/>
              <a:gdLst/>
              <a:ahLst/>
              <a:cxnLst/>
              <a:rect l="l" t="t" r="r" b="b"/>
              <a:pathLst>
                <a:path w="22" h="55" extrusionOk="0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2" y="55"/>
                    <a:pt x="11" y="54"/>
                    <a:pt x="10" y="54"/>
                  </a:cubicBezTo>
                  <a:cubicBezTo>
                    <a:pt x="9" y="54"/>
                    <a:pt x="8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4"/>
                    <a:pt x="13" y="45"/>
                    <a:pt x="13" y="45"/>
                  </a:cubicBezTo>
                  <a:cubicBezTo>
                    <a:pt x="13" y="46"/>
                    <a:pt x="13" y="46"/>
                    <a:pt x="13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6" y="48"/>
                  </a:cubicBezTo>
                  <a:cubicBezTo>
                    <a:pt x="17" y="48"/>
                    <a:pt x="18" y="48"/>
                    <a:pt x="19" y="47"/>
                  </a:cubicBezTo>
                  <a:cubicBezTo>
                    <a:pt x="20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76" name="Google Shape;76;p9"/>
            <p:cNvSpPr/>
            <p:nvPr/>
          </p:nvSpPr>
          <p:spPr>
            <a:xfrm>
              <a:off x="3164256" y="6174213"/>
              <a:ext cx="55799" cy="139497"/>
            </a:xfrm>
            <a:custGeom>
              <a:avLst/>
              <a:gdLst/>
              <a:ahLst/>
              <a:cxnLst/>
              <a:rect l="l" t="t" r="r" b="b"/>
              <a:pathLst>
                <a:path w="22" h="55" extrusionOk="0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6" y="54"/>
                    <a:pt x="15" y="55"/>
                    <a:pt x="14" y="55"/>
                  </a:cubicBezTo>
                  <a:cubicBezTo>
                    <a:pt x="12" y="55"/>
                    <a:pt x="11" y="54"/>
                    <a:pt x="10" y="54"/>
                  </a:cubicBezTo>
                  <a:cubicBezTo>
                    <a:pt x="9" y="54"/>
                    <a:pt x="8" y="53"/>
                    <a:pt x="7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4"/>
                    <a:pt x="12" y="45"/>
                    <a:pt x="13" y="45"/>
                  </a:cubicBezTo>
                  <a:cubicBezTo>
                    <a:pt x="13" y="46"/>
                    <a:pt x="13" y="46"/>
                    <a:pt x="13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6" y="48"/>
                  </a:cubicBezTo>
                  <a:cubicBezTo>
                    <a:pt x="17" y="48"/>
                    <a:pt x="18" y="48"/>
                    <a:pt x="19" y="47"/>
                  </a:cubicBezTo>
                  <a:cubicBezTo>
                    <a:pt x="20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77" name="Google Shape;77;p9"/>
            <p:cNvSpPr/>
            <p:nvPr/>
          </p:nvSpPr>
          <p:spPr>
            <a:xfrm>
              <a:off x="3234004" y="6212575"/>
              <a:ext cx="83698" cy="101135"/>
            </a:xfrm>
            <a:custGeom>
              <a:avLst/>
              <a:gdLst/>
              <a:ahLst/>
              <a:cxnLst/>
              <a:rect l="l" t="t" r="r" b="b"/>
              <a:pathLst>
                <a:path w="33" h="40" extrusionOk="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10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1" y="32"/>
                    <a:pt x="21" y="32"/>
                    <a:pt x="22" y="32"/>
                  </a:cubicBezTo>
                  <a:cubicBezTo>
                    <a:pt x="23" y="32"/>
                    <a:pt x="23" y="31"/>
                    <a:pt x="24" y="31"/>
                  </a:cubicBezTo>
                  <a:cubicBezTo>
                    <a:pt x="24" y="31"/>
                    <a:pt x="25" y="30"/>
                    <a:pt x="26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7" y="37"/>
                    <a:pt x="26" y="38"/>
                    <a:pt x="25" y="38"/>
                  </a:cubicBezTo>
                  <a:cubicBezTo>
                    <a:pt x="24" y="39"/>
                    <a:pt x="22" y="39"/>
                    <a:pt x="21" y="39"/>
                  </a:cubicBezTo>
                  <a:cubicBezTo>
                    <a:pt x="20" y="39"/>
                    <a:pt x="19" y="40"/>
                    <a:pt x="17" y="40"/>
                  </a:cubicBezTo>
                  <a:cubicBezTo>
                    <a:pt x="15" y="40"/>
                    <a:pt x="14" y="39"/>
                    <a:pt x="12" y="39"/>
                  </a:cubicBezTo>
                  <a:cubicBezTo>
                    <a:pt x="11" y="38"/>
                    <a:pt x="10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5" y="34"/>
                    <a:pt x="4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1" y="24"/>
                    <a:pt x="0" y="22"/>
                    <a:pt x="0" y="20"/>
                  </a:cubicBezTo>
                  <a:cubicBezTo>
                    <a:pt x="0" y="16"/>
                    <a:pt x="1" y="13"/>
                    <a:pt x="2" y="11"/>
                  </a:cubicBezTo>
                  <a:cubicBezTo>
                    <a:pt x="2" y="8"/>
                    <a:pt x="4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5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1" y="7"/>
                    <a:pt x="32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6" y="16"/>
                  </a:moveTo>
                  <a:cubicBezTo>
                    <a:pt x="26" y="15"/>
                    <a:pt x="25" y="13"/>
                    <a:pt x="25" y="12"/>
                  </a:cubicBezTo>
                  <a:cubicBezTo>
                    <a:pt x="25" y="11"/>
                    <a:pt x="24" y="10"/>
                    <a:pt x="23" y="9"/>
                  </a:cubicBezTo>
                  <a:cubicBezTo>
                    <a:pt x="23" y="8"/>
                    <a:pt x="22" y="8"/>
                    <a:pt x="21" y="7"/>
                  </a:cubicBezTo>
                  <a:cubicBezTo>
                    <a:pt x="20" y="7"/>
                    <a:pt x="18" y="6"/>
                    <a:pt x="17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1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6" y="1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78" name="Google Shape;78;p9"/>
            <p:cNvSpPr/>
            <p:nvPr/>
          </p:nvSpPr>
          <p:spPr>
            <a:xfrm>
              <a:off x="3336884" y="6212575"/>
              <a:ext cx="59286" cy="99391"/>
            </a:xfrm>
            <a:custGeom>
              <a:avLst/>
              <a:gdLst/>
              <a:ahLst/>
              <a:cxnLst/>
              <a:rect l="l" t="t" r="r" b="b"/>
              <a:pathLst>
                <a:path w="23" h="39" extrusionOk="0">
                  <a:moveTo>
                    <a:pt x="21" y="8"/>
                  </a:moveTo>
                  <a:cubicBezTo>
                    <a:pt x="20" y="8"/>
                    <a:pt x="19" y="8"/>
                    <a:pt x="19" y="7"/>
                  </a:cubicBezTo>
                  <a:cubicBezTo>
                    <a:pt x="18" y="7"/>
                    <a:pt x="17" y="7"/>
                    <a:pt x="15" y="7"/>
                  </a:cubicBezTo>
                  <a:cubicBezTo>
                    <a:pt x="13" y="7"/>
                    <a:pt x="11" y="8"/>
                    <a:pt x="10" y="9"/>
                  </a:cubicBezTo>
                  <a:cubicBezTo>
                    <a:pt x="8" y="11"/>
                    <a:pt x="8" y="14"/>
                    <a:pt x="8" y="17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3"/>
                    <a:pt x="9" y="3"/>
                    <a:pt x="9" y="2"/>
                  </a:cubicBezTo>
                  <a:cubicBezTo>
                    <a:pt x="10" y="2"/>
                    <a:pt x="11" y="1"/>
                    <a:pt x="11" y="1"/>
                  </a:cubicBezTo>
                  <a:cubicBezTo>
                    <a:pt x="12" y="0"/>
                    <a:pt x="13" y="0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18" y="0"/>
                    <a:pt x="19" y="0"/>
                    <a:pt x="20" y="0"/>
                  </a:cubicBezTo>
                  <a:cubicBezTo>
                    <a:pt x="21" y="0"/>
                    <a:pt x="22" y="1"/>
                    <a:pt x="23" y="1"/>
                  </a:cubicBezTo>
                  <a:lnTo>
                    <a:pt x="21" y="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79" name="Google Shape;79;p9"/>
            <p:cNvSpPr/>
            <p:nvPr/>
          </p:nvSpPr>
          <p:spPr>
            <a:xfrm>
              <a:off x="3451969" y="6174213"/>
              <a:ext cx="55799" cy="139497"/>
            </a:xfrm>
            <a:custGeom>
              <a:avLst/>
              <a:gdLst/>
              <a:ahLst/>
              <a:cxnLst/>
              <a:rect l="l" t="t" r="r" b="b"/>
              <a:pathLst>
                <a:path w="22" h="55" extrusionOk="0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2" y="55"/>
                    <a:pt x="11" y="54"/>
                    <a:pt x="10" y="54"/>
                  </a:cubicBezTo>
                  <a:cubicBezTo>
                    <a:pt x="9" y="54"/>
                    <a:pt x="8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4"/>
                    <a:pt x="12" y="45"/>
                    <a:pt x="13" y="45"/>
                  </a:cubicBezTo>
                  <a:cubicBezTo>
                    <a:pt x="13" y="46"/>
                    <a:pt x="13" y="46"/>
                    <a:pt x="13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6" y="48"/>
                  </a:cubicBezTo>
                  <a:cubicBezTo>
                    <a:pt x="17" y="48"/>
                    <a:pt x="18" y="48"/>
                    <a:pt x="19" y="47"/>
                  </a:cubicBezTo>
                  <a:cubicBezTo>
                    <a:pt x="20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80" name="Google Shape;80;p9"/>
            <p:cNvSpPr/>
            <p:nvPr/>
          </p:nvSpPr>
          <p:spPr>
            <a:xfrm>
              <a:off x="3530436" y="6174213"/>
              <a:ext cx="80211" cy="137753"/>
            </a:xfrm>
            <a:custGeom>
              <a:avLst/>
              <a:gdLst/>
              <a:ahLst/>
              <a:cxnLst/>
              <a:rect l="l" t="t" r="r" b="b"/>
              <a:pathLst>
                <a:path w="31" h="54" extrusionOk="0">
                  <a:moveTo>
                    <a:pt x="23" y="54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28"/>
                    <a:pt x="22" y="26"/>
                    <a:pt x="21" y="24"/>
                  </a:cubicBezTo>
                  <a:cubicBezTo>
                    <a:pt x="20" y="22"/>
                    <a:pt x="18" y="22"/>
                    <a:pt x="15" y="22"/>
                  </a:cubicBezTo>
                  <a:cubicBezTo>
                    <a:pt x="14" y="22"/>
                    <a:pt x="13" y="22"/>
                    <a:pt x="12" y="22"/>
                  </a:cubicBezTo>
                  <a:cubicBezTo>
                    <a:pt x="11" y="22"/>
                    <a:pt x="10" y="23"/>
                    <a:pt x="9" y="24"/>
                  </a:cubicBezTo>
                  <a:cubicBezTo>
                    <a:pt x="9" y="25"/>
                    <a:pt x="8" y="26"/>
                    <a:pt x="8" y="27"/>
                  </a:cubicBezTo>
                  <a:cubicBezTo>
                    <a:pt x="7" y="28"/>
                    <a:pt x="7" y="30"/>
                    <a:pt x="7" y="31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8" y="18"/>
                    <a:pt x="9" y="17"/>
                  </a:cubicBezTo>
                  <a:cubicBezTo>
                    <a:pt x="10" y="17"/>
                    <a:pt x="10" y="16"/>
                    <a:pt x="11" y="16"/>
                  </a:cubicBezTo>
                  <a:cubicBezTo>
                    <a:pt x="12" y="15"/>
                    <a:pt x="13" y="15"/>
                    <a:pt x="14" y="15"/>
                  </a:cubicBezTo>
                  <a:cubicBezTo>
                    <a:pt x="15" y="15"/>
                    <a:pt x="16" y="15"/>
                    <a:pt x="17" y="15"/>
                  </a:cubicBezTo>
                  <a:cubicBezTo>
                    <a:pt x="19" y="15"/>
                    <a:pt x="21" y="15"/>
                    <a:pt x="23" y="16"/>
                  </a:cubicBezTo>
                  <a:cubicBezTo>
                    <a:pt x="25" y="16"/>
                    <a:pt x="26" y="17"/>
                    <a:pt x="27" y="19"/>
                  </a:cubicBezTo>
                  <a:cubicBezTo>
                    <a:pt x="28" y="20"/>
                    <a:pt x="29" y="22"/>
                    <a:pt x="30" y="24"/>
                  </a:cubicBezTo>
                  <a:cubicBezTo>
                    <a:pt x="30" y="27"/>
                    <a:pt x="31" y="29"/>
                    <a:pt x="31" y="32"/>
                  </a:cubicBezTo>
                  <a:cubicBezTo>
                    <a:pt x="31" y="54"/>
                    <a:pt x="31" y="54"/>
                    <a:pt x="31" y="54"/>
                  </a:cubicBezTo>
                  <a:lnTo>
                    <a:pt x="23" y="5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81" name="Google Shape;81;p9"/>
            <p:cNvSpPr/>
            <p:nvPr/>
          </p:nvSpPr>
          <p:spPr>
            <a:xfrm>
              <a:off x="3628084" y="6212575"/>
              <a:ext cx="83698" cy="101135"/>
            </a:xfrm>
            <a:custGeom>
              <a:avLst/>
              <a:gdLst/>
              <a:ahLst/>
              <a:cxnLst/>
              <a:rect l="l" t="t" r="r" b="b"/>
              <a:pathLst>
                <a:path w="33" h="40" extrusionOk="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9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19" y="33"/>
                  </a:cubicBezTo>
                  <a:cubicBezTo>
                    <a:pt x="20" y="32"/>
                    <a:pt x="21" y="32"/>
                    <a:pt x="22" y="32"/>
                  </a:cubicBezTo>
                  <a:cubicBezTo>
                    <a:pt x="22" y="32"/>
                    <a:pt x="23" y="31"/>
                    <a:pt x="23" y="31"/>
                  </a:cubicBezTo>
                  <a:cubicBezTo>
                    <a:pt x="24" y="31"/>
                    <a:pt x="25" y="30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20" y="39"/>
                    <a:pt x="18" y="40"/>
                    <a:pt x="17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1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5" y="16"/>
                  </a:moveTo>
                  <a:cubicBezTo>
                    <a:pt x="25" y="15"/>
                    <a:pt x="25" y="13"/>
                    <a:pt x="25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0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82" name="Google Shape;82;p9"/>
            <p:cNvSpPr/>
            <p:nvPr/>
          </p:nvSpPr>
          <p:spPr>
            <a:xfrm>
              <a:off x="3772813" y="6212575"/>
              <a:ext cx="81955" cy="101135"/>
            </a:xfrm>
            <a:custGeom>
              <a:avLst/>
              <a:gdLst/>
              <a:ahLst/>
              <a:cxnLst/>
              <a:rect l="l" t="t" r="r" b="b"/>
              <a:pathLst>
                <a:path w="32" h="40" extrusionOk="0">
                  <a:moveTo>
                    <a:pt x="24" y="39"/>
                  </a:moveTo>
                  <a:cubicBezTo>
                    <a:pt x="24" y="35"/>
                    <a:pt x="24" y="35"/>
                    <a:pt x="24" y="35"/>
                  </a:cubicBezTo>
                  <a:cubicBezTo>
                    <a:pt x="23" y="36"/>
                    <a:pt x="23" y="37"/>
                    <a:pt x="22" y="37"/>
                  </a:cubicBezTo>
                  <a:cubicBezTo>
                    <a:pt x="21" y="37"/>
                    <a:pt x="21" y="38"/>
                    <a:pt x="20" y="38"/>
                  </a:cubicBezTo>
                  <a:cubicBezTo>
                    <a:pt x="19" y="39"/>
                    <a:pt x="18" y="39"/>
                    <a:pt x="17" y="39"/>
                  </a:cubicBezTo>
                  <a:cubicBezTo>
                    <a:pt x="16" y="39"/>
                    <a:pt x="15" y="40"/>
                    <a:pt x="14" y="40"/>
                  </a:cubicBezTo>
                  <a:cubicBezTo>
                    <a:pt x="12" y="40"/>
                    <a:pt x="11" y="39"/>
                    <a:pt x="9" y="39"/>
                  </a:cubicBezTo>
                  <a:cubicBezTo>
                    <a:pt x="7" y="38"/>
                    <a:pt x="6" y="38"/>
                    <a:pt x="5" y="37"/>
                  </a:cubicBezTo>
                  <a:cubicBezTo>
                    <a:pt x="3" y="36"/>
                    <a:pt x="2" y="34"/>
                    <a:pt x="2" y="33"/>
                  </a:cubicBezTo>
                  <a:cubicBezTo>
                    <a:pt x="1" y="31"/>
                    <a:pt x="0" y="29"/>
                    <a:pt x="0" y="27"/>
                  </a:cubicBezTo>
                  <a:cubicBezTo>
                    <a:pt x="0" y="24"/>
                    <a:pt x="1" y="23"/>
                    <a:pt x="2" y="21"/>
                  </a:cubicBezTo>
                  <a:cubicBezTo>
                    <a:pt x="2" y="20"/>
                    <a:pt x="3" y="18"/>
                    <a:pt x="5" y="17"/>
                  </a:cubicBezTo>
                  <a:cubicBezTo>
                    <a:pt x="6" y="16"/>
                    <a:pt x="8" y="15"/>
                    <a:pt x="10" y="15"/>
                  </a:cubicBezTo>
                  <a:cubicBezTo>
                    <a:pt x="12" y="14"/>
                    <a:pt x="14" y="14"/>
                    <a:pt x="16" y="14"/>
                  </a:cubicBezTo>
                  <a:cubicBezTo>
                    <a:pt x="18" y="14"/>
                    <a:pt x="19" y="14"/>
                    <a:pt x="21" y="15"/>
                  </a:cubicBezTo>
                  <a:cubicBezTo>
                    <a:pt x="22" y="15"/>
                    <a:pt x="23" y="15"/>
                    <a:pt x="24" y="16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4" y="11"/>
                    <a:pt x="24" y="9"/>
                    <a:pt x="22" y="8"/>
                  </a:cubicBezTo>
                  <a:cubicBezTo>
                    <a:pt x="21" y="7"/>
                    <a:pt x="19" y="6"/>
                    <a:pt x="17" y="6"/>
                  </a:cubicBezTo>
                  <a:cubicBezTo>
                    <a:pt x="15" y="6"/>
                    <a:pt x="13" y="6"/>
                    <a:pt x="12" y="7"/>
                  </a:cubicBezTo>
                  <a:cubicBezTo>
                    <a:pt x="10" y="7"/>
                    <a:pt x="9" y="8"/>
                    <a:pt x="7" y="9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6" y="2"/>
                    <a:pt x="8" y="1"/>
                    <a:pt x="10" y="0"/>
                  </a:cubicBezTo>
                  <a:cubicBezTo>
                    <a:pt x="12" y="0"/>
                    <a:pt x="15" y="0"/>
                    <a:pt x="17" y="0"/>
                  </a:cubicBezTo>
                  <a:cubicBezTo>
                    <a:pt x="19" y="0"/>
                    <a:pt x="21" y="0"/>
                    <a:pt x="23" y="0"/>
                  </a:cubicBezTo>
                  <a:cubicBezTo>
                    <a:pt x="25" y="1"/>
                    <a:pt x="26" y="2"/>
                    <a:pt x="28" y="3"/>
                  </a:cubicBezTo>
                  <a:cubicBezTo>
                    <a:pt x="29" y="4"/>
                    <a:pt x="30" y="5"/>
                    <a:pt x="31" y="7"/>
                  </a:cubicBezTo>
                  <a:cubicBezTo>
                    <a:pt x="31" y="8"/>
                    <a:pt x="32" y="10"/>
                    <a:pt x="32" y="12"/>
                  </a:cubicBezTo>
                  <a:cubicBezTo>
                    <a:pt x="32" y="39"/>
                    <a:pt x="32" y="39"/>
                    <a:pt x="32" y="39"/>
                  </a:cubicBezTo>
                  <a:lnTo>
                    <a:pt x="24" y="39"/>
                  </a:lnTo>
                  <a:close/>
                  <a:moveTo>
                    <a:pt x="24" y="22"/>
                  </a:moveTo>
                  <a:cubicBezTo>
                    <a:pt x="24" y="22"/>
                    <a:pt x="23" y="22"/>
                    <a:pt x="22" y="22"/>
                  </a:cubicBezTo>
                  <a:cubicBezTo>
                    <a:pt x="22" y="21"/>
                    <a:pt x="21" y="21"/>
                    <a:pt x="21" y="21"/>
                  </a:cubicBezTo>
                  <a:cubicBezTo>
                    <a:pt x="20" y="21"/>
                    <a:pt x="19" y="21"/>
                    <a:pt x="18" y="21"/>
                  </a:cubicBezTo>
                  <a:cubicBezTo>
                    <a:pt x="17" y="21"/>
                    <a:pt x="17" y="21"/>
                    <a:pt x="16" y="21"/>
                  </a:cubicBezTo>
                  <a:cubicBezTo>
                    <a:pt x="13" y="21"/>
                    <a:pt x="11" y="21"/>
                    <a:pt x="10" y="22"/>
                  </a:cubicBezTo>
                  <a:cubicBezTo>
                    <a:pt x="8" y="23"/>
                    <a:pt x="8" y="25"/>
                    <a:pt x="8" y="26"/>
                  </a:cubicBezTo>
                  <a:cubicBezTo>
                    <a:pt x="8" y="28"/>
                    <a:pt x="8" y="29"/>
                    <a:pt x="8" y="29"/>
                  </a:cubicBezTo>
                  <a:cubicBezTo>
                    <a:pt x="9" y="30"/>
                    <a:pt x="9" y="31"/>
                    <a:pt x="10" y="31"/>
                  </a:cubicBezTo>
                  <a:cubicBezTo>
                    <a:pt x="10" y="32"/>
                    <a:pt x="11" y="32"/>
                    <a:pt x="12" y="32"/>
                  </a:cubicBezTo>
                  <a:cubicBezTo>
                    <a:pt x="13" y="33"/>
                    <a:pt x="14" y="33"/>
                    <a:pt x="15" y="33"/>
                  </a:cubicBezTo>
                  <a:cubicBezTo>
                    <a:pt x="16" y="33"/>
                    <a:pt x="17" y="33"/>
                    <a:pt x="18" y="32"/>
                  </a:cubicBezTo>
                  <a:cubicBezTo>
                    <a:pt x="19" y="32"/>
                    <a:pt x="20" y="32"/>
                    <a:pt x="21" y="31"/>
                  </a:cubicBezTo>
                  <a:cubicBezTo>
                    <a:pt x="21" y="31"/>
                    <a:pt x="22" y="30"/>
                    <a:pt x="23" y="30"/>
                  </a:cubicBezTo>
                  <a:cubicBezTo>
                    <a:pt x="23" y="29"/>
                    <a:pt x="24" y="28"/>
                    <a:pt x="24" y="28"/>
                  </a:cubicBezTo>
                  <a:lnTo>
                    <a:pt x="24" y="2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83" name="Google Shape;83;p9"/>
            <p:cNvSpPr/>
            <p:nvPr/>
          </p:nvSpPr>
          <p:spPr>
            <a:xfrm>
              <a:off x="3877436" y="6212575"/>
              <a:ext cx="78468" cy="99391"/>
            </a:xfrm>
            <a:custGeom>
              <a:avLst/>
              <a:gdLst/>
              <a:ahLst/>
              <a:cxnLst/>
              <a:rect l="l" t="t" r="r" b="b"/>
              <a:pathLst>
                <a:path w="31" h="39" extrusionOk="0">
                  <a:moveTo>
                    <a:pt x="23" y="39"/>
                  </a:moveTo>
                  <a:cubicBezTo>
                    <a:pt x="23" y="17"/>
                    <a:pt x="23" y="17"/>
                    <a:pt x="23" y="17"/>
                  </a:cubicBezTo>
                  <a:cubicBezTo>
                    <a:pt x="23" y="14"/>
                    <a:pt x="23" y="11"/>
                    <a:pt x="22" y="9"/>
                  </a:cubicBezTo>
                  <a:cubicBezTo>
                    <a:pt x="20" y="7"/>
                    <a:pt x="18" y="7"/>
                    <a:pt x="15" y="7"/>
                  </a:cubicBezTo>
                  <a:cubicBezTo>
                    <a:pt x="14" y="7"/>
                    <a:pt x="13" y="7"/>
                    <a:pt x="12" y="7"/>
                  </a:cubicBezTo>
                  <a:cubicBezTo>
                    <a:pt x="11" y="8"/>
                    <a:pt x="10" y="8"/>
                    <a:pt x="10" y="9"/>
                  </a:cubicBezTo>
                  <a:cubicBezTo>
                    <a:pt x="9" y="10"/>
                    <a:pt x="8" y="11"/>
                    <a:pt x="8" y="12"/>
                  </a:cubicBezTo>
                  <a:cubicBezTo>
                    <a:pt x="8" y="14"/>
                    <a:pt x="8" y="15"/>
                    <a:pt x="8" y="16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3"/>
                    <a:pt x="9" y="3"/>
                    <a:pt x="9" y="2"/>
                  </a:cubicBezTo>
                  <a:cubicBezTo>
                    <a:pt x="10" y="2"/>
                    <a:pt x="11" y="1"/>
                    <a:pt x="12" y="1"/>
                  </a:cubicBezTo>
                  <a:cubicBezTo>
                    <a:pt x="12" y="0"/>
                    <a:pt x="13" y="0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20" y="0"/>
                    <a:pt x="22" y="0"/>
                    <a:pt x="23" y="1"/>
                  </a:cubicBezTo>
                  <a:cubicBezTo>
                    <a:pt x="25" y="1"/>
                    <a:pt x="26" y="2"/>
                    <a:pt x="28" y="4"/>
                  </a:cubicBezTo>
                  <a:cubicBezTo>
                    <a:pt x="29" y="5"/>
                    <a:pt x="29" y="7"/>
                    <a:pt x="30" y="9"/>
                  </a:cubicBezTo>
                  <a:cubicBezTo>
                    <a:pt x="31" y="11"/>
                    <a:pt x="31" y="14"/>
                    <a:pt x="31" y="17"/>
                  </a:cubicBezTo>
                  <a:cubicBezTo>
                    <a:pt x="31" y="39"/>
                    <a:pt x="31" y="39"/>
                    <a:pt x="31" y="39"/>
                  </a:cubicBezTo>
                  <a:lnTo>
                    <a:pt x="23" y="3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84" name="Google Shape;84;p9"/>
            <p:cNvSpPr/>
            <p:nvPr/>
          </p:nvSpPr>
          <p:spPr>
            <a:xfrm>
              <a:off x="3975084" y="6212575"/>
              <a:ext cx="73236" cy="101135"/>
            </a:xfrm>
            <a:custGeom>
              <a:avLst/>
              <a:gdLst/>
              <a:ahLst/>
              <a:cxnLst/>
              <a:rect l="l" t="t" r="r" b="b"/>
              <a:pathLst>
                <a:path w="29" h="40" extrusionOk="0">
                  <a:moveTo>
                    <a:pt x="28" y="4"/>
                  </a:moveTo>
                  <a:cubicBezTo>
                    <a:pt x="24" y="10"/>
                    <a:pt x="24" y="10"/>
                    <a:pt x="24" y="10"/>
                  </a:cubicBezTo>
                  <a:cubicBezTo>
                    <a:pt x="23" y="8"/>
                    <a:pt x="21" y="8"/>
                    <a:pt x="20" y="7"/>
                  </a:cubicBezTo>
                  <a:cubicBezTo>
                    <a:pt x="18" y="7"/>
                    <a:pt x="16" y="6"/>
                    <a:pt x="14" y="6"/>
                  </a:cubicBezTo>
                  <a:cubicBezTo>
                    <a:pt x="12" y="6"/>
                    <a:pt x="11" y="7"/>
                    <a:pt x="10" y="7"/>
                  </a:cubicBezTo>
                  <a:cubicBezTo>
                    <a:pt x="9" y="8"/>
                    <a:pt x="9" y="9"/>
                    <a:pt x="9" y="10"/>
                  </a:cubicBezTo>
                  <a:cubicBezTo>
                    <a:pt x="9" y="10"/>
                    <a:pt x="9" y="11"/>
                    <a:pt x="9" y="11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1" y="13"/>
                    <a:pt x="12" y="13"/>
                    <a:pt x="13" y="14"/>
                  </a:cubicBezTo>
                  <a:cubicBezTo>
                    <a:pt x="14" y="14"/>
                    <a:pt x="15" y="15"/>
                    <a:pt x="16" y="15"/>
                  </a:cubicBezTo>
                  <a:cubicBezTo>
                    <a:pt x="18" y="16"/>
                    <a:pt x="20" y="17"/>
                    <a:pt x="22" y="18"/>
                  </a:cubicBezTo>
                  <a:cubicBezTo>
                    <a:pt x="23" y="19"/>
                    <a:pt x="25" y="19"/>
                    <a:pt x="26" y="20"/>
                  </a:cubicBezTo>
                  <a:cubicBezTo>
                    <a:pt x="27" y="21"/>
                    <a:pt x="28" y="22"/>
                    <a:pt x="28" y="24"/>
                  </a:cubicBezTo>
                  <a:cubicBezTo>
                    <a:pt x="29" y="25"/>
                    <a:pt x="29" y="26"/>
                    <a:pt x="29" y="28"/>
                  </a:cubicBezTo>
                  <a:cubicBezTo>
                    <a:pt x="29" y="30"/>
                    <a:pt x="29" y="32"/>
                    <a:pt x="28" y="34"/>
                  </a:cubicBezTo>
                  <a:cubicBezTo>
                    <a:pt x="27" y="35"/>
                    <a:pt x="26" y="36"/>
                    <a:pt x="25" y="37"/>
                  </a:cubicBezTo>
                  <a:cubicBezTo>
                    <a:pt x="23" y="38"/>
                    <a:pt x="22" y="39"/>
                    <a:pt x="20" y="39"/>
                  </a:cubicBezTo>
                  <a:cubicBezTo>
                    <a:pt x="18" y="39"/>
                    <a:pt x="17" y="40"/>
                    <a:pt x="15" y="40"/>
                  </a:cubicBezTo>
                  <a:cubicBezTo>
                    <a:pt x="12" y="40"/>
                    <a:pt x="10" y="39"/>
                    <a:pt x="7" y="38"/>
                  </a:cubicBezTo>
                  <a:cubicBezTo>
                    <a:pt x="4" y="37"/>
                    <a:pt x="2" y="36"/>
                    <a:pt x="0" y="35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5" y="30"/>
                    <a:pt x="7" y="31"/>
                    <a:pt x="9" y="32"/>
                  </a:cubicBezTo>
                  <a:cubicBezTo>
                    <a:pt x="11" y="32"/>
                    <a:pt x="13" y="33"/>
                    <a:pt x="15" y="33"/>
                  </a:cubicBezTo>
                  <a:cubicBezTo>
                    <a:pt x="17" y="33"/>
                    <a:pt x="19" y="32"/>
                    <a:pt x="20" y="32"/>
                  </a:cubicBezTo>
                  <a:cubicBezTo>
                    <a:pt x="21" y="31"/>
                    <a:pt x="22" y="30"/>
                    <a:pt x="22" y="29"/>
                  </a:cubicBezTo>
                  <a:cubicBezTo>
                    <a:pt x="22" y="28"/>
                    <a:pt x="21" y="27"/>
                    <a:pt x="21" y="27"/>
                  </a:cubicBezTo>
                  <a:cubicBezTo>
                    <a:pt x="21" y="26"/>
                    <a:pt x="20" y="25"/>
                    <a:pt x="19" y="25"/>
                  </a:cubicBezTo>
                  <a:cubicBezTo>
                    <a:pt x="18" y="25"/>
                    <a:pt x="18" y="24"/>
                    <a:pt x="16" y="24"/>
                  </a:cubicBezTo>
                  <a:cubicBezTo>
                    <a:pt x="15" y="23"/>
                    <a:pt x="14" y="23"/>
                    <a:pt x="13" y="22"/>
                  </a:cubicBezTo>
                  <a:cubicBezTo>
                    <a:pt x="11" y="21"/>
                    <a:pt x="9" y="20"/>
                    <a:pt x="7" y="20"/>
                  </a:cubicBezTo>
                  <a:cubicBezTo>
                    <a:pt x="6" y="19"/>
                    <a:pt x="5" y="18"/>
                    <a:pt x="4" y="17"/>
                  </a:cubicBezTo>
                  <a:cubicBezTo>
                    <a:pt x="3" y="16"/>
                    <a:pt x="2" y="15"/>
                    <a:pt x="2" y="14"/>
                  </a:cubicBezTo>
                  <a:cubicBezTo>
                    <a:pt x="2" y="13"/>
                    <a:pt x="1" y="12"/>
                    <a:pt x="1" y="10"/>
                  </a:cubicBezTo>
                  <a:cubicBezTo>
                    <a:pt x="1" y="8"/>
                    <a:pt x="2" y="7"/>
                    <a:pt x="2" y="5"/>
                  </a:cubicBezTo>
                  <a:cubicBezTo>
                    <a:pt x="3" y="4"/>
                    <a:pt x="4" y="3"/>
                    <a:pt x="5" y="2"/>
                  </a:cubicBezTo>
                  <a:cubicBezTo>
                    <a:pt x="6" y="1"/>
                    <a:pt x="8" y="1"/>
                    <a:pt x="9" y="0"/>
                  </a:cubicBezTo>
                  <a:cubicBezTo>
                    <a:pt x="11" y="0"/>
                    <a:pt x="13" y="0"/>
                    <a:pt x="15" y="0"/>
                  </a:cubicBezTo>
                  <a:cubicBezTo>
                    <a:pt x="17" y="0"/>
                    <a:pt x="19" y="0"/>
                    <a:pt x="22" y="1"/>
                  </a:cubicBezTo>
                  <a:cubicBezTo>
                    <a:pt x="24" y="2"/>
                    <a:pt x="26" y="3"/>
                    <a:pt x="28" y="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85" name="Google Shape;85;p9"/>
            <p:cNvSpPr/>
            <p:nvPr/>
          </p:nvSpPr>
          <p:spPr>
            <a:xfrm>
              <a:off x="4058782" y="6212575"/>
              <a:ext cx="122060" cy="99391"/>
            </a:xfrm>
            <a:custGeom>
              <a:avLst/>
              <a:gdLst/>
              <a:ahLst/>
              <a:cxnLst/>
              <a:rect l="l" t="t" r="r" b="b"/>
              <a:pathLst>
                <a:path w="70" h="57" extrusionOk="0">
                  <a:moveTo>
                    <a:pt x="55" y="57"/>
                  </a:moveTo>
                  <a:lnTo>
                    <a:pt x="45" y="57"/>
                  </a:lnTo>
                  <a:lnTo>
                    <a:pt x="35" y="17"/>
                  </a:lnTo>
                  <a:lnTo>
                    <a:pt x="25" y="57"/>
                  </a:lnTo>
                  <a:lnTo>
                    <a:pt x="14" y="57"/>
                  </a:lnTo>
                  <a:lnTo>
                    <a:pt x="0" y="0"/>
                  </a:lnTo>
                  <a:lnTo>
                    <a:pt x="10" y="0"/>
                  </a:lnTo>
                  <a:lnTo>
                    <a:pt x="20" y="39"/>
                  </a:lnTo>
                  <a:lnTo>
                    <a:pt x="30" y="0"/>
                  </a:lnTo>
                  <a:lnTo>
                    <a:pt x="39" y="0"/>
                  </a:lnTo>
                  <a:lnTo>
                    <a:pt x="49" y="39"/>
                  </a:lnTo>
                  <a:lnTo>
                    <a:pt x="60" y="0"/>
                  </a:lnTo>
                  <a:lnTo>
                    <a:pt x="70" y="0"/>
                  </a:lnTo>
                  <a:lnTo>
                    <a:pt x="55" y="5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86" name="Google Shape;86;p9"/>
            <p:cNvSpPr/>
            <p:nvPr/>
          </p:nvSpPr>
          <p:spPr>
            <a:xfrm>
              <a:off x="4191304" y="6212575"/>
              <a:ext cx="83698" cy="101135"/>
            </a:xfrm>
            <a:custGeom>
              <a:avLst/>
              <a:gdLst/>
              <a:ahLst/>
              <a:cxnLst/>
              <a:rect l="l" t="t" r="r" b="b"/>
              <a:pathLst>
                <a:path w="33" h="40" extrusionOk="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9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0" y="32"/>
                    <a:pt x="21" y="32"/>
                    <a:pt x="22" y="32"/>
                  </a:cubicBezTo>
                  <a:cubicBezTo>
                    <a:pt x="22" y="32"/>
                    <a:pt x="23" y="31"/>
                    <a:pt x="23" y="31"/>
                  </a:cubicBezTo>
                  <a:cubicBezTo>
                    <a:pt x="24" y="31"/>
                    <a:pt x="25" y="30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20" y="39"/>
                    <a:pt x="18" y="40"/>
                    <a:pt x="17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1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5" y="16"/>
                  </a:moveTo>
                  <a:cubicBezTo>
                    <a:pt x="25" y="15"/>
                    <a:pt x="25" y="13"/>
                    <a:pt x="25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0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87" name="Google Shape;87;p9"/>
            <p:cNvSpPr/>
            <p:nvPr/>
          </p:nvSpPr>
          <p:spPr>
            <a:xfrm>
              <a:off x="4295927" y="6212575"/>
              <a:ext cx="57543" cy="99391"/>
            </a:xfrm>
            <a:custGeom>
              <a:avLst/>
              <a:gdLst/>
              <a:ahLst/>
              <a:cxnLst/>
              <a:rect l="l" t="t" r="r" b="b"/>
              <a:pathLst>
                <a:path w="23" h="39" extrusionOk="0">
                  <a:moveTo>
                    <a:pt x="21" y="8"/>
                  </a:moveTo>
                  <a:cubicBezTo>
                    <a:pt x="20" y="8"/>
                    <a:pt x="19" y="8"/>
                    <a:pt x="18" y="7"/>
                  </a:cubicBezTo>
                  <a:cubicBezTo>
                    <a:pt x="17" y="7"/>
                    <a:pt x="16" y="7"/>
                    <a:pt x="15" y="7"/>
                  </a:cubicBezTo>
                  <a:cubicBezTo>
                    <a:pt x="13" y="7"/>
                    <a:pt x="11" y="8"/>
                    <a:pt x="10" y="9"/>
                  </a:cubicBezTo>
                  <a:cubicBezTo>
                    <a:pt x="8" y="11"/>
                    <a:pt x="8" y="14"/>
                    <a:pt x="8" y="17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3"/>
                    <a:pt x="9" y="3"/>
                    <a:pt x="9" y="2"/>
                  </a:cubicBezTo>
                  <a:cubicBezTo>
                    <a:pt x="10" y="2"/>
                    <a:pt x="10" y="1"/>
                    <a:pt x="11" y="1"/>
                  </a:cubicBezTo>
                  <a:cubicBezTo>
                    <a:pt x="12" y="0"/>
                    <a:pt x="13" y="0"/>
                    <a:pt x="14" y="0"/>
                  </a:cubicBezTo>
                  <a:cubicBezTo>
                    <a:pt x="14" y="0"/>
                    <a:pt x="15" y="0"/>
                    <a:pt x="16" y="0"/>
                  </a:cubicBezTo>
                  <a:cubicBezTo>
                    <a:pt x="18" y="0"/>
                    <a:pt x="19" y="0"/>
                    <a:pt x="20" y="0"/>
                  </a:cubicBezTo>
                  <a:cubicBezTo>
                    <a:pt x="21" y="0"/>
                    <a:pt x="22" y="1"/>
                    <a:pt x="23" y="1"/>
                  </a:cubicBezTo>
                  <a:lnTo>
                    <a:pt x="21" y="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88" name="Google Shape;88;p9"/>
            <p:cNvSpPr/>
            <p:nvPr/>
          </p:nvSpPr>
          <p:spPr>
            <a:xfrm>
              <a:off x="4346494" y="6284068"/>
              <a:ext cx="29644" cy="29643"/>
            </a:xfrm>
            <a:custGeom>
              <a:avLst/>
              <a:gdLst/>
              <a:ahLst/>
              <a:cxnLst/>
              <a:rect l="l" t="t" r="r" b="b"/>
              <a:pathLst>
                <a:path w="12" h="12" extrusionOk="0">
                  <a:moveTo>
                    <a:pt x="12" y="6"/>
                  </a:moveTo>
                  <a:cubicBezTo>
                    <a:pt x="12" y="7"/>
                    <a:pt x="11" y="7"/>
                    <a:pt x="11" y="8"/>
                  </a:cubicBezTo>
                  <a:cubicBezTo>
                    <a:pt x="11" y="9"/>
                    <a:pt x="10" y="9"/>
                    <a:pt x="10" y="10"/>
                  </a:cubicBezTo>
                  <a:cubicBezTo>
                    <a:pt x="9" y="10"/>
                    <a:pt x="9" y="11"/>
                    <a:pt x="8" y="11"/>
                  </a:cubicBezTo>
                  <a:cubicBezTo>
                    <a:pt x="7" y="11"/>
                    <a:pt x="7" y="12"/>
                    <a:pt x="6" y="12"/>
                  </a:cubicBezTo>
                  <a:cubicBezTo>
                    <a:pt x="5" y="12"/>
                    <a:pt x="4" y="11"/>
                    <a:pt x="3" y="11"/>
                  </a:cubicBezTo>
                  <a:cubicBezTo>
                    <a:pt x="3" y="11"/>
                    <a:pt x="2" y="10"/>
                    <a:pt x="2" y="10"/>
                  </a:cubicBezTo>
                  <a:cubicBezTo>
                    <a:pt x="1" y="9"/>
                    <a:pt x="1" y="9"/>
                    <a:pt x="0" y="8"/>
                  </a:cubicBezTo>
                  <a:cubicBezTo>
                    <a:pt x="0" y="7"/>
                    <a:pt x="0" y="7"/>
                    <a:pt x="0" y="6"/>
                  </a:cubicBezTo>
                  <a:cubicBezTo>
                    <a:pt x="0" y="5"/>
                    <a:pt x="0" y="4"/>
                    <a:pt x="0" y="4"/>
                  </a:cubicBezTo>
                  <a:cubicBezTo>
                    <a:pt x="1" y="3"/>
                    <a:pt x="1" y="2"/>
                    <a:pt x="2" y="2"/>
                  </a:cubicBezTo>
                  <a:cubicBezTo>
                    <a:pt x="2" y="1"/>
                    <a:pt x="3" y="1"/>
                    <a:pt x="3" y="0"/>
                  </a:cubicBezTo>
                  <a:cubicBezTo>
                    <a:pt x="4" y="0"/>
                    <a:pt x="5" y="0"/>
                    <a:pt x="6" y="0"/>
                  </a:cubicBezTo>
                  <a:cubicBezTo>
                    <a:pt x="7" y="0"/>
                    <a:pt x="7" y="0"/>
                    <a:pt x="8" y="0"/>
                  </a:cubicBezTo>
                  <a:cubicBezTo>
                    <a:pt x="9" y="1"/>
                    <a:pt x="9" y="1"/>
                    <a:pt x="10" y="2"/>
                  </a:cubicBezTo>
                  <a:cubicBezTo>
                    <a:pt x="10" y="2"/>
                    <a:pt x="11" y="3"/>
                    <a:pt x="11" y="4"/>
                  </a:cubicBezTo>
                  <a:cubicBezTo>
                    <a:pt x="11" y="4"/>
                    <a:pt x="12" y="5"/>
                    <a:pt x="12" y="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89" name="Google Shape;89;p9"/>
            <p:cNvSpPr/>
            <p:nvPr/>
          </p:nvSpPr>
          <p:spPr>
            <a:xfrm>
              <a:off x="498115" y="6388691"/>
              <a:ext cx="94161" cy="130778"/>
            </a:xfrm>
            <a:custGeom>
              <a:avLst/>
              <a:gdLst/>
              <a:ahLst/>
              <a:cxnLst/>
              <a:rect l="l" t="t" r="r" b="b"/>
              <a:pathLst>
                <a:path w="54" h="75" extrusionOk="0">
                  <a:moveTo>
                    <a:pt x="32" y="12"/>
                  </a:moveTo>
                  <a:lnTo>
                    <a:pt x="32" y="75"/>
                  </a:lnTo>
                  <a:lnTo>
                    <a:pt x="22" y="75"/>
                  </a:lnTo>
                  <a:lnTo>
                    <a:pt x="22" y="12"/>
                  </a:lnTo>
                  <a:lnTo>
                    <a:pt x="0" y="12"/>
                  </a:lnTo>
                  <a:lnTo>
                    <a:pt x="0" y="0"/>
                  </a:lnTo>
                  <a:lnTo>
                    <a:pt x="54" y="0"/>
                  </a:lnTo>
                  <a:lnTo>
                    <a:pt x="54" y="12"/>
                  </a:lnTo>
                  <a:lnTo>
                    <a:pt x="32" y="1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90" name="Google Shape;90;p9"/>
            <p:cNvSpPr/>
            <p:nvPr/>
          </p:nvSpPr>
          <p:spPr>
            <a:xfrm>
              <a:off x="609713" y="6383459"/>
              <a:ext cx="78468" cy="136010"/>
            </a:xfrm>
            <a:custGeom>
              <a:avLst/>
              <a:gdLst/>
              <a:ahLst/>
              <a:cxnLst/>
              <a:rect l="l" t="t" r="r" b="b"/>
              <a:pathLst>
                <a:path w="31" h="53" extrusionOk="0">
                  <a:moveTo>
                    <a:pt x="23" y="53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28"/>
                    <a:pt x="22" y="25"/>
                    <a:pt x="21" y="24"/>
                  </a:cubicBezTo>
                  <a:cubicBezTo>
                    <a:pt x="20" y="22"/>
                    <a:pt x="18" y="21"/>
                    <a:pt x="15" y="21"/>
                  </a:cubicBezTo>
                  <a:cubicBezTo>
                    <a:pt x="14" y="21"/>
                    <a:pt x="13" y="21"/>
                    <a:pt x="12" y="22"/>
                  </a:cubicBezTo>
                  <a:cubicBezTo>
                    <a:pt x="11" y="22"/>
                    <a:pt x="10" y="23"/>
                    <a:pt x="9" y="24"/>
                  </a:cubicBezTo>
                  <a:cubicBezTo>
                    <a:pt x="9" y="24"/>
                    <a:pt x="8" y="25"/>
                    <a:pt x="8" y="27"/>
                  </a:cubicBezTo>
                  <a:cubicBezTo>
                    <a:pt x="7" y="28"/>
                    <a:pt x="7" y="29"/>
                    <a:pt x="7" y="31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8" y="17"/>
                    <a:pt x="9" y="17"/>
                  </a:cubicBezTo>
                  <a:cubicBezTo>
                    <a:pt x="10" y="16"/>
                    <a:pt x="10" y="16"/>
                    <a:pt x="11" y="15"/>
                  </a:cubicBezTo>
                  <a:cubicBezTo>
                    <a:pt x="12" y="15"/>
                    <a:pt x="13" y="15"/>
                    <a:pt x="14" y="14"/>
                  </a:cubicBezTo>
                  <a:cubicBezTo>
                    <a:pt x="15" y="14"/>
                    <a:pt x="16" y="14"/>
                    <a:pt x="17" y="14"/>
                  </a:cubicBezTo>
                  <a:cubicBezTo>
                    <a:pt x="19" y="14"/>
                    <a:pt x="21" y="14"/>
                    <a:pt x="23" y="15"/>
                  </a:cubicBezTo>
                  <a:cubicBezTo>
                    <a:pt x="25" y="16"/>
                    <a:pt x="26" y="17"/>
                    <a:pt x="27" y="18"/>
                  </a:cubicBezTo>
                  <a:cubicBezTo>
                    <a:pt x="28" y="20"/>
                    <a:pt x="29" y="22"/>
                    <a:pt x="30" y="24"/>
                  </a:cubicBezTo>
                  <a:cubicBezTo>
                    <a:pt x="30" y="26"/>
                    <a:pt x="31" y="29"/>
                    <a:pt x="31" y="31"/>
                  </a:cubicBezTo>
                  <a:cubicBezTo>
                    <a:pt x="31" y="53"/>
                    <a:pt x="31" y="53"/>
                    <a:pt x="31" y="53"/>
                  </a:cubicBezTo>
                  <a:lnTo>
                    <a:pt x="23" y="5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91" name="Google Shape;91;p9"/>
            <p:cNvSpPr/>
            <p:nvPr/>
          </p:nvSpPr>
          <p:spPr>
            <a:xfrm>
              <a:off x="705618" y="6418333"/>
              <a:ext cx="85443" cy="102879"/>
            </a:xfrm>
            <a:custGeom>
              <a:avLst/>
              <a:gdLst/>
              <a:ahLst/>
              <a:cxnLst/>
              <a:rect l="l" t="t" r="r" b="b"/>
              <a:pathLst>
                <a:path w="33" h="40" extrusionOk="0">
                  <a:moveTo>
                    <a:pt x="33" y="19"/>
                  </a:moveTo>
                  <a:cubicBezTo>
                    <a:pt x="33" y="20"/>
                    <a:pt x="33" y="21"/>
                    <a:pt x="33" y="21"/>
                  </a:cubicBezTo>
                  <a:cubicBezTo>
                    <a:pt x="33" y="22"/>
                    <a:pt x="33" y="22"/>
                    <a:pt x="33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8" y="25"/>
                    <a:pt x="8" y="26"/>
                    <a:pt x="9" y="28"/>
                  </a:cubicBezTo>
                  <a:cubicBezTo>
                    <a:pt x="9" y="29"/>
                    <a:pt x="10" y="30"/>
                    <a:pt x="11" y="31"/>
                  </a:cubicBezTo>
                  <a:cubicBezTo>
                    <a:pt x="12" y="32"/>
                    <a:pt x="13" y="32"/>
                    <a:pt x="14" y="33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19" y="33"/>
                  </a:cubicBezTo>
                  <a:cubicBezTo>
                    <a:pt x="20" y="33"/>
                    <a:pt x="21" y="33"/>
                    <a:pt x="22" y="32"/>
                  </a:cubicBezTo>
                  <a:cubicBezTo>
                    <a:pt x="22" y="32"/>
                    <a:pt x="23" y="32"/>
                    <a:pt x="23" y="32"/>
                  </a:cubicBezTo>
                  <a:cubicBezTo>
                    <a:pt x="24" y="31"/>
                    <a:pt x="25" y="31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6"/>
                    <a:pt x="28" y="37"/>
                    <a:pt x="27" y="37"/>
                  </a:cubicBezTo>
                  <a:cubicBezTo>
                    <a:pt x="26" y="38"/>
                    <a:pt x="25" y="38"/>
                    <a:pt x="24" y="39"/>
                  </a:cubicBezTo>
                  <a:cubicBezTo>
                    <a:pt x="23" y="39"/>
                    <a:pt x="22" y="40"/>
                    <a:pt x="21" y="40"/>
                  </a:cubicBezTo>
                  <a:cubicBezTo>
                    <a:pt x="20" y="40"/>
                    <a:pt x="18" y="40"/>
                    <a:pt x="17" y="40"/>
                  </a:cubicBezTo>
                  <a:cubicBezTo>
                    <a:pt x="15" y="40"/>
                    <a:pt x="13" y="40"/>
                    <a:pt x="12" y="39"/>
                  </a:cubicBezTo>
                  <a:cubicBezTo>
                    <a:pt x="11" y="39"/>
                    <a:pt x="9" y="38"/>
                    <a:pt x="8" y="38"/>
                  </a:cubicBezTo>
                  <a:cubicBezTo>
                    <a:pt x="7" y="37"/>
                    <a:pt x="6" y="36"/>
                    <a:pt x="5" y="35"/>
                  </a:cubicBezTo>
                  <a:cubicBezTo>
                    <a:pt x="4" y="34"/>
                    <a:pt x="3" y="33"/>
                    <a:pt x="3" y="31"/>
                  </a:cubicBezTo>
                  <a:cubicBezTo>
                    <a:pt x="2" y="30"/>
                    <a:pt x="1" y="28"/>
                    <a:pt x="1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7"/>
                    <a:pt x="0" y="14"/>
                    <a:pt x="1" y="12"/>
                  </a:cubicBezTo>
                  <a:cubicBezTo>
                    <a:pt x="2" y="9"/>
                    <a:pt x="3" y="7"/>
                    <a:pt x="5" y="5"/>
                  </a:cubicBezTo>
                  <a:cubicBezTo>
                    <a:pt x="6" y="4"/>
                    <a:pt x="8" y="2"/>
                    <a:pt x="10" y="1"/>
                  </a:cubicBezTo>
                  <a:cubicBezTo>
                    <a:pt x="12" y="1"/>
                    <a:pt x="14" y="0"/>
                    <a:pt x="17" y="0"/>
                  </a:cubicBezTo>
                  <a:cubicBezTo>
                    <a:pt x="20" y="0"/>
                    <a:pt x="22" y="1"/>
                    <a:pt x="24" y="2"/>
                  </a:cubicBezTo>
                  <a:cubicBezTo>
                    <a:pt x="26" y="3"/>
                    <a:pt x="28" y="4"/>
                    <a:pt x="29" y="6"/>
                  </a:cubicBezTo>
                  <a:cubicBezTo>
                    <a:pt x="30" y="8"/>
                    <a:pt x="31" y="10"/>
                    <a:pt x="32" y="12"/>
                  </a:cubicBezTo>
                  <a:cubicBezTo>
                    <a:pt x="33" y="14"/>
                    <a:pt x="33" y="17"/>
                    <a:pt x="33" y="19"/>
                  </a:cubicBezTo>
                  <a:close/>
                  <a:moveTo>
                    <a:pt x="25" y="17"/>
                  </a:moveTo>
                  <a:cubicBezTo>
                    <a:pt x="25" y="15"/>
                    <a:pt x="25" y="14"/>
                    <a:pt x="25" y="13"/>
                  </a:cubicBezTo>
                  <a:cubicBezTo>
                    <a:pt x="24" y="12"/>
                    <a:pt x="24" y="11"/>
                    <a:pt x="23" y="10"/>
                  </a:cubicBezTo>
                  <a:cubicBezTo>
                    <a:pt x="22" y="9"/>
                    <a:pt x="21" y="8"/>
                    <a:pt x="20" y="8"/>
                  </a:cubicBezTo>
                  <a:cubicBezTo>
                    <a:pt x="19" y="7"/>
                    <a:pt x="18" y="7"/>
                    <a:pt x="16" y="7"/>
                  </a:cubicBezTo>
                  <a:cubicBezTo>
                    <a:pt x="15" y="7"/>
                    <a:pt x="14" y="7"/>
                    <a:pt x="13" y="8"/>
                  </a:cubicBezTo>
                  <a:cubicBezTo>
                    <a:pt x="12" y="8"/>
                    <a:pt x="11" y="9"/>
                    <a:pt x="10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4"/>
                    <a:pt x="8" y="15"/>
                    <a:pt x="8" y="17"/>
                  </a:cubicBezTo>
                  <a:lnTo>
                    <a:pt x="25" y="1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92" name="Google Shape;92;p9"/>
            <p:cNvSpPr/>
            <p:nvPr/>
          </p:nvSpPr>
          <p:spPr>
            <a:xfrm>
              <a:off x="857320" y="6383459"/>
              <a:ext cx="83698" cy="137753"/>
            </a:xfrm>
            <a:custGeom>
              <a:avLst/>
              <a:gdLst/>
              <a:ahLst/>
              <a:cxnLst/>
              <a:rect l="l" t="t" r="r" b="b"/>
              <a:pathLst>
                <a:path w="33" h="54" extrusionOk="0">
                  <a:moveTo>
                    <a:pt x="33" y="35"/>
                  </a:moveTo>
                  <a:cubicBezTo>
                    <a:pt x="33" y="38"/>
                    <a:pt x="32" y="41"/>
                    <a:pt x="31" y="43"/>
                  </a:cubicBezTo>
                  <a:cubicBezTo>
                    <a:pt x="30" y="46"/>
                    <a:pt x="29" y="48"/>
                    <a:pt x="28" y="49"/>
                  </a:cubicBezTo>
                  <a:cubicBezTo>
                    <a:pt x="27" y="51"/>
                    <a:pt x="25" y="52"/>
                    <a:pt x="23" y="53"/>
                  </a:cubicBezTo>
                  <a:cubicBezTo>
                    <a:pt x="21" y="54"/>
                    <a:pt x="19" y="54"/>
                    <a:pt x="17" y="54"/>
                  </a:cubicBezTo>
                  <a:cubicBezTo>
                    <a:pt x="16" y="54"/>
                    <a:pt x="14" y="54"/>
                    <a:pt x="12" y="53"/>
                  </a:cubicBezTo>
                  <a:cubicBezTo>
                    <a:pt x="10" y="52"/>
                    <a:pt x="9" y="51"/>
                    <a:pt x="8" y="50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9" y="18"/>
                    <a:pt x="9" y="17"/>
                    <a:pt x="10" y="17"/>
                  </a:cubicBezTo>
                  <a:cubicBezTo>
                    <a:pt x="11" y="16"/>
                    <a:pt x="11" y="16"/>
                    <a:pt x="12" y="16"/>
                  </a:cubicBezTo>
                  <a:cubicBezTo>
                    <a:pt x="13" y="15"/>
                    <a:pt x="13" y="15"/>
                    <a:pt x="14" y="14"/>
                  </a:cubicBezTo>
                  <a:cubicBezTo>
                    <a:pt x="15" y="14"/>
                    <a:pt x="16" y="14"/>
                    <a:pt x="18" y="14"/>
                  </a:cubicBezTo>
                  <a:cubicBezTo>
                    <a:pt x="20" y="14"/>
                    <a:pt x="22" y="14"/>
                    <a:pt x="24" y="15"/>
                  </a:cubicBezTo>
                  <a:cubicBezTo>
                    <a:pt x="25" y="16"/>
                    <a:pt x="27" y="17"/>
                    <a:pt x="28" y="19"/>
                  </a:cubicBezTo>
                  <a:cubicBezTo>
                    <a:pt x="30" y="21"/>
                    <a:pt x="31" y="23"/>
                    <a:pt x="31" y="25"/>
                  </a:cubicBezTo>
                  <a:cubicBezTo>
                    <a:pt x="32" y="28"/>
                    <a:pt x="33" y="31"/>
                    <a:pt x="33" y="35"/>
                  </a:cubicBezTo>
                  <a:close/>
                  <a:moveTo>
                    <a:pt x="25" y="35"/>
                  </a:moveTo>
                  <a:cubicBezTo>
                    <a:pt x="25" y="30"/>
                    <a:pt x="24" y="27"/>
                    <a:pt x="23" y="24"/>
                  </a:cubicBezTo>
                  <a:cubicBezTo>
                    <a:pt x="21" y="22"/>
                    <a:pt x="19" y="21"/>
                    <a:pt x="16" y="21"/>
                  </a:cubicBezTo>
                  <a:cubicBezTo>
                    <a:pt x="15" y="21"/>
                    <a:pt x="15" y="21"/>
                    <a:pt x="14" y="21"/>
                  </a:cubicBezTo>
                  <a:cubicBezTo>
                    <a:pt x="13" y="22"/>
                    <a:pt x="12" y="22"/>
                    <a:pt x="11" y="23"/>
                  </a:cubicBezTo>
                  <a:cubicBezTo>
                    <a:pt x="11" y="23"/>
                    <a:pt x="10" y="24"/>
                    <a:pt x="9" y="24"/>
                  </a:cubicBezTo>
                  <a:cubicBezTo>
                    <a:pt x="9" y="25"/>
                    <a:pt x="8" y="25"/>
                    <a:pt x="8" y="26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8" y="43"/>
                    <a:pt x="9" y="43"/>
                    <a:pt x="9" y="44"/>
                  </a:cubicBezTo>
                  <a:cubicBezTo>
                    <a:pt x="10" y="44"/>
                    <a:pt x="11" y="45"/>
                    <a:pt x="11" y="45"/>
                  </a:cubicBezTo>
                  <a:cubicBezTo>
                    <a:pt x="12" y="46"/>
                    <a:pt x="13" y="46"/>
                    <a:pt x="14" y="47"/>
                  </a:cubicBezTo>
                  <a:cubicBezTo>
                    <a:pt x="15" y="47"/>
                    <a:pt x="16" y="47"/>
                    <a:pt x="17" y="47"/>
                  </a:cubicBezTo>
                  <a:cubicBezTo>
                    <a:pt x="19" y="47"/>
                    <a:pt x="21" y="46"/>
                    <a:pt x="23" y="44"/>
                  </a:cubicBezTo>
                  <a:cubicBezTo>
                    <a:pt x="24" y="42"/>
                    <a:pt x="25" y="39"/>
                    <a:pt x="25" y="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93" name="Google Shape;93;p9"/>
            <p:cNvSpPr/>
            <p:nvPr/>
          </p:nvSpPr>
          <p:spPr>
            <a:xfrm>
              <a:off x="956713" y="6418333"/>
              <a:ext cx="83698" cy="102879"/>
            </a:xfrm>
            <a:custGeom>
              <a:avLst/>
              <a:gdLst/>
              <a:ahLst/>
              <a:cxnLst/>
              <a:rect l="l" t="t" r="r" b="b"/>
              <a:pathLst>
                <a:path w="33" h="40" extrusionOk="0">
                  <a:moveTo>
                    <a:pt x="33" y="19"/>
                  </a:moveTo>
                  <a:cubicBezTo>
                    <a:pt x="33" y="20"/>
                    <a:pt x="33" y="21"/>
                    <a:pt x="33" y="21"/>
                  </a:cubicBezTo>
                  <a:cubicBezTo>
                    <a:pt x="33" y="22"/>
                    <a:pt x="32" y="22"/>
                    <a:pt x="32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5"/>
                    <a:pt x="8" y="26"/>
                    <a:pt x="8" y="28"/>
                  </a:cubicBezTo>
                  <a:cubicBezTo>
                    <a:pt x="9" y="29"/>
                    <a:pt x="10" y="30"/>
                    <a:pt x="10" y="31"/>
                  </a:cubicBezTo>
                  <a:cubicBezTo>
                    <a:pt x="11" y="32"/>
                    <a:pt x="12" y="32"/>
                    <a:pt x="13" y="33"/>
                  </a:cubicBezTo>
                  <a:cubicBezTo>
                    <a:pt x="14" y="33"/>
                    <a:pt x="16" y="33"/>
                    <a:pt x="17" y="33"/>
                  </a:cubicBezTo>
                  <a:cubicBezTo>
                    <a:pt x="18" y="33"/>
                    <a:pt x="18" y="33"/>
                    <a:pt x="19" y="33"/>
                  </a:cubicBezTo>
                  <a:cubicBezTo>
                    <a:pt x="20" y="33"/>
                    <a:pt x="21" y="33"/>
                    <a:pt x="21" y="32"/>
                  </a:cubicBezTo>
                  <a:cubicBezTo>
                    <a:pt x="22" y="32"/>
                    <a:pt x="22" y="32"/>
                    <a:pt x="23" y="32"/>
                  </a:cubicBezTo>
                  <a:cubicBezTo>
                    <a:pt x="24" y="31"/>
                    <a:pt x="24" y="31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6"/>
                    <a:pt x="28" y="37"/>
                    <a:pt x="27" y="37"/>
                  </a:cubicBezTo>
                  <a:cubicBezTo>
                    <a:pt x="26" y="38"/>
                    <a:pt x="25" y="38"/>
                    <a:pt x="24" y="39"/>
                  </a:cubicBezTo>
                  <a:cubicBezTo>
                    <a:pt x="23" y="39"/>
                    <a:pt x="22" y="40"/>
                    <a:pt x="21" y="40"/>
                  </a:cubicBezTo>
                  <a:cubicBezTo>
                    <a:pt x="19" y="40"/>
                    <a:pt x="18" y="40"/>
                    <a:pt x="16" y="40"/>
                  </a:cubicBezTo>
                  <a:cubicBezTo>
                    <a:pt x="15" y="40"/>
                    <a:pt x="13" y="40"/>
                    <a:pt x="12" y="39"/>
                  </a:cubicBezTo>
                  <a:cubicBezTo>
                    <a:pt x="10" y="39"/>
                    <a:pt x="9" y="38"/>
                    <a:pt x="8" y="38"/>
                  </a:cubicBezTo>
                  <a:cubicBezTo>
                    <a:pt x="7" y="37"/>
                    <a:pt x="6" y="36"/>
                    <a:pt x="5" y="35"/>
                  </a:cubicBezTo>
                  <a:cubicBezTo>
                    <a:pt x="4" y="34"/>
                    <a:pt x="3" y="33"/>
                    <a:pt x="2" y="31"/>
                  </a:cubicBezTo>
                  <a:cubicBezTo>
                    <a:pt x="1" y="30"/>
                    <a:pt x="1" y="28"/>
                    <a:pt x="0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7"/>
                    <a:pt x="0" y="14"/>
                    <a:pt x="1" y="12"/>
                  </a:cubicBezTo>
                  <a:cubicBezTo>
                    <a:pt x="2" y="9"/>
                    <a:pt x="3" y="7"/>
                    <a:pt x="4" y="5"/>
                  </a:cubicBezTo>
                  <a:cubicBezTo>
                    <a:pt x="6" y="4"/>
                    <a:pt x="8" y="2"/>
                    <a:pt x="10" y="1"/>
                  </a:cubicBezTo>
                  <a:cubicBezTo>
                    <a:pt x="12" y="1"/>
                    <a:pt x="14" y="0"/>
                    <a:pt x="16" y="0"/>
                  </a:cubicBezTo>
                  <a:cubicBezTo>
                    <a:pt x="19" y="0"/>
                    <a:pt x="22" y="1"/>
                    <a:pt x="24" y="2"/>
                  </a:cubicBezTo>
                  <a:cubicBezTo>
                    <a:pt x="26" y="3"/>
                    <a:pt x="27" y="4"/>
                    <a:pt x="29" y="6"/>
                  </a:cubicBezTo>
                  <a:cubicBezTo>
                    <a:pt x="30" y="8"/>
                    <a:pt x="31" y="10"/>
                    <a:pt x="32" y="12"/>
                  </a:cubicBezTo>
                  <a:cubicBezTo>
                    <a:pt x="32" y="14"/>
                    <a:pt x="33" y="17"/>
                    <a:pt x="33" y="19"/>
                  </a:cubicBezTo>
                  <a:close/>
                  <a:moveTo>
                    <a:pt x="25" y="17"/>
                  </a:moveTo>
                  <a:cubicBezTo>
                    <a:pt x="25" y="15"/>
                    <a:pt x="25" y="14"/>
                    <a:pt x="24" y="13"/>
                  </a:cubicBezTo>
                  <a:cubicBezTo>
                    <a:pt x="24" y="12"/>
                    <a:pt x="23" y="11"/>
                    <a:pt x="23" y="10"/>
                  </a:cubicBezTo>
                  <a:cubicBezTo>
                    <a:pt x="22" y="9"/>
                    <a:pt x="21" y="8"/>
                    <a:pt x="20" y="8"/>
                  </a:cubicBezTo>
                  <a:cubicBezTo>
                    <a:pt x="19" y="7"/>
                    <a:pt x="18" y="7"/>
                    <a:pt x="16" y="7"/>
                  </a:cubicBezTo>
                  <a:cubicBezTo>
                    <a:pt x="15" y="7"/>
                    <a:pt x="13" y="7"/>
                    <a:pt x="12" y="8"/>
                  </a:cubicBezTo>
                  <a:cubicBezTo>
                    <a:pt x="11" y="8"/>
                    <a:pt x="11" y="9"/>
                    <a:pt x="10" y="9"/>
                  </a:cubicBezTo>
                  <a:cubicBezTo>
                    <a:pt x="9" y="10"/>
                    <a:pt x="9" y="11"/>
                    <a:pt x="8" y="12"/>
                  </a:cubicBezTo>
                  <a:cubicBezTo>
                    <a:pt x="8" y="14"/>
                    <a:pt x="7" y="15"/>
                    <a:pt x="7" y="17"/>
                  </a:cubicBezTo>
                  <a:lnTo>
                    <a:pt x="25" y="1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94" name="Google Shape;94;p9"/>
            <p:cNvSpPr/>
            <p:nvPr/>
          </p:nvSpPr>
          <p:spPr>
            <a:xfrm>
              <a:off x="1050873" y="6383459"/>
              <a:ext cx="55799" cy="137753"/>
            </a:xfrm>
            <a:custGeom>
              <a:avLst/>
              <a:gdLst/>
              <a:ahLst/>
              <a:cxnLst/>
              <a:rect l="l" t="t" r="r" b="b"/>
              <a:pathLst>
                <a:path w="22" h="54" extrusionOk="0">
                  <a:moveTo>
                    <a:pt x="21" y="52"/>
                  </a:moveTo>
                  <a:cubicBezTo>
                    <a:pt x="20" y="53"/>
                    <a:pt x="19" y="53"/>
                    <a:pt x="18" y="54"/>
                  </a:cubicBezTo>
                  <a:cubicBezTo>
                    <a:pt x="17" y="54"/>
                    <a:pt x="15" y="54"/>
                    <a:pt x="14" y="54"/>
                  </a:cubicBezTo>
                  <a:cubicBezTo>
                    <a:pt x="13" y="54"/>
                    <a:pt x="12" y="54"/>
                    <a:pt x="11" y="54"/>
                  </a:cubicBezTo>
                  <a:cubicBezTo>
                    <a:pt x="10" y="53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6" y="47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4"/>
                    <a:pt x="13" y="45"/>
                  </a:cubicBezTo>
                  <a:cubicBezTo>
                    <a:pt x="13" y="45"/>
                    <a:pt x="13" y="46"/>
                    <a:pt x="14" y="46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7"/>
                    <a:pt x="16" y="47"/>
                    <a:pt x="17" y="47"/>
                  </a:cubicBezTo>
                  <a:cubicBezTo>
                    <a:pt x="18" y="47"/>
                    <a:pt x="19" y="47"/>
                    <a:pt x="20" y="47"/>
                  </a:cubicBezTo>
                  <a:cubicBezTo>
                    <a:pt x="21" y="46"/>
                    <a:pt x="22" y="46"/>
                    <a:pt x="22" y="46"/>
                  </a:cubicBezTo>
                  <a:lnTo>
                    <a:pt x="21" y="5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95" name="Google Shape;95;p9"/>
            <p:cNvSpPr/>
            <p:nvPr/>
          </p:nvSpPr>
          <p:spPr>
            <a:xfrm>
              <a:off x="1118877" y="6383459"/>
              <a:ext cx="55799" cy="137753"/>
            </a:xfrm>
            <a:custGeom>
              <a:avLst/>
              <a:gdLst/>
              <a:ahLst/>
              <a:cxnLst/>
              <a:rect l="l" t="t" r="r" b="b"/>
              <a:pathLst>
                <a:path w="22" h="54" extrusionOk="0">
                  <a:moveTo>
                    <a:pt x="21" y="52"/>
                  </a:moveTo>
                  <a:cubicBezTo>
                    <a:pt x="20" y="53"/>
                    <a:pt x="19" y="53"/>
                    <a:pt x="18" y="54"/>
                  </a:cubicBezTo>
                  <a:cubicBezTo>
                    <a:pt x="17" y="54"/>
                    <a:pt x="15" y="54"/>
                    <a:pt x="14" y="54"/>
                  </a:cubicBezTo>
                  <a:cubicBezTo>
                    <a:pt x="13" y="54"/>
                    <a:pt x="11" y="54"/>
                    <a:pt x="10" y="54"/>
                  </a:cubicBezTo>
                  <a:cubicBezTo>
                    <a:pt x="9" y="53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7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4"/>
                    <a:pt x="13" y="45"/>
                  </a:cubicBezTo>
                  <a:cubicBezTo>
                    <a:pt x="13" y="45"/>
                    <a:pt x="13" y="46"/>
                    <a:pt x="14" y="46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7"/>
                    <a:pt x="16" y="47"/>
                    <a:pt x="17" y="47"/>
                  </a:cubicBezTo>
                  <a:cubicBezTo>
                    <a:pt x="18" y="47"/>
                    <a:pt x="19" y="47"/>
                    <a:pt x="20" y="47"/>
                  </a:cubicBezTo>
                  <a:cubicBezTo>
                    <a:pt x="21" y="46"/>
                    <a:pt x="21" y="46"/>
                    <a:pt x="22" y="46"/>
                  </a:cubicBezTo>
                  <a:lnTo>
                    <a:pt x="21" y="5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96" name="Google Shape;96;p9"/>
            <p:cNvSpPr/>
            <p:nvPr/>
          </p:nvSpPr>
          <p:spPr>
            <a:xfrm>
              <a:off x="1190370" y="6418333"/>
              <a:ext cx="83698" cy="102879"/>
            </a:xfrm>
            <a:custGeom>
              <a:avLst/>
              <a:gdLst/>
              <a:ahLst/>
              <a:cxnLst/>
              <a:rect l="l" t="t" r="r" b="b"/>
              <a:pathLst>
                <a:path w="33" h="40" extrusionOk="0">
                  <a:moveTo>
                    <a:pt x="33" y="19"/>
                  </a:moveTo>
                  <a:cubicBezTo>
                    <a:pt x="33" y="20"/>
                    <a:pt x="33" y="21"/>
                    <a:pt x="33" y="21"/>
                  </a:cubicBezTo>
                  <a:cubicBezTo>
                    <a:pt x="32" y="22"/>
                    <a:pt x="32" y="22"/>
                    <a:pt x="32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5"/>
                    <a:pt x="8" y="26"/>
                    <a:pt x="8" y="28"/>
                  </a:cubicBezTo>
                  <a:cubicBezTo>
                    <a:pt x="9" y="29"/>
                    <a:pt x="10" y="30"/>
                    <a:pt x="10" y="31"/>
                  </a:cubicBezTo>
                  <a:cubicBezTo>
                    <a:pt x="11" y="32"/>
                    <a:pt x="12" y="32"/>
                    <a:pt x="13" y="33"/>
                  </a:cubicBezTo>
                  <a:cubicBezTo>
                    <a:pt x="14" y="33"/>
                    <a:pt x="16" y="33"/>
                    <a:pt x="17" y="33"/>
                  </a:cubicBezTo>
                  <a:cubicBezTo>
                    <a:pt x="18" y="33"/>
                    <a:pt x="18" y="33"/>
                    <a:pt x="19" y="33"/>
                  </a:cubicBezTo>
                  <a:cubicBezTo>
                    <a:pt x="20" y="33"/>
                    <a:pt x="20" y="33"/>
                    <a:pt x="21" y="32"/>
                  </a:cubicBezTo>
                  <a:cubicBezTo>
                    <a:pt x="22" y="32"/>
                    <a:pt x="22" y="32"/>
                    <a:pt x="23" y="32"/>
                  </a:cubicBezTo>
                  <a:cubicBezTo>
                    <a:pt x="23" y="31"/>
                    <a:pt x="24" y="31"/>
                    <a:pt x="25" y="30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9" y="36"/>
                    <a:pt x="28" y="37"/>
                    <a:pt x="27" y="37"/>
                  </a:cubicBezTo>
                  <a:cubicBezTo>
                    <a:pt x="26" y="38"/>
                    <a:pt x="25" y="38"/>
                    <a:pt x="24" y="39"/>
                  </a:cubicBezTo>
                  <a:cubicBezTo>
                    <a:pt x="23" y="39"/>
                    <a:pt x="22" y="40"/>
                    <a:pt x="20" y="40"/>
                  </a:cubicBezTo>
                  <a:cubicBezTo>
                    <a:pt x="19" y="40"/>
                    <a:pt x="18" y="40"/>
                    <a:pt x="16" y="40"/>
                  </a:cubicBezTo>
                  <a:cubicBezTo>
                    <a:pt x="15" y="40"/>
                    <a:pt x="13" y="40"/>
                    <a:pt x="12" y="39"/>
                  </a:cubicBezTo>
                  <a:cubicBezTo>
                    <a:pt x="10" y="39"/>
                    <a:pt x="9" y="38"/>
                    <a:pt x="8" y="38"/>
                  </a:cubicBezTo>
                  <a:cubicBezTo>
                    <a:pt x="7" y="37"/>
                    <a:pt x="6" y="36"/>
                    <a:pt x="5" y="35"/>
                  </a:cubicBezTo>
                  <a:cubicBezTo>
                    <a:pt x="4" y="34"/>
                    <a:pt x="3" y="33"/>
                    <a:pt x="2" y="31"/>
                  </a:cubicBezTo>
                  <a:cubicBezTo>
                    <a:pt x="1" y="30"/>
                    <a:pt x="1" y="28"/>
                    <a:pt x="0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7"/>
                    <a:pt x="0" y="14"/>
                    <a:pt x="1" y="12"/>
                  </a:cubicBezTo>
                  <a:cubicBezTo>
                    <a:pt x="2" y="9"/>
                    <a:pt x="3" y="7"/>
                    <a:pt x="4" y="5"/>
                  </a:cubicBezTo>
                  <a:cubicBezTo>
                    <a:pt x="6" y="4"/>
                    <a:pt x="8" y="2"/>
                    <a:pt x="10" y="1"/>
                  </a:cubicBezTo>
                  <a:cubicBezTo>
                    <a:pt x="12" y="1"/>
                    <a:pt x="14" y="0"/>
                    <a:pt x="16" y="0"/>
                  </a:cubicBezTo>
                  <a:cubicBezTo>
                    <a:pt x="19" y="0"/>
                    <a:pt x="22" y="1"/>
                    <a:pt x="24" y="2"/>
                  </a:cubicBezTo>
                  <a:cubicBezTo>
                    <a:pt x="26" y="3"/>
                    <a:pt x="27" y="4"/>
                    <a:pt x="29" y="6"/>
                  </a:cubicBezTo>
                  <a:cubicBezTo>
                    <a:pt x="30" y="8"/>
                    <a:pt x="31" y="10"/>
                    <a:pt x="32" y="12"/>
                  </a:cubicBezTo>
                  <a:cubicBezTo>
                    <a:pt x="32" y="14"/>
                    <a:pt x="33" y="17"/>
                    <a:pt x="33" y="19"/>
                  </a:cubicBezTo>
                  <a:close/>
                  <a:moveTo>
                    <a:pt x="25" y="17"/>
                  </a:moveTo>
                  <a:cubicBezTo>
                    <a:pt x="25" y="15"/>
                    <a:pt x="25" y="14"/>
                    <a:pt x="24" y="13"/>
                  </a:cubicBezTo>
                  <a:cubicBezTo>
                    <a:pt x="24" y="12"/>
                    <a:pt x="23" y="11"/>
                    <a:pt x="23" y="10"/>
                  </a:cubicBezTo>
                  <a:cubicBezTo>
                    <a:pt x="22" y="9"/>
                    <a:pt x="21" y="8"/>
                    <a:pt x="20" y="8"/>
                  </a:cubicBezTo>
                  <a:cubicBezTo>
                    <a:pt x="19" y="7"/>
                    <a:pt x="17" y="7"/>
                    <a:pt x="16" y="7"/>
                  </a:cubicBezTo>
                  <a:cubicBezTo>
                    <a:pt x="15" y="7"/>
                    <a:pt x="13" y="7"/>
                    <a:pt x="12" y="8"/>
                  </a:cubicBezTo>
                  <a:cubicBezTo>
                    <a:pt x="11" y="8"/>
                    <a:pt x="11" y="9"/>
                    <a:pt x="10" y="9"/>
                  </a:cubicBezTo>
                  <a:cubicBezTo>
                    <a:pt x="9" y="10"/>
                    <a:pt x="9" y="11"/>
                    <a:pt x="8" y="12"/>
                  </a:cubicBezTo>
                  <a:cubicBezTo>
                    <a:pt x="8" y="14"/>
                    <a:pt x="7" y="15"/>
                    <a:pt x="7" y="17"/>
                  </a:cubicBezTo>
                  <a:lnTo>
                    <a:pt x="25" y="1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97" name="Google Shape;97;p9"/>
            <p:cNvSpPr/>
            <p:nvPr/>
          </p:nvSpPr>
          <p:spPr>
            <a:xfrm>
              <a:off x="1294993" y="6418333"/>
              <a:ext cx="55799" cy="101135"/>
            </a:xfrm>
            <a:custGeom>
              <a:avLst/>
              <a:gdLst/>
              <a:ahLst/>
              <a:cxnLst/>
              <a:rect l="l" t="t" r="r" b="b"/>
              <a:pathLst>
                <a:path w="22" h="39" extrusionOk="0">
                  <a:moveTo>
                    <a:pt x="20" y="9"/>
                  </a:moveTo>
                  <a:cubicBezTo>
                    <a:pt x="20" y="8"/>
                    <a:pt x="19" y="8"/>
                    <a:pt x="18" y="8"/>
                  </a:cubicBezTo>
                  <a:cubicBezTo>
                    <a:pt x="17" y="8"/>
                    <a:pt x="16" y="7"/>
                    <a:pt x="15" y="7"/>
                  </a:cubicBezTo>
                  <a:cubicBezTo>
                    <a:pt x="12" y="7"/>
                    <a:pt x="10" y="8"/>
                    <a:pt x="9" y="10"/>
                  </a:cubicBezTo>
                  <a:cubicBezTo>
                    <a:pt x="8" y="12"/>
                    <a:pt x="7" y="14"/>
                    <a:pt x="7" y="17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8" y="4"/>
                    <a:pt x="8" y="3"/>
                    <a:pt x="9" y="3"/>
                  </a:cubicBezTo>
                  <a:cubicBezTo>
                    <a:pt x="9" y="2"/>
                    <a:pt x="10" y="2"/>
                    <a:pt x="11" y="1"/>
                  </a:cubicBezTo>
                  <a:cubicBezTo>
                    <a:pt x="11" y="1"/>
                    <a:pt x="12" y="1"/>
                    <a:pt x="13" y="0"/>
                  </a:cubicBezTo>
                  <a:cubicBezTo>
                    <a:pt x="14" y="0"/>
                    <a:pt x="15" y="0"/>
                    <a:pt x="16" y="0"/>
                  </a:cubicBezTo>
                  <a:cubicBezTo>
                    <a:pt x="17" y="0"/>
                    <a:pt x="19" y="0"/>
                    <a:pt x="20" y="1"/>
                  </a:cubicBezTo>
                  <a:cubicBezTo>
                    <a:pt x="21" y="1"/>
                    <a:pt x="22" y="1"/>
                    <a:pt x="22" y="2"/>
                  </a:cubicBezTo>
                  <a:lnTo>
                    <a:pt x="20" y="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98" name="Google Shape;98;p9"/>
            <p:cNvSpPr/>
            <p:nvPr/>
          </p:nvSpPr>
          <p:spPr>
            <a:xfrm>
              <a:off x="1406591" y="6383459"/>
              <a:ext cx="55799" cy="137753"/>
            </a:xfrm>
            <a:custGeom>
              <a:avLst/>
              <a:gdLst/>
              <a:ahLst/>
              <a:cxnLst/>
              <a:rect l="l" t="t" r="r" b="b"/>
              <a:pathLst>
                <a:path w="22" h="54" extrusionOk="0">
                  <a:moveTo>
                    <a:pt x="21" y="52"/>
                  </a:moveTo>
                  <a:cubicBezTo>
                    <a:pt x="20" y="53"/>
                    <a:pt x="19" y="53"/>
                    <a:pt x="18" y="54"/>
                  </a:cubicBezTo>
                  <a:cubicBezTo>
                    <a:pt x="17" y="54"/>
                    <a:pt x="15" y="54"/>
                    <a:pt x="14" y="54"/>
                  </a:cubicBezTo>
                  <a:cubicBezTo>
                    <a:pt x="13" y="54"/>
                    <a:pt x="11" y="54"/>
                    <a:pt x="10" y="54"/>
                  </a:cubicBezTo>
                  <a:cubicBezTo>
                    <a:pt x="9" y="53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7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4"/>
                    <a:pt x="13" y="45"/>
                  </a:cubicBezTo>
                  <a:cubicBezTo>
                    <a:pt x="13" y="45"/>
                    <a:pt x="13" y="46"/>
                    <a:pt x="14" y="46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7"/>
                    <a:pt x="16" y="47"/>
                    <a:pt x="17" y="47"/>
                  </a:cubicBezTo>
                  <a:cubicBezTo>
                    <a:pt x="18" y="47"/>
                    <a:pt x="19" y="47"/>
                    <a:pt x="20" y="47"/>
                  </a:cubicBezTo>
                  <a:cubicBezTo>
                    <a:pt x="21" y="46"/>
                    <a:pt x="21" y="46"/>
                    <a:pt x="22" y="46"/>
                  </a:cubicBezTo>
                  <a:lnTo>
                    <a:pt x="21" y="5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99" name="Google Shape;99;p9"/>
            <p:cNvSpPr/>
            <p:nvPr/>
          </p:nvSpPr>
          <p:spPr>
            <a:xfrm>
              <a:off x="1485058" y="6383459"/>
              <a:ext cx="80211" cy="136010"/>
            </a:xfrm>
            <a:custGeom>
              <a:avLst/>
              <a:gdLst/>
              <a:ahLst/>
              <a:cxnLst/>
              <a:rect l="l" t="t" r="r" b="b"/>
              <a:pathLst>
                <a:path w="31" h="53" extrusionOk="0">
                  <a:moveTo>
                    <a:pt x="23" y="53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28"/>
                    <a:pt x="23" y="25"/>
                    <a:pt x="21" y="24"/>
                  </a:cubicBezTo>
                  <a:cubicBezTo>
                    <a:pt x="20" y="22"/>
                    <a:pt x="18" y="21"/>
                    <a:pt x="15" y="21"/>
                  </a:cubicBezTo>
                  <a:cubicBezTo>
                    <a:pt x="14" y="21"/>
                    <a:pt x="13" y="21"/>
                    <a:pt x="12" y="22"/>
                  </a:cubicBezTo>
                  <a:cubicBezTo>
                    <a:pt x="11" y="22"/>
                    <a:pt x="10" y="23"/>
                    <a:pt x="10" y="24"/>
                  </a:cubicBezTo>
                  <a:cubicBezTo>
                    <a:pt x="9" y="24"/>
                    <a:pt x="8" y="25"/>
                    <a:pt x="8" y="27"/>
                  </a:cubicBezTo>
                  <a:cubicBezTo>
                    <a:pt x="8" y="28"/>
                    <a:pt x="7" y="29"/>
                    <a:pt x="7" y="31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9" y="17"/>
                    <a:pt x="9" y="17"/>
                  </a:cubicBezTo>
                  <a:cubicBezTo>
                    <a:pt x="10" y="16"/>
                    <a:pt x="11" y="16"/>
                    <a:pt x="12" y="15"/>
                  </a:cubicBezTo>
                  <a:cubicBezTo>
                    <a:pt x="12" y="15"/>
                    <a:pt x="13" y="15"/>
                    <a:pt x="14" y="14"/>
                  </a:cubicBezTo>
                  <a:cubicBezTo>
                    <a:pt x="15" y="14"/>
                    <a:pt x="16" y="14"/>
                    <a:pt x="17" y="14"/>
                  </a:cubicBezTo>
                  <a:cubicBezTo>
                    <a:pt x="19" y="14"/>
                    <a:pt x="21" y="14"/>
                    <a:pt x="23" y="15"/>
                  </a:cubicBezTo>
                  <a:cubicBezTo>
                    <a:pt x="25" y="16"/>
                    <a:pt x="26" y="17"/>
                    <a:pt x="27" y="18"/>
                  </a:cubicBezTo>
                  <a:cubicBezTo>
                    <a:pt x="29" y="20"/>
                    <a:pt x="29" y="22"/>
                    <a:pt x="30" y="24"/>
                  </a:cubicBezTo>
                  <a:cubicBezTo>
                    <a:pt x="31" y="26"/>
                    <a:pt x="31" y="29"/>
                    <a:pt x="31" y="31"/>
                  </a:cubicBezTo>
                  <a:cubicBezTo>
                    <a:pt x="31" y="53"/>
                    <a:pt x="31" y="53"/>
                    <a:pt x="31" y="53"/>
                  </a:cubicBezTo>
                  <a:lnTo>
                    <a:pt x="23" y="5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00" name="Google Shape;100;p9"/>
            <p:cNvSpPr/>
            <p:nvPr/>
          </p:nvSpPr>
          <p:spPr>
            <a:xfrm>
              <a:off x="1582706" y="6418333"/>
              <a:ext cx="83698" cy="102879"/>
            </a:xfrm>
            <a:custGeom>
              <a:avLst/>
              <a:gdLst/>
              <a:ahLst/>
              <a:cxnLst/>
              <a:rect l="l" t="t" r="r" b="b"/>
              <a:pathLst>
                <a:path w="33" h="40" extrusionOk="0">
                  <a:moveTo>
                    <a:pt x="33" y="19"/>
                  </a:moveTo>
                  <a:cubicBezTo>
                    <a:pt x="33" y="20"/>
                    <a:pt x="33" y="21"/>
                    <a:pt x="33" y="21"/>
                  </a:cubicBezTo>
                  <a:cubicBezTo>
                    <a:pt x="33" y="22"/>
                    <a:pt x="33" y="22"/>
                    <a:pt x="33" y="23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25"/>
                    <a:pt x="8" y="26"/>
                    <a:pt x="9" y="28"/>
                  </a:cubicBezTo>
                  <a:cubicBezTo>
                    <a:pt x="10" y="29"/>
                    <a:pt x="10" y="30"/>
                    <a:pt x="11" y="31"/>
                  </a:cubicBezTo>
                  <a:cubicBezTo>
                    <a:pt x="12" y="32"/>
                    <a:pt x="13" y="32"/>
                    <a:pt x="14" y="33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0" y="33"/>
                    <a:pt x="21" y="33"/>
                    <a:pt x="22" y="32"/>
                  </a:cubicBezTo>
                  <a:cubicBezTo>
                    <a:pt x="23" y="32"/>
                    <a:pt x="23" y="32"/>
                    <a:pt x="24" y="32"/>
                  </a:cubicBezTo>
                  <a:cubicBezTo>
                    <a:pt x="24" y="31"/>
                    <a:pt x="25" y="31"/>
                    <a:pt x="26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6"/>
                    <a:pt x="28" y="37"/>
                    <a:pt x="27" y="37"/>
                  </a:cubicBezTo>
                  <a:cubicBezTo>
                    <a:pt x="27" y="38"/>
                    <a:pt x="26" y="38"/>
                    <a:pt x="25" y="39"/>
                  </a:cubicBezTo>
                  <a:cubicBezTo>
                    <a:pt x="24" y="39"/>
                    <a:pt x="22" y="40"/>
                    <a:pt x="21" y="40"/>
                  </a:cubicBezTo>
                  <a:cubicBezTo>
                    <a:pt x="20" y="40"/>
                    <a:pt x="18" y="40"/>
                    <a:pt x="17" y="40"/>
                  </a:cubicBezTo>
                  <a:cubicBezTo>
                    <a:pt x="15" y="40"/>
                    <a:pt x="14" y="40"/>
                    <a:pt x="12" y="39"/>
                  </a:cubicBezTo>
                  <a:cubicBezTo>
                    <a:pt x="11" y="39"/>
                    <a:pt x="10" y="38"/>
                    <a:pt x="8" y="38"/>
                  </a:cubicBezTo>
                  <a:cubicBezTo>
                    <a:pt x="7" y="37"/>
                    <a:pt x="6" y="36"/>
                    <a:pt x="5" y="35"/>
                  </a:cubicBezTo>
                  <a:cubicBezTo>
                    <a:pt x="4" y="34"/>
                    <a:pt x="4" y="33"/>
                    <a:pt x="3" y="31"/>
                  </a:cubicBezTo>
                  <a:cubicBezTo>
                    <a:pt x="2" y="30"/>
                    <a:pt x="1" y="28"/>
                    <a:pt x="1" y="26"/>
                  </a:cubicBezTo>
                  <a:cubicBezTo>
                    <a:pt x="1" y="24"/>
                    <a:pt x="0" y="22"/>
                    <a:pt x="0" y="20"/>
                  </a:cubicBezTo>
                  <a:cubicBezTo>
                    <a:pt x="0" y="17"/>
                    <a:pt x="1" y="14"/>
                    <a:pt x="2" y="12"/>
                  </a:cubicBezTo>
                  <a:cubicBezTo>
                    <a:pt x="2" y="9"/>
                    <a:pt x="4" y="7"/>
                    <a:pt x="5" y="5"/>
                  </a:cubicBezTo>
                  <a:cubicBezTo>
                    <a:pt x="6" y="4"/>
                    <a:pt x="8" y="2"/>
                    <a:pt x="10" y="1"/>
                  </a:cubicBezTo>
                  <a:cubicBezTo>
                    <a:pt x="12" y="1"/>
                    <a:pt x="15" y="0"/>
                    <a:pt x="17" y="0"/>
                  </a:cubicBezTo>
                  <a:cubicBezTo>
                    <a:pt x="20" y="0"/>
                    <a:pt x="22" y="1"/>
                    <a:pt x="24" y="2"/>
                  </a:cubicBezTo>
                  <a:cubicBezTo>
                    <a:pt x="26" y="3"/>
                    <a:pt x="28" y="4"/>
                    <a:pt x="29" y="6"/>
                  </a:cubicBezTo>
                  <a:cubicBezTo>
                    <a:pt x="31" y="8"/>
                    <a:pt x="32" y="10"/>
                    <a:pt x="32" y="12"/>
                  </a:cubicBezTo>
                  <a:cubicBezTo>
                    <a:pt x="33" y="14"/>
                    <a:pt x="33" y="17"/>
                    <a:pt x="33" y="19"/>
                  </a:cubicBezTo>
                  <a:close/>
                  <a:moveTo>
                    <a:pt x="26" y="17"/>
                  </a:moveTo>
                  <a:cubicBezTo>
                    <a:pt x="26" y="15"/>
                    <a:pt x="25" y="14"/>
                    <a:pt x="25" y="13"/>
                  </a:cubicBezTo>
                  <a:cubicBezTo>
                    <a:pt x="25" y="12"/>
                    <a:pt x="24" y="11"/>
                    <a:pt x="23" y="10"/>
                  </a:cubicBezTo>
                  <a:cubicBezTo>
                    <a:pt x="23" y="9"/>
                    <a:pt x="22" y="8"/>
                    <a:pt x="21" y="8"/>
                  </a:cubicBezTo>
                  <a:cubicBezTo>
                    <a:pt x="20" y="7"/>
                    <a:pt x="18" y="7"/>
                    <a:pt x="17" y="7"/>
                  </a:cubicBezTo>
                  <a:cubicBezTo>
                    <a:pt x="15" y="7"/>
                    <a:pt x="14" y="7"/>
                    <a:pt x="13" y="8"/>
                  </a:cubicBezTo>
                  <a:cubicBezTo>
                    <a:pt x="12" y="8"/>
                    <a:pt x="11" y="9"/>
                    <a:pt x="11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4"/>
                    <a:pt x="8" y="15"/>
                    <a:pt x="8" y="17"/>
                  </a:cubicBezTo>
                  <a:lnTo>
                    <a:pt x="26" y="1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01" name="Google Shape;101;p9"/>
            <p:cNvSpPr/>
            <p:nvPr/>
          </p:nvSpPr>
          <p:spPr>
            <a:xfrm>
              <a:off x="1727435" y="6421821"/>
              <a:ext cx="122060" cy="97648"/>
            </a:xfrm>
            <a:custGeom>
              <a:avLst/>
              <a:gdLst/>
              <a:ahLst/>
              <a:cxnLst/>
              <a:rect l="l" t="t" r="r" b="b"/>
              <a:pathLst>
                <a:path w="70" h="56" extrusionOk="0">
                  <a:moveTo>
                    <a:pt x="56" y="56"/>
                  </a:moveTo>
                  <a:lnTo>
                    <a:pt x="46" y="56"/>
                  </a:lnTo>
                  <a:lnTo>
                    <a:pt x="35" y="16"/>
                  </a:lnTo>
                  <a:lnTo>
                    <a:pt x="25" y="56"/>
                  </a:lnTo>
                  <a:lnTo>
                    <a:pt x="15" y="56"/>
                  </a:lnTo>
                  <a:lnTo>
                    <a:pt x="0" y="0"/>
                  </a:lnTo>
                  <a:lnTo>
                    <a:pt x="10" y="0"/>
                  </a:lnTo>
                  <a:lnTo>
                    <a:pt x="21" y="38"/>
                  </a:lnTo>
                  <a:lnTo>
                    <a:pt x="31" y="0"/>
                  </a:lnTo>
                  <a:lnTo>
                    <a:pt x="40" y="0"/>
                  </a:lnTo>
                  <a:lnTo>
                    <a:pt x="50" y="38"/>
                  </a:lnTo>
                  <a:lnTo>
                    <a:pt x="60" y="0"/>
                  </a:lnTo>
                  <a:lnTo>
                    <a:pt x="70" y="0"/>
                  </a:lnTo>
                  <a:lnTo>
                    <a:pt x="56" y="5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02" name="Google Shape;102;p9"/>
            <p:cNvSpPr/>
            <p:nvPr/>
          </p:nvSpPr>
          <p:spPr>
            <a:xfrm>
              <a:off x="1859957" y="6418333"/>
              <a:ext cx="87186" cy="102879"/>
            </a:xfrm>
            <a:custGeom>
              <a:avLst/>
              <a:gdLst/>
              <a:ahLst/>
              <a:cxnLst/>
              <a:rect l="l" t="t" r="r" b="b"/>
              <a:pathLst>
                <a:path w="34" h="40" extrusionOk="0">
                  <a:moveTo>
                    <a:pt x="34" y="20"/>
                  </a:moveTo>
                  <a:cubicBezTo>
                    <a:pt x="34" y="23"/>
                    <a:pt x="34" y="26"/>
                    <a:pt x="33" y="28"/>
                  </a:cubicBezTo>
                  <a:cubicBezTo>
                    <a:pt x="32" y="31"/>
                    <a:pt x="31" y="33"/>
                    <a:pt x="29" y="35"/>
                  </a:cubicBezTo>
                  <a:cubicBezTo>
                    <a:pt x="28" y="37"/>
                    <a:pt x="26" y="38"/>
                    <a:pt x="24" y="39"/>
                  </a:cubicBezTo>
                  <a:cubicBezTo>
                    <a:pt x="22" y="40"/>
                    <a:pt x="20" y="40"/>
                    <a:pt x="17" y="40"/>
                  </a:cubicBezTo>
                  <a:cubicBezTo>
                    <a:pt x="15" y="40"/>
                    <a:pt x="12" y="40"/>
                    <a:pt x="10" y="39"/>
                  </a:cubicBezTo>
                  <a:cubicBezTo>
                    <a:pt x="8" y="38"/>
                    <a:pt x="6" y="36"/>
                    <a:pt x="5" y="35"/>
                  </a:cubicBezTo>
                  <a:cubicBezTo>
                    <a:pt x="3" y="33"/>
                    <a:pt x="2" y="31"/>
                    <a:pt x="1" y="28"/>
                  </a:cubicBezTo>
                  <a:cubicBezTo>
                    <a:pt x="1" y="26"/>
                    <a:pt x="0" y="23"/>
                    <a:pt x="0" y="20"/>
                  </a:cubicBezTo>
                  <a:cubicBezTo>
                    <a:pt x="0" y="17"/>
                    <a:pt x="1" y="14"/>
                    <a:pt x="1" y="12"/>
                  </a:cubicBezTo>
                  <a:cubicBezTo>
                    <a:pt x="2" y="9"/>
                    <a:pt x="4" y="7"/>
                    <a:pt x="5" y="5"/>
                  </a:cubicBezTo>
                  <a:cubicBezTo>
                    <a:pt x="7" y="4"/>
                    <a:pt x="8" y="2"/>
                    <a:pt x="11" y="1"/>
                  </a:cubicBezTo>
                  <a:cubicBezTo>
                    <a:pt x="13" y="1"/>
                    <a:pt x="15" y="0"/>
                    <a:pt x="17" y="0"/>
                  </a:cubicBezTo>
                  <a:cubicBezTo>
                    <a:pt x="20" y="0"/>
                    <a:pt x="22" y="1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1" y="7"/>
                    <a:pt x="32" y="9"/>
                    <a:pt x="33" y="12"/>
                  </a:cubicBezTo>
                  <a:cubicBezTo>
                    <a:pt x="34" y="14"/>
                    <a:pt x="34" y="17"/>
                    <a:pt x="34" y="20"/>
                  </a:cubicBezTo>
                  <a:close/>
                  <a:moveTo>
                    <a:pt x="27" y="20"/>
                  </a:moveTo>
                  <a:cubicBezTo>
                    <a:pt x="27" y="18"/>
                    <a:pt x="27" y="16"/>
                    <a:pt x="26" y="15"/>
                  </a:cubicBezTo>
                  <a:cubicBezTo>
                    <a:pt x="26" y="13"/>
                    <a:pt x="25" y="12"/>
                    <a:pt x="24" y="11"/>
                  </a:cubicBezTo>
                  <a:cubicBezTo>
                    <a:pt x="23" y="10"/>
                    <a:pt x="22" y="9"/>
                    <a:pt x="21" y="8"/>
                  </a:cubicBezTo>
                  <a:cubicBezTo>
                    <a:pt x="20" y="8"/>
                    <a:pt x="18" y="7"/>
                    <a:pt x="17" y="7"/>
                  </a:cubicBezTo>
                  <a:cubicBezTo>
                    <a:pt x="16" y="7"/>
                    <a:pt x="14" y="8"/>
                    <a:pt x="13" y="8"/>
                  </a:cubicBezTo>
                  <a:cubicBezTo>
                    <a:pt x="12" y="9"/>
                    <a:pt x="11" y="10"/>
                    <a:pt x="10" y="11"/>
                  </a:cubicBezTo>
                  <a:cubicBezTo>
                    <a:pt x="9" y="12"/>
                    <a:pt x="9" y="13"/>
                    <a:pt x="8" y="15"/>
                  </a:cubicBezTo>
                  <a:cubicBezTo>
                    <a:pt x="8" y="16"/>
                    <a:pt x="8" y="18"/>
                    <a:pt x="8" y="20"/>
                  </a:cubicBezTo>
                  <a:cubicBezTo>
                    <a:pt x="8" y="22"/>
                    <a:pt x="8" y="24"/>
                    <a:pt x="8" y="26"/>
                  </a:cubicBezTo>
                  <a:cubicBezTo>
                    <a:pt x="9" y="27"/>
                    <a:pt x="10" y="28"/>
                    <a:pt x="10" y="30"/>
                  </a:cubicBezTo>
                  <a:cubicBezTo>
                    <a:pt x="11" y="31"/>
                    <a:pt x="12" y="32"/>
                    <a:pt x="13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9" y="33"/>
                    <a:pt x="20" y="33"/>
                    <a:pt x="21" y="32"/>
                  </a:cubicBezTo>
                  <a:cubicBezTo>
                    <a:pt x="22" y="31"/>
                    <a:pt x="23" y="30"/>
                    <a:pt x="24" y="29"/>
                  </a:cubicBezTo>
                  <a:cubicBezTo>
                    <a:pt x="25" y="28"/>
                    <a:pt x="26" y="27"/>
                    <a:pt x="26" y="25"/>
                  </a:cubicBezTo>
                  <a:cubicBezTo>
                    <a:pt x="27" y="24"/>
                    <a:pt x="27" y="22"/>
                    <a:pt x="27" y="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03" name="Google Shape;103;p9"/>
            <p:cNvSpPr/>
            <p:nvPr/>
          </p:nvSpPr>
          <p:spPr>
            <a:xfrm>
              <a:off x="1968067" y="6418333"/>
              <a:ext cx="57543" cy="101135"/>
            </a:xfrm>
            <a:custGeom>
              <a:avLst/>
              <a:gdLst/>
              <a:ahLst/>
              <a:cxnLst/>
              <a:rect l="l" t="t" r="r" b="b"/>
              <a:pathLst>
                <a:path w="23" h="39" extrusionOk="0">
                  <a:moveTo>
                    <a:pt x="21" y="9"/>
                  </a:moveTo>
                  <a:cubicBezTo>
                    <a:pt x="20" y="8"/>
                    <a:pt x="19" y="8"/>
                    <a:pt x="18" y="8"/>
                  </a:cubicBezTo>
                  <a:cubicBezTo>
                    <a:pt x="18" y="8"/>
                    <a:pt x="17" y="7"/>
                    <a:pt x="15" y="7"/>
                  </a:cubicBezTo>
                  <a:cubicBezTo>
                    <a:pt x="13" y="7"/>
                    <a:pt x="11" y="8"/>
                    <a:pt x="10" y="10"/>
                  </a:cubicBezTo>
                  <a:cubicBezTo>
                    <a:pt x="8" y="12"/>
                    <a:pt x="8" y="14"/>
                    <a:pt x="8" y="17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4"/>
                    <a:pt x="9" y="3"/>
                    <a:pt x="9" y="3"/>
                  </a:cubicBezTo>
                  <a:cubicBezTo>
                    <a:pt x="10" y="2"/>
                    <a:pt x="11" y="2"/>
                    <a:pt x="11" y="1"/>
                  </a:cubicBezTo>
                  <a:cubicBezTo>
                    <a:pt x="12" y="1"/>
                    <a:pt x="13" y="1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18" y="0"/>
                    <a:pt x="19" y="0"/>
                    <a:pt x="20" y="1"/>
                  </a:cubicBezTo>
                  <a:cubicBezTo>
                    <a:pt x="21" y="1"/>
                    <a:pt x="22" y="1"/>
                    <a:pt x="23" y="2"/>
                  </a:cubicBezTo>
                  <a:lnTo>
                    <a:pt x="21" y="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04" name="Google Shape;104;p9"/>
            <p:cNvSpPr/>
            <p:nvPr/>
          </p:nvSpPr>
          <p:spPr>
            <a:xfrm>
              <a:off x="2043046" y="6383459"/>
              <a:ext cx="19181" cy="136010"/>
            </a:xfrm>
            <a:custGeom>
              <a:avLst/>
              <a:gdLst/>
              <a:ahLst/>
              <a:cxnLst/>
              <a:rect l="l" t="t" r="r" b="b"/>
              <a:pathLst>
                <a:path w="11" h="78" extrusionOk="0">
                  <a:moveTo>
                    <a:pt x="0" y="78"/>
                  </a:moveTo>
                  <a:lnTo>
                    <a:pt x="0" y="6"/>
                  </a:lnTo>
                  <a:lnTo>
                    <a:pt x="11" y="0"/>
                  </a:lnTo>
                  <a:lnTo>
                    <a:pt x="11" y="78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05" name="Google Shape;105;p9"/>
            <p:cNvSpPr/>
            <p:nvPr/>
          </p:nvSpPr>
          <p:spPr>
            <a:xfrm>
              <a:off x="2084896" y="6383459"/>
              <a:ext cx="80211" cy="137753"/>
            </a:xfrm>
            <a:custGeom>
              <a:avLst/>
              <a:gdLst/>
              <a:ahLst/>
              <a:cxnLst/>
              <a:rect l="l" t="t" r="r" b="b"/>
              <a:pathLst>
                <a:path w="32" h="54" extrusionOk="0">
                  <a:moveTo>
                    <a:pt x="24" y="53"/>
                  </a:moveTo>
                  <a:cubicBezTo>
                    <a:pt x="24" y="50"/>
                    <a:pt x="24" y="50"/>
                    <a:pt x="24" y="50"/>
                  </a:cubicBezTo>
                  <a:cubicBezTo>
                    <a:pt x="24" y="50"/>
                    <a:pt x="23" y="51"/>
                    <a:pt x="22" y="51"/>
                  </a:cubicBezTo>
                  <a:cubicBezTo>
                    <a:pt x="21" y="52"/>
                    <a:pt x="21" y="52"/>
                    <a:pt x="20" y="53"/>
                  </a:cubicBezTo>
                  <a:cubicBezTo>
                    <a:pt x="19" y="53"/>
                    <a:pt x="18" y="54"/>
                    <a:pt x="17" y="54"/>
                  </a:cubicBezTo>
                  <a:cubicBezTo>
                    <a:pt x="16" y="54"/>
                    <a:pt x="15" y="54"/>
                    <a:pt x="14" y="54"/>
                  </a:cubicBezTo>
                  <a:cubicBezTo>
                    <a:pt x="12" y="54"/>
                    <a:pt x="10" y="54"/>
                    <a:pt x="9" y="53"/>
                  </a:cubicBezTo>
                  <a:cubicBezTo>
                    <a:pt x="7" y="52"/>
                    <a:pt x="5" y="51"/>
                    <a:pt x="4" y="49"/>
                  </a:cubicBezTo>
                  <a:cubicBezTo>
                    <a:pt x="3" y="48"/>
                    <a:pt x="1" y="45"/>
                    <a:pt x="1" y="43"/>
                  </a:cubicBezTo>
                  <a:cubicBezTo>
                    <a:pt x="0" y="40"/>
                    <a:pt x="0" y="37"/>
                    <a:pt x="0" y="33"/>
                  </a:cubicBezTo>
                  <a:cubicBezTo>
                    <a:pt x="0" y="30"/>
                    <a:pt x="0" y="27"/>
                    <a:pt x="1" y="25"/>
                  </a:cubicBezTo>
                  <a:cubicBezTo>
                    <a:pt x="2" y="22"/>
                    <a:pt x="3" y="20"/>
                    <a:pt x="4" y="19"/>
                  </a:cubicBezTo>
                  <a:cubicBezTo>
                    <a:pt x="6" y="17"/>
                    <a:pt x="7" y="16"/>
                    <a:pt x="9" y="15"/>
                  </a:cubicBezTo>
                  <a:cubicBezTo>
                    <a:pt x="11" y="14"/>
                    <a:pt x="13" y="14"/>
                    <a:pt x="15" y="14"/>
                  </a:cubicBezTo>
                  <a:cubicBezTo>
                    <a:pt x="16" y="14"/>
                    <a:pt x="17" y="14"/>
                    <a:pt x="18" y="14"/>
                  </a:cubicBezTo>
                  <a:cubicBezTo>
                    <a:pt x="18" y="15"/>
                    <a:pt x="19" y="15"/>
                    <a:pt x="20" y="15"/>
                  </a:cubicBezTo>
                  <a:cubicBezTo>
                    <a:pt x="21" y="16"/>
                    <a:pt x="22" y="16"/>
                    <a:pt x="22" y="17"/>
                  </a:cubicBezTo>
                  <a:cubicBezTo>
                    <a:pt x="23" y="17"/>
                    <a:pt x="24" y="18"/>
                    <a:pt x="24" y="18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53"/>
                    <a:pt x="32" y="53"/>
                    <a:pt x="32" y="53"/>
                  </a:cubicBezTo>
                  <a:lnTo>
                    <a:pt x="24" y="53"/>
                  </a:lnTo>
                  <a:close/>
                  <a:moveTo>
                    <a:pt x="24" y="26"/>
                  </a:moveTo>
                  <a:cubicBezTo>
                    <a:pt x="24" y="26"/>
                    <a:pt x="23" y="25"/>
                    <a:pt x="23" y="24"/>
                  </a:cubicBezTo>
                  <a:cubicBezTo>
                    <a:pt x="22" y="24"/>
                    <a:pt x="22" y="23"/>
                    <a:pt x="21" y="23"/>
                  </a:cubicBezTo>
                  <a:cubicBezTo>
                    <a:pt x="20" y="22"/>
                    <a:pt x="19" y="22"/>
                    <a:pt x="18" y="22"/>
                  </a:cubicBezTo>
                  <a:cubicBezTo>
                    <a:pt x="17" y="21"/>
                    <a:pt x="16" y="21"/>
                    <a:pt x="15" y="21"/>
                  </a:cubicBezTo>
                  <a:cubicBezTo>
                    <a:pt x="13" y="21"/>
                    <a:pt x="11" y="22"/>
                    <a:pt x="9" y="24"/>
                  </a:cubicBezTo>
                  <a:cubicBezTo>
                    <a:pt x="8" y="26"/>
                    <a:pt x="7" y="29"/>
                    <a:pt x="7" y="33"/>
                  </a:cubicBezTo>
                  <a:cubicBezTo>
                    <a:pt x="7" y="36"/>
                    <a:pt x="7" y="38"/>
                    <a:pt x="8" y="39"/>
                  </a:cubicBezTo>
                  <a:cubicBezTo>
                    <a:pt x="8" y="41"/>
                    <a:pt x="9" y="43"/>
                    <a:pt x="9" y="44"/>
                  </a:cubicBezTo>
                  <a:cubicBezTo>
                    <a:pt x="10" y="45"/>
                    <a:pt x="11" y="46"/>
                    <a:pt x="12" y="46"/>
                  </a:cubicBezTo>
                  <a:cubicBezTo>
                    <a:pt x="13" y="47"/>
                    <a:pt x="14" y="47"/>
                    <a:pt x="16" y="47"/>
                  </a:cubicBezTo>
                  <a:cubicBezTo>
                    <a:pt x="17" y="47"/>
                    <a:pt x="18" y="47"/>
                    <a:pt x="18" y="47"/>
                  </a:cubicBezTo>
                  <a:cubicBezTo>
                    <a:pt x="19" y="46"/>
                    <a:pt x="20" y="46"/>
                    <a:pt x="21" y="46"/>
                  </a:cubicBezTo>
                  <a:cubicBezTo>
                    <a:pt x="21" y="45"/>
                    <a:pt x="22" y="45"/>
                    <a:pt x="23" y="44"/>
                  </a:cubicBezTo>
                  <a:cubicBezTo>
                    <a:pt x="23" y="43"/>
                    <a:pt x="24" y="43"/>
                    <a:pt x="24" y="42"/>
                  </a:cubicBezTo>
                  <a:lnTo>
                    <a:pt x="24" y="2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06" name="Google Shape;106;p9"/>
            <p:cNvSpPr/>
            <p:nvPr/>
          </p:nvSpPr>
          <p:spPr>
            <a:xfrm>
              <a:off x="2229624" y="6421821"/>
              <a:ext cx="122060" cy="97648"/>
            </a:xfrm>
            <a:custGeom>
              <a:avLst/>
              <a:gdLst/>
              <a:ahLst/>
              <a:cxnLst/>
              <a:rect l="l" t="t" r="r" b="b"/>
              <a:pathLst>
                <a:path w="70" h="56" extrusionOk="0">
                  <a:moveTo>
                    <a:pt x="55" y="56"/>
                  </a:moveTo>
                  <a:lnTo>
                    <a:pt x="45" y="56"/>
                  </a:lnTo>
                  <a:lnTo>
                    <a:pt x="35" y="16"/>
                  </a:lnTo>
                  <a:lnTo>
                    <a:pt x="25" y="56"/>
                  </a:lnTo>
                  <a:lnTo>
                    <a:pt x="16" y="56"/>
                  </a:lnTo>
                  <a:lnTo>
                    <a:pt x="0" y="0"/>
                  </a:lnTo>
                  <a:lnTo>
                    <a:pt x="12" y="0"/>
                  </a:lnTo>
                  <a:lnTo>
                    <a:pt x="20" y="38"/>
                  </a:lnTo>
                  <a:lnTo>
                    <a:pt x="31" y="0"/>
                  </a:lnTo>
                  <a:lnTo>
                    <a:pt x="39" y="0"/>
                  </a:lnTo>
                  <a:lnTo>
                    <a:pt x="51" y="38"/>
                  </a:lnTo>
                  <a:lnTo>
                    <a:pt x="60" y="0"/>
                  </a:lnTo>
                  <a:lnTo>
                    <a:pt x="70" y="0"/>
                  </a:lnTo>
                  <a:lnTo>
                    <a:pt x="55" y="5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07" name="Google Shape;107;p9"/>
            <p:cNvSpPr/>
            <p:nvPr/>
          </p:nvSpPr>
          <p:spPr>
            <a:xfrm>
              <a:off x="2362147" y="6418333"/>
              <a:ext cx="88930" cy="102879"/>
            </a:xfrm>
            <a:custGeom>
              <a:avLst/>
              <a:gdLst/>
              <a:ahLst/>
              <a:cxnLst/>
              <a:rect l="l" t="t" r="r" b="b"/>
              <a:pathLst>
                <a:path w="35" h="40" extrusionOk="0">
                  <a:moveTo>
                    <a:pt x="35" y="20"/>
                  </a:moveTo>
                  <a:cubicBezTo>
                    <a:pt x="35" y="23"/>
                    <a:pt x="34" y="26"/>
                    <a:pt x="33" y="28"/>
                  </a:cubicBezTo>
                  <a:cubicBezTo>
                    <a:pt x="32" y="31"/>
                    <a:pt x="31" y="33"/>
                    <a:pt x="30" y="35"/>
                  </a:cubicBezTo>
                  <a:cubicBezTo>
                    <a:pt x="28" y="37"/>
                    <a:pt x="26" y="38"/>
                    <a:pt x="24" y="39"/>
                  </a:cubicBezTo>
                  <a:cubicBezTo>
                    <a:pt x="22" y="40"/>
                    <a:pt x="20" y="40"/>
                    <a:pt x="17" y="40"/>
                  </a:cubicBezTo>
                  <a:cubicBezTo>
                    <a:pt x="15" y="40"/>
                    <a:pt x="13" y="40"/>
                    <a:pt x="11" y="39"/>
                  </a:cubicBezTo>
                  <a:cubicBezTo>
                    <a:pt x="8" y="38"/>
                    <a:pt x="7" y="36"/>
                    <a:pt x="5" y="35"/>
                  </a:cubicBezTo>
                  <a:cubicBezTo>
                    <a:pt x="4" y="33"/>
                    <a:pt x="2" y="31"/>
                    <a:pt x="2" y="28"/>
                  </a:cubicBezTo>
                  <a:cubicBezTo>
                    <a:pt x="1" y="26"/>
                    <a:pt x="0" y="23"/>
                    <a:pt x="0" y="20"/>
                  </a:cubicBezTo>
                  <a:cubicBezTo>
                    <a:pt x="0" y="17"/>
                    <a:pt x="1" y="14"/>
                    <a:pt x="2" y="12"/>
                  </a:cubicBezTo>
                  <a:cubicBezTo>
                    <a:pt x="3" y="9"/>
                    <a:pt x="4" y="7"/>
                    <a:pt x="5" y="5"/>
                  </a:cubicBezTo>
                  <a:cubicBezTo>
                    <a:pt x="7" y="4"/>
                    <a:pt x="9" y="2"/>
                    <a:pt x="11" y="1"/>
                  </a:cubicBezTo>
                  <a:cubicBezTo>
                    <a:pt x="13" y="1"/>
                    <a:pt x="15" y="0"/>
                    <a:pt x="18" y="0"/>
                  </a:cubicBezTo>
                  <a:cubicBezTo>
                    <a:pt x="20" y="0"/>
                    <a:pt x="22" y="1"/>
                    <a:pt x="24" y="1"/>
                  </a:cubicBezTo>
                  <a:cubicBezTo>
                    <a:pt x="26" y="2"/>
                    <a:pt x="28" y="4"/>
                    <a:pt x="30" y="5"/>
                  </a:cubicBezTo>
                  <a:cubicBezTo>
                    <a:pt x="31" y="7"/>
                    <a:pt x="32" y="9"/>
                    <a:pt x="33" y="12"/>
                  </a:cubicBezTo>
                  <a:cubicBezTo>
                    <a:pt x="34" y="14"/>
                    <a:pt x="35" y="17"/>
                    <a:pt x="35" y="20"/>
                  </a:cubicBezTo>
                  <a:close/>
                  <a:moveTo>
                    <a:pt x="27" y="20"/>
                  </a:moveTo>
                  <a:cubicBezTo>
                    <a:pt x="27" y="18"/>
                    <a:pt x="27" y="16"/>
                    <a:pt x="26" y="15"/>
                  </a:cubicBezTo>
                  <a:cubicBezTo>
                    <a:pt x="26" y="13"/>
                    <a:pt x="25" y="12"/>
                    <a:pt x="24" y="11"/>
                  </a:cubicBezTo>
                  <a:cubicBezTo>
                    <a:pt x="24" y="10"/>
                    <a:pt x="23" y="9"/>
                    <a:pt x="21" y="8"/>
                  </a:cubicBezTo>
                  <a:cubicBezTo>
                    <a:pt x="20" y="8"/>
                    <a:pt x="19" y="7"/>
                    <a:pt x="17" y="7"/>
                  </a:cubicBezTo>
                  <a:cubicBezTo>
                    <a:pt x="16" y="7"/>
                    <a:pt x="14" y="8"/>
                    <a:pt x="13" y="8"/>
                  </a:cubicBezTo>
                  <a:cubicBezTo>
                    <a:pt x="12" y="9"/>
                    <a:pt x="11" y="10"/>
                    <a:pt x="10" y="11"/>
                  </a:cubicBezTo>
                  <a:cubicBezTo>
                    <a:pt x="10" y="12"/>
                    <a:pt x="9" y="13"/>
                    <a:pt x="9" y="15"/>
                  </a:cubicBezTo>
                  <a:cubicBezTo>
                    <a:pt x="8" y="16"/>
                    <a:pt x="8" y="18"/>
                    <a:pt x="8" y="20"/>
                  </a:cubicBezTo>
                  <a:cubicBezTo>
                    <a:pt x="8" y="22"/>
                    <a:pt x="8" y="24"/>
                    <a:pt x="9" y="26"/>
                  </a:cubicBezTo>
                  <a:cubicBezTo>
                    <a:pt x="9" y="27"/>
                    <a:pt x="10" y="28"/>
                    <a:pt x="11" y="30"/>
                  </a:cubicBezTo>
                  <a:cubicBezTo>
                    <a:pt x="11" y="31"/>
                    <a:pt x="12" y="32"/>
                    <a:pt x="14" y="32"/>
                  </a:cubicBezTo>
                  <a:cubicBezTo>
                    <a:pt x="15" y="33"/>
                    <a:pt x="16" y="33"/>
                    <a:pt x="18" y="33"/>
                  </a:cubicBezTo>
                  <a:cubicBezTo>
                    <a:pt x="19" y="33"/>
                    <a:pt x="20" y="33"/>
                    <a:pt x="21" y="32"/>
                  </a:cubicBezTo>
                  <a:cubicBezTo>
                    <a:pt x="23" y="31"/>
                    <a:pt x="24" y="30"/>
                    <a:pt x="24" y="29"/>
                  </a:cubicBezTo>
                  <a:cubicBezTo>
                    <a:pt x="25" y="28"/>
                    <a:pt x="26" y="27"/>
                    <a:pt x="26" y="25"/>
                  </a:cubicBezTo>
                  <a:cubicBezTo>
                    <a:pt x="27" y="24"/>
                    <a:pt x="27" y="22"/>
                    <a:pt x="27" y="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08" name="Google Shape;108;p9"/>
            <p:cNvSpPr/>
            <p:nvPr/>
          </p:nvSpPr>
          <p:spPr>
            <a:xfrm>
              <a:off x="2468514" y="6418333"/>
              <a:ext cx="59286" cy="101135"/>
            </a:xfrm>
            <a:custGeom>
              <a:avLst/>
              <a:gdLst/>
              <a:ahLst/>
              <a:cxnLst/>
              <a:rect l="l" t="t" r="r" b="b"/>
              <a:pathLst>
                <a:path w="23" h="39" extrusionOk="0">
                  <a:moveTo>
                    <a:pt x="21" y="9"/>
                  </a:moveTo>
                  <a:cubicBezTo>
                    <a:pt x="20" y="8"/>
                    <a:pt x="20" y="8"/>
                    <a:pt x="19" y="8"/>
                  </a:cubicBezTo>
                  <a:cubicBezTo>
                    <a:pt x="18" y="8"/>
                    <a:pt x="17" y="7"/>
                    <a:pt x="16" y="7"/>
                  </a:cubicBezTo>
                  <a:cubicBezTo>
                    <a:pt x="13" y="7"/>
                    <a:pt x="11" y="8"/>
                    <a:pt x="10" y="10"/>
                  </a:cubicBezTo>
                  <a:cubicBezTo>
                    <a:pt x="9" y="12"/>
                    <a:pt x="8" y="14"/>
                    <a:pt x="8" y="17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4"/>
                    <a:pt x="9" y="3"/>
                    <a:pt x="10" y="3"/>
                  </a:cubicBezTo>
                  <a:cubicBezTo>
                    <a:pt x="10" y="2"/>
                    <a:pt x="11" y="2"/>
                    <a:pt x="12" y="1"/>
                  </a:cubicBezTo>
                  <a:cubicBezTo>
                    <a:pt x="12" y="1"/>
                    <a:pt x="13" y="1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18" y="0"/>
                    <a:pt x="20" y="0"/>
                    <a:pt x="21" y="1"/>
                  </a:cubicBezTo>
                  <a:cubicBezTo>
                    <a:pt x="22" y="1"/>
                    <a:pt x="23" y="1"/>
                    <a:pt x="23" y="2"/>
                  </a:cubicBezTo>
                  <a:lnTo>
                    <a:pt x="21" y="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09" name="Google Shape;109;p9"/>
            <p:cNvSpPr/>
            <p:nvPr/>
          </p:nvSpPr>
          <p:spPr>
            <a:xfrm>
              <a:off x="2545237" y="6383459"/>
              <a:ext cx="76723" cy="136010"/>
            </a:xfrm>
            <a:custGeom>
              <a:avLst/>
              <a:gdLst/>
              <a:ahLst/>
              <a:cxnLst/>
              <a:rect l="l" t="t" r="r" b="b"/>
              <a:pathLst>
                <a:path w="44" h="78" extrusionOk="0">
                  <a:moveTo>
                    <a:pt x="31" y="78"/>
                  </a:moveTo>
                  <a:lnTo>
                    <a:pt x="19" y="50"/>
                  </a:lnTo>
                  <a:lnTo>
                    <a:pt x="10" y="61"/>
                  </a:lnTo>
                  <a:lnTo>
                    <a:pt x="10" y="78"/>
                  </a:lnTo>
                  <a:lnTo>
                    <a:pt x="0" y="78"/>
                  </a:lnTo>
                  <a:lnTo>
                    <a:pt x="0" y="6"/>
                  </a:lnTo>
                  <a:lnTo>
                    <a:pt x="10" y="0"/>
                  </a:lnTo>
                  <a:lnTo>
                    <a:pt x="10" y="47"/>
                  </a:lnTo>
                  <a:lnTo>
                    <a:pt x="28" y="22"/>
                  </a:lnTo>
                  <a:lnTo>
                    <a:pt x="41" y="22"/>
                  </a:lnTo>
                  <a:lnTo>
                    <a:pt x="26" y="41"/>
                  </a:lnTo>
                  <a:lnTo>
                    <a:pt x="44" y="78"/>
                  </a:lnTo>
                  <a:lnTo>
                    <a:pt x="31" y="7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10" name="Google Shape;110;p9"/>
            <p:cNvSpPr/>
            <p:nvPr/>
          </p:nvSpPr>
          <p:spPr>
            <a:xfrm>
              <a:off x="2628936" y="6418333"/>
              <a:ext cx="74980" cy="102879"/>
            </a:xfrm>
            <a:custGeom>
              <a:avLst/>
              <a:gdLst/>
              <a:ahLst/>
              <a:cxnLst/>
              <a:rect l="l" t="t" r="r" b="b"/>
              <a:pathLst>
                <a:path w="29" h="40" extrusionOk="0">
                  <a:moveTo>
                    <a:pt x="28" y="4"/>
                  </a:moveTo>
                  <a:cubicBezTo>
                    <a:pt x="25" y="10"/>
                    <a:pt x="25" y="10"/>
                    <a:pt x="25" y="10"/>
                  </a:cubicBezTo>
                  <a:cubicBezTo>
                    <a:pt x="23" y="9"/>
                    <a:pt x="22" y="8"/>
                    <a:pt x="20" y="8"/>
                  </a:cubicBezTo>
                  <a:cubicBezTo>
                    <a:pt x="18" y="7"/>
                    <a:pt x="17" y="7"/>
                    <a:pt x="15" y="7"/>
                  </a:cubicBezTo>
                  <a:cubicBezTo>
                    <a:pt x="13" y="7"/>
                    <a:pt x="12" y="7"/>
                    <a:pt x="11" y="8"/>
                  </a:cubicBezTo>
                  <a:cubicBezTo>
                    <a:pt x="10" y="8"/>
                    <a:pt x="9" y="9"/>
                    <a:pt x="9" y="10"/>
                  </a:cubicBezTo>
                  <a:cubicBezTo>
                    <a:pt x="9" y="11"/>
                    <a:pt x="10" y="11"/>
                    <a:pt x="10" y="12"/>
                  </a:cubicBezTo>
                  <a:cubicBezTo>
                    <a:pt x="10" y="12"/>
                    <a:pt x="10" y="13"/>
                    <a:pt x="11" y="13"/>
                  </a:cubicBezTo>
                  <a:cubicBezTo>
                    <a:pt x="11" y="13"/>
                    <a:pt x="12" y="14"/>
                    <a:pt x="13" y="14"/>
                  </a:cubicBezTo>
                  <a:cubicBezTo>
                    <a:pt x="14" y="15"/>
                    <a:pt x="15" y="15"/>
                    <a:pt x="17" y="16"/>
                  </a:cubicBezTo>
                  <a:cubicBezTo>
                    <a:pt x="19" y="17"/>
                    <a:pt x="21" y="18"/>
                    <a:pt x="22" y="18"/>
                  </a:cubicBezTo>
                  <a:cubicBezTo>
                    <a:pt x="24" y="19"/>
                    <a:pt x="25" y="20"/>
                    <a:pt x="26" y="21"/>
                  </a:cubicBezTo>
                  <a:cubicBezTo>
                    <a:pt x="27" y="22"/>
                    <a:pt x="28" y="23"/>
                    <a:pt x="29" y="24"/>
                  </a:cubicBezTo>
                  <a:cubicBezTo>
                    <a:pt x="29" y="25"/>
                    <a:pt x="29" y="27"/>
                    <a:pt x="29" y="29"/>
                  </a:cubicBezTo>
                  <a:cubicBezTo>
                    <a:pt x="29" y="31"/>
                    <a:pt x="29" y="33"/>
                    <a:pt x="28" y="34"/>
                  </a:cubicBezTo>
                  <a:cubicBezTo>
                    <a:pt x="28" y="36"/>
                    <a:pt x="26" y="37"/>
                    <a:pt x="25" y="38"/>
                  </a:cubicBezTo>
                  <a:cubicBezTo>
                    <a:pt x="24" y="39"/>
                    <a:pt x="22" y="39"/>
                    <a:pt x="21" y="40"/>
                  </a:cubicBezTo>
                  <a:cubicBezTo>
                    <a:pt x="19" y="40"/>
                    <a:pt x="17" y="40"/>
                    <a:pt x="15" y="40"/>
                  </a:cubicBezTo>
                  <a:cubicBezTo>
                    <a:pt x="13" y="40"/>
                    <a:pt x="10" y="40"/>
                    <a:pt x="7" y="39"/>
                  </a:cubicBezTo>
                  <a:cubicBezTo>
                    <a:pt x="5" y="38"/>
                    <a:pt x="2" y="37"/>
                    <a:pt x="0" y="35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6" y="31"/>
                    <a:pt x="7" y="32"/>
                    <a:pt x="9" y="32"/>
                  </a:cubicBezTo>
                  <a:cubicBezTo>
                    <a:pt x="11" y="33"/>
                    <a:pt x="13" y="33"/>
                    <a:pt x="15" y="33"/>
                  </a:cubicBezTo>
                  <a:cubicBezTo>
                    <a:pt x="17" y="33"/>
                    <a:pt x="19" y="33"/>
                    <a:pt x="20" y="32"/>
                  </a:cubicBezTo>
                  <a:cubicBezTo>
                    <a:pt x="21" y="31"/>
                    <a:pt x="22" y="30"/>
                    <a:pt x="22" y="29"/>
                  </a:cubicBezTo>
                  <a:cubicBezTo>
                    <a:pt x="22" y="28"/>
                    <a:pt x="22" y="28"/>
                    <a:pt x="21" y="27"/>
                  </a:cubicBezTo>
                  <a:cubicBezTo>
                    <a:pt x="21" y="27"/>
                    <a:pt x="20" y="26"/>
                    <a:pt x="20" y="26"/>
                  </a:cubicBezTo>
                  <a:cubicBezTo>
                    <a:pt x="19" y="25"/>
                    <a:pt x="18" y="25"/>
                    <a:pt x="17" y="24"/>
                  </a:cubicBezTo>
                  <a:cubicBezTo>
                    <a:pt x="16" y="24"/>
                    <a:pt x="15" y="23"/>
                    <a:pt x="13" y="23"/>
                  </a:cubicBezTo>
                  <a:cubicBezTo>
                    <a:pt x="11" y="22"/>
                    <a:pt x="9" y="21"/>
                    <a:pt x="8" y="20"/>
                  </a:cubicBezTo>
                  <a:cubicBezTo>
                    <a:pt x="6" y="19"/>
                    <a:pt x="5" y="19"/>
                    <a:pt x="4" y="18"/>
                  </a:cubicBezTo>
                  <a:cubicBezTo>
                    <a:pt x="3" y="17"/>
                    <a:pt x="3" y="16"/>
                    <a:pt x="2" y="15"/>
                  </a:cubicBezTo>
                  <a:cubicBezTo>
                    <a:pt x="2" y="13"/>
                    <a:pt x="2" y="12"/>
                    <a:pt x="2" y="11"/>
                  </a:cubicBezTo>
                  <a:cubicBezTo>
                    <a:pt x="2" y="9"/>
                    <a:pt x="2" y="7"/>
                    <a:pt x="3" y="6"/>
                  </a:cubicBezTo>
                  <a:cubicBezTo>
                    <a:pt x="3" y="5"/>
                    <a:pt x="4" y="4"/>
                    <a:pt x="6" y="3"/>
                  </a:cubicBezTo>
                  <a:cubicBezTo>
                    <a:pt x="7" y="2"/>
                    <a:pt x="8" y="1"/>
                    <a:pt x="10" y="1"/>
                  </a:cubicBezTo>
                  <a:cubicBezTo>
                    <a:pt x="11" y="0"/>
                    <a:pt x="13" y="0"/>
                    <a:pt x="15" y="0"/>
                  </a:cubicBezTo>
                  <a:cubicBezTo>
                    <a:pt x="17" y="0"/>
                    <a:pt x="20" y="0"/>
                    <a:pt x="22" y="1"/>
                  </a:cubicBezTo>
                  <a:cubicBezTo>
                    <a:pt x="24" y="2"/>
                    <a:pt x="26" y="3"/>
                    <a:pt x="28" y="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11" name="Google Shape;111;p9"/>
            <p:cNvSpPr/>
            <p:nvPr/>
          </p:nvSpPr>
          <p:spPr>
            <a:xfrm>
              <a:off x="2723096" y="6489826"/>
              <a:ext cx="27899" cy="31387"/>
            </a:xfrm>
            <a:custGeom>
              <a:avLst/>
              <a:gdLst/>
              <a:ahLst/>
              <a:cxnLst/>
              <a:rect l="l" t="t" r="r" b="b"/>
              <a:pathLst>
                <a:path w="11" h="12" extrusionOk="0">
                  <a:moveTo>
                    <a:pt x="11" y="6"/>
                  </a:moveTo>
                  <a:cubicBezTo>
                    <a:pt x="11" y="7"/>
                    <a:pt x="11" y="8"/>
                    <a:pt x="11" y="9"/>
                  </a:cubicBezTo>
                  <a:cubicBezTo>
                    <a:pt x="11" y="9"/>
                    <a:pt x="10" y="10"/>
                    <a:pt x="10" y="10"/>
                  </a:cubicBezTo>
                  <a:cubicBezTo>
                    <a:pt x="9" y="11"/>
                    <a:pt x="9" y="11"/>
                    <a:pt x="8" y="12"/>
                  </a:cubicBezTo>
                  <a:cubicBezTo>
                    <a:pt x="7" y="12"/>
                    <a:pt x="6" y="12"/>
                    <a:pt x="6" y="12"/>
                  </a:cubicBezTo>
                  <a:cubicBezTo>
                    <a:pt x="5" y="12"/>
                    <a:pt x="4" y="12"/>
                    <a:pt x="3" y="12"/>
                  </a:cubicBezTo>
                  <a:cubicBezTo>
                    <a:pt x="3" y="11"/>
                    <a:pt x="2" y="11"/>
                    <a:pt x="1" y="10"/>
                  </a:cubicBezTo>
                  <a:cubicBezTo>
                    <a:pt x="1" y="10"/>
                    <a:pt x="1" y="9"/>
                    <a:pt x="0" y="9"/>
                  </a:cubicBezTo>
                  <a:cubicBezTo>
                    <a:pt x="0" y="8"/>
                    <a:pt x="0" y="7"/>
                    <a:pt x="0" y="6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1" y="3"/>
                    <a:pt x="1" y="3"/>
                    <a:pt x="1" y="2"/>
                  </a:cubicBezTo>
                  <a:cubicBezTo>
                    <a:pt x="2" y="2"/>
                    <a:pt x="3" y="1"/>
                    <a:pt x="3" y="1"/>
                  </a:cubicBezTo>
                  <a:cubicBezTo>
                    <a:pt x="4" y="1"/>
                    <a:pt x="5" y="0"/>
                    <a:pt x="6" y="0"/>
                  </a:cubicBezTo>
                  <a:cubicBezTo>
                    <a:pt x="6" y="0"/>
                    <a:pt x="7" y="1"/>
                    <a:pt x="8" y="1"/>
                  </a:cubicBezTo>
                  <a:cubicBezTo>
                    <a:pt x="9" y="1"/>
                    <a:pt x="9" y="2"/>
                    <a:pt x="10" y="2"/>
                  </a:cubicBezTo>
                  <a:cubicBezTo>
                    <a:pt x="10" y="3"/>
                    <a:pt x="11" y="3"/>
                    <a:pt x="11" y="4"/>
                  </a:cubicBezTo>
                  <a:cubicBezTo>
                    <a:pt x="11" y="5"/>
                    <a:pt x="11" y="6"/>
                    <a:pt x="11" y="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</p:grpSp>
      <p:sp>
        <p:nvSpPr>
          <p:cNvPr id="112" name="Google Shape;112;p9"/>
          <p:cNvSpPr txBox="1">
            <a:spLocks noGrp="1"/>
          </p:cNvSpPr>
          <p:nvPr>
            <p:ph type="ctrTitle"/>
          </p:nvPr>
        </p:nvSpPr>
        <p:spPr>
          <a:xfrm>
            <a:off x="944880" y="2158329"/>
            <a:ext cx="4783882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Inter Light"/>
              <a:buNone/>
              <a:defRPr sz="3000" b="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9"/>
          <p:cNvSpPr txBox="1">
            <a:spLocks noGrp="1"/>
          </p:cNvSpPr>
          <p:nvPr>
            <p:ph type="subTitle" idx="1"/>
          </p:nvPr>
        </p:nvSpPr>
        <p:spPr>
          <a:xfrm>
            <a:off x="945072" y="3200329"/>
            <a:ext cx="4808028" cy="645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40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algn="l">
              <a:spcBef>
                <a:spcPts val="320"/>
              </a:spcBef>
              <a:spcAft>
                <a:spcPts val="0"/>
              </a:spcAft>
              <a:buSzPts val="1120"/>
              <a:buNone/>
              <a:defRPr sz="1600">
                <a:solidFill>
                  <a:srgbClr val="5B5B6E"/>
                </a:solidFill>
              </a:defRPr>
            </a:lvl2pPr>
            <a:lvl3pPr lvl="2" algn="ctr">
              <a:spcBef>
                <a:spcPts val="320"/>
              </a:spcBef>
              <a:spcAft>
                <a:spcPts val="0"/>
              </a:spcAft>
              <a:buSzPts val="1120"/>
              <a:buNone/>
              <a:defRPr>
                <a:solidFill>
                  <a:srgbClr val="8C8C8E"/>
                </a:solidFill>
              </a:defRPr>
            </a:lvl3pPr>
            <a:lvl4pPr lvl="3" algn="ctr">
              <a:spcBef>
                <a:spcPts val="280"/>
              </a:spcBef>
              <a:spcAft>
                <a:spcPts val="0"/>
              </a:spcAft>
              <a:buSzPts val="980"/>
              <a:buNone/>
              <a:defRPr>
                <a:solidFill>
                  <a:srgbClr val="8C8C8E"/>
                </a:solidFill>
              </a:defRPr>
            </a:lvl4pPr>
            <a:lvl5pPr lvl="4" algn="ctr">
              <a:spcBef>
                <a:spcPts val="240"/>
              </a:spcBef>
              <a:spcAft>
                <a:spcPts val="0"/>
              </a:spcAft>
              <a:buSzPts val="840"/>
              <a:buNone/>
              <a:defRPr>
                <a:solidFill>
                  <a:srgbClr val="8C8C8E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C8C8E"/>
              </a:buClr>
              <a:buSzPts val="2000"/>
              <a:buNone/>
              <a:defRPr>
                <a:solidFill>
                  <a:srgbClr val="8C8C8E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C8C8E"/>
              </a:buClr>
              <a:buSzPts val="2000"/>
              <a:buNone/>
              <a:defRPr>
                <a:solidFill>
                  <a:srgbClr val="8C8C8E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C8C8E"/>
              </a:buClr>
              <a:buSzPts val="2000"/>
              <a:buNone/>
              <a:defRPr>
                <a:solidFill>
                  <a:srgbClr val="8C8C8E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C8C8E"/>
              </a:buClr>
              <a:buSzPts val="2000"/>
              <a:buNone/>
              <a:defRPr>
                <a:solidFill>
                  <a:srgbClr val="8C8C8E"/>
                </a:solidFill>
              </a:defRPr>
            </a:lvl9pPr>
          </a:lstStyle>
          <a:p>
            <a:endParaRPr/>
          </a:p>
        </p:txBody>
      </p:sp>
      <p:sp>
        <p:nvSpPr>
          <p:cNvPr id="114" name="Google Shape;114;p9"/>
          <p:cNvSpPr/>
          <p:nvPr/>
        </p:nvSpPr>
        <p:spPr>
          <a:xfrm>
            <a:off x="489366" y="723658"/>
            <a:ext cx="5680945" cy="3452894"/>
          </a:xfrm>
          <a:custGeom>
            <a:avLst/>
            <a:gdLst/>
            <a:ahLst/>
            <a:cxnLst/>
            <a:rect l="l" t="t" r="r" b="b"/>
            <a:pathLst>
              <a:path w="5680945" h="3452894" extrusionOk="0">
                <a:moveTo>
                  <a:pt x="8749" y="1021520"/>
                </a:moveTo>
                <a:lnTo>
                  <a:pt x="8749" y="3164181"/>
                </a:lnTo>
                <a:lnTo>
                  <a:pt x="151414" y="3164181"/>
                </a:lnTo>
                <a:lnTo>
                  <a:pt x="151414" y="1140155"/>
                </a:lnTo>
                <a:lnTo>
                  <a:pt x="5534897" y="179294"/>
                </a:lnTo>
                <a:lnTo>
                  <a:pt x="5534897" y="3306846"/>
                </a:lnTo>
                <a:lnTo>
                  <a:pt x="864624" y="3306846"/>
                </a:lnTo>
                <a:lnTo>
                  <a:pt x="864624" y="3449395"/>
                </a:lnTo>
                <a:lnTo>
                  <a:pt x="5677562" y="3449395"/>
                </a:lnTo>
                <a:lnTo>
                  <a:pt x="5677562" y="8749"/>
                </a:lnTo>
                <a:lnTo>
                  <a:pt x="8749" y="102152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sp>
        <p:nvSpPr>
          <p:cNvPr id="115" name="Google Shape;115;p9"/>
          <p:cNvSpPr/>
          <p:nvPr/>
        </p:nvSpPr>
        <p:spPr>
          <a:xfrm>
            <a:off x="489366" y="4021755"/>
            <a:ext cx="151647" cy="151647"/>
          </a:xfrm>
          <a:custGeom>
            <a:avLst/>
            <a:gdLst/>
            <a:ahLst/>
            <a:cxnLst/>
            <a:rect l="l" t="t" r="r" b="b"/>
            <a:pathLst>
              <a:path w="151647" h="151647" extrusionOk="0">
                <a:moveTo>
                  <a:pt x="8749" y="8749"/>
                </a:moveTo>
                <a:lnTo>
                  <a:pt x="151414" y="8749"/>
                </a:lnTo>
                <a:lnTo>
                  <a:pt x="151414" y="151414"/>
                </a:lnTo>
                <a:lnTo>
                  <a:pt x="8749" y="151414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sp>
        <p:nvSpPr>
          <p:cNvPr id="116" name="Google Shape;116;p9"/>
          <p:cNvSpPr/>
          <p:nvPr/>
        </p:nvSpPr>
        <p:spPr>
          <a:xfrm>
            <a:off x="774697" y="4021755"/>
            <a:ext cx="151647" cy="151647"/>
          </a:xfrm>
          <a:custGeom>
            <a:avLst/>
            <a:gdLst/>
            <a:ahLst/>
            <a:cxnLst/>
            <a:rect l="l" t="t" r="r" b="b"/>
            <a:pathLst>
              <a:path w="151647" h="151647" extrusionOk="0">
                <a:moveTo>
                  <a:pt x="8749" y="8749"/>
                </a:moveTo>
                <a:lnTo>
                  <a:pt x="151414" y="8749"/>
                </a:lnTo>
                <a:lnTo>
                  <a:pt x="151414" y="151414"/>
                </a:lnTo>
                <a:lnTo>
                  <a:pt x="8749" y="151414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sp>
        <p:nvSpPr>
          <p:cNvPr id="117" name="Google Shape;117;p9"/>
          <p:cNvSpPr/>
          <p:nvPr/>
        </p:nvSpPr>
        <p:spPr>
          <a:xfrm>
            <a:off x="1059910" y="4021755"/>
            <a:ext cx="151647" cy="151647"/>
          </a:xfrm>
          <a:custGeom>
            <a:avLst/>
            <a:gdLst/>
            <a:ahLst/>
            <a:cxnLst/>
            <a:rect l="l" t="t" r="r" b="b"/>
            <a:pathLst>
              <a:path w="151647" h="151647" extrusionOk="0">
                <a:moveTo>
                  <a:pt x="8749" y="8749"/>
                </a:moveTo>
                <a:lnTo>
                  <a:pt x="151414" y="8749"/>
                </a:lnTo>
                <a:lnTo>
                  <a:pt x="151414" y="151414"/>
                </a:lnTo>
                <a:lnTo>
                  <a:pt x="8749" y="151414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grpSp>
        <p:nvGrpSpPr>
          <p:cNvPr id="118" name="Google Shape;118;p9"/>
          <p:cNvGrpSpPr/>
          <p:nvPr/>
        </p:nvGrpSpPr>
        <p:grpSpPr>
          <a:xfrm>
            <a:off x="10364788" y="4960938"/>
            <a:ext cx="1225550" cy="1435100"/>
            <a:chOff x="6529" y="3125"/>
            <a:chExt cx="772" cy="904"/>
          </a:xfrm>
        </p:grpSpPr>
        <p:sp>
          <p:nvSpPr>
            <p:cNvPr id="119" name="Google Shape;119;p9"/>
            <p:cNvSpPr/>
            <p:nvPr/>
          </p:nvSpPr>
          <p:spPr>
            <a:xfrm>
              <a:off x="6529" y="3125"/>
              <a:ext cx="619" cy="226"/>
            </a:xfrm>
            <a:custGeom>
              <a:avLst/>
              <a:gdLst/>
              <a:ahLst/>
              <a:cxnLst/>
              <a:rect l="l" t="t" r="r" b="b"/>
              <a:pathLst>
                <a:path w="2473" h="902" extrusionOk="0">
                  <a:moveTo>
                    <a:pt x="2473" y="0"/>
                  </a:moveTo>
                  <a:lnTo>
                    <a:pt x="0" y="902"/>
                  </a:lnTo>
                  <a:lnTo>
                    <a:pt x="2473" y="466"/>
                  </a:lnTo>
                  <a:lnTo>
                    <a:pt x="24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20" name="Google Shape;120;p9"/>
            <p:cNvSpPr/>
            <p:nvPr/>
          </p:nvSpPr>
          <p:spPr>
            <a:xfrm>
              <a:off x="6529" y="3444"/>
              <a:ext cx="772" cy="585"/>
            </a:xfrm>
            <a:custGeom>
              <a:avLst/>
              <a:gdLst/>
              <a:ahLst/>
              <a:cxnLst/>
              <a:rect l="l" t="t" r="r" b="b"/>
              <a:pathLst>
                <a:path w="3088" h="2339" extrusionOk="0">
                  <a:moveTo>
                    <a:pt x="257" y="1763"/>
                  </a:moveTo>
                  <a:lnTo>
                    <a:pt x="257" y="1763"/>
                  </a:lnTo>
                  <a:lnTo>
                    <a:pt x="257" y="1755"/>
                  </a:lnTo>
                  <a:lnTo>
                    <a:pt x="256" y="1749"/>
                  </a:lnTo>
                  <a:lnTo>
                    <a:pt x="253" y="1736"/>
                  </a:lnTo>
                  <a:lnTo>
                    <a:pt x="247" y="1725"/>
                  </a:lnTo>
                  <a:lnTo>
                    <a:pt x="241" y="1716"/>
                  </a:lnTo>
                  <a:lnTo>
                    <a:pt x="233" y="1709"/>
                  </a:lnTo>
                  <a:lnTo>
                    <a:pt x="225" y="1704"/>
                  </a:lnTo>
                  <a:lnTo>
                    <a:pt x="219" y="1699"/>
                  </a:lnTo>
                  <a:lnTo>
                    <a:pt x="212" y="1696"/>
                  </a:lnTo>
                  <a:lnTo>
                    <a:pt x="212" y="1696"/>
                  </a:lnTo>
                  <a:lnTo>
                    <a:pt x="220" y="1690"/>
                  </a:lnTo>
                  <a:lnTo>
                    <a:pt x="226" y="1685"/>
                  </a:lnTo>
                  <a:lnTo>
                    <a:pt x="232" y="1678"/>
                  </a:lnTo>
                  <a:lnTo>
                    <a:pt x="237" y="1671"/>
                  </a:lnTo>
                  <a:lnTo>
                    <a:pt x="242" y="1663"/>
                  </a:lnTo>
                  <a:lnTo>
                    <a:pt x="244" y="1654"/>
                  </a:lnTo>
                  <a:lnTo>
                    <a:pt x="246" y="1645"/>
                  </a:lnTo>
                  <a:lnTo>
                    <a:pt x="246" y="1635"/>
                  </a:lnTo>
                  <a:lnTo>
                    <a:pt x="246" y="1635"/>
                  </a:lnTo>
                  <a:lnTo>
                    <a:pt x="246" y="1626"/>
                  </a:lnTo>
                  <a:lnTo>
                    <a:pt x="245" y="1618"/>
                  </a:lnTo>
                  <a:lnTo>
                    <a:pt x="243" y="1610"/>
                  </a:lnTo>
                  <a:lnTo>
                    <a:pt x="241" y="1602"/>
                  </a:lnTo>
                  <a:lnTo>
                    <a:pt x="237" y="1594"/>
                  </a:lnTo>
                  <a:lnTo>
                    <a:pt x="233" y="1588"/>
                  </a:lnTo>
                  <a:lnTo>
                    <a:pt x="227" y="1582"/>
                  </a:lnTo>
                  <a:lnTo>
                    <a:pt x="222" y="1577"/>
                  </a:lnTo>
                  <a:lnTo>
                    <a:pt x="215" y="1572"/>
                  </a:lnTo>
                  <a:lnTo>
                    <a:pt x="209" y="1568"/>
                  </a:lnTo>
                  <a:lnTo>
                    <a:pt x="201" y="1565"/>
                  </a:lnTo>
                  <a:lnTo>
                    <a:pt x="192" y="1561"/>
                  </a:lnTo>
                  <a:lnTo>
                    <a:pt x="183" y="1559"/>
                  </a:lnTo>
                  <a:lnTo>
                    <a:pt x="173" y="1557"/>
                  </a:lnTo>
                  <a:lnTo>
                    <a:pt x="163" y="1557"/>
                  </a:lnTo>
                  <a:lnTo>
                    <a:pt x="152" y="1556"/>
                  </a:lnTo>
                  <a:lnTo>
                    <a:pt x="22" y="1556"/>
                  </a:lnTo>
                  <a:lnTo>
                    <a:pt x="22" y="1860"/>
                  </a:lnTo>
                  <a:lnTo>
                    <a:pt x="151" y="1860"/>
                  </a:lnTo>
                  <a:lnTo>
                    <a:pt x="151" y="1860"/>
                  </a:lnTo>
                  <a:lnTo>
                    <a:pt x="163" y="1860"/>
                  </a:lnTo>
                  <a:lnTo>
                    <a:pt x="174" y="1859"/>
                  </a:lnTo>
                  <a:lnTo>
                    <a:pt x="185" y="1857"/>
                  </a:lnTo>
                  <a:lnTo>
                    <a:pt x="195" y="1854"/>
                  </a:lnTo>
                  <a:lnTo>
                    <a:pt x="205" y="1850"/>
                  </a:lnTo>
                  <a:lnTo>
                    <a:pt x="214" y="1846"/>
                  </a:lnTo>
                  <a:lnTo>
                    <a:pt x="222" y="1840"/>
                  </a:lnTo>
                  <a:lnTo>
                    <a:pt x="228" y="1835"/>
                  </a:lnTo>
                  <a:lnTo>
                    <a:pt x="235" y="1828"/>
                  </a:lnTo>
                  <a:lnTo>
                    <a:pt x="241" y="1821"/>
                  </a:lnTo>
                  <a:lnTo>
                    <a:pt x="246" y="1813"/>
                  </a:lnTo>
                  <a:lnTo>
                    <a:pt x="249" y="1804"/>
                  </a:lnTo>
                  <a:lnTo>
                    <a:pt x="253" y="1795"/>
                  </a:lnTo>
                  <a:lnTo>
                    <a:pt x="255" y="1785"/>
                  </a:lnTo>
                  <a:lnTo>
                    <a:pt x="256" y="1774"/>
                  </a:lnTo>
                  <a:lnTo>
                    <a:pt x="257" y="1763"/>
                  </a:lnTo>
                  <a:lnTo>
                    <a:pt x="257" y="1763"/>
                  </a:lnTo>
                  <a:close/>
                  <a:moveTo>
                    <a:pt x="151" y="1810"/>
                  </a:moveTo>
                  <a:lnTo>
                    <a:pt x="78" y="1810"/>
                  </a:lnTo>
                  <a:lnTo>
                    <a:pt x="78" y="1722"/>
                  </a:lnTo>
                  <a:lnTo>
                    <a:pt x="151" y="1722"/>
                  </a:lnTo>
                  <a:lnTo>
                    <a:pt x="151" y="1722"/>
                  </a:lnTo>
                  <a:lnTo>
                    <a:pt x="162" y="1723"/>
                  </a:lnTo>
                  <a:lnTo>
                    <a:pt x="171" y="1725"/>
                  </a:lnTo>
                  <a:lnTo>
                    <a:pt x="179" y="1728"/>
                  </a:lnTo>
                  <a:lnTo>
                    <a:pt x="185" y="1733"/>
                  </a:lnTo>
                  <a:lnTo>
                    <a:pt x="191" y="1739"/>
                  </a:lnTo>
                  <a:lnTo>
                    <a:pt x="194" y="1747"/>
                  </a:lnTo>
                  <a:lnTo>
                    <a:pt x="196" y="1755"/>
                  </a:lnTo>
                  <a:lnTo>
                    <a:pt x="198" y="1765"/>
                  </a:lnTo>
                  <a:lnTo>
                    <a:pt x="198" y="1765"/>
                  </a:lnTo>
                  <a:lnTo>
                    <a:pt x="196" y="1775"/>
                  </a:lnTo>
                  <a:lnTo>
                    <a:pt x="194" y="1784"/>
                  </a:lnTo>
                  <a:lnTo>
                    <a:pt x="190" y="1792"/>
                  </a:lnTo>
                  <a:lnTo>
                    <a:pt x="185" y="1797"/>
                  </a:lnTo>
                  <a:lnTo>
                    <a:pt x="179" y="1803"/>
                  </a:lnTo>
                  <a:lnTo>
                    <a:pt x="171" y="1806"/>
                  </a:lnTo>
                  <a:lnTo>
                    <a:pt x="161" y="1808"/>
                  </a:lnTo>
                  <a:lnTo>
                    <a:pt x="151" y="1810"/>
                  </a:lnTo>
                  <a:lnTo>
                    <a:pt x="151" y="1810"/>
                  </a:lnTo>
                  <a:close/>
                  <a:moveTo>
                    <a:pt x="150" y="1673"/>
                  </a:moveTo>
                  <a:lnTo>
                    <a:pt x="78" y="1673"/>
                  </a:lnTo>
                  <a:lnTo>
                    <a:pt x="78" y="1608"/>
                  </a:lnTo>
                  <a:lnTo>
                    <a:pt x="148" y="1608"/>
                  </a:lnTo>
                  <a:lnTo>
                    <a:pt x="148" y="1608"/>
                  </a:lnTo>
                  <a:lnTo>
                    <a:pt x="157" y="1609"/>
                  </a:lnTo>
                  <a:lnTo>
                    <a:pt x="166" y="1610"/>
                  </a:lnTo>
                  <a:lnTo>
                    <a:pt x="172" y="1612"/>
                  </a:lnTo>
                  <a:lnTo>
                    <a:pt x="178" y="1615"/>
                  </a:lnTo>
                  <a:lnTo>
                    <a:pt x="182" y="1621"/>
                  </a:lnTo>
                  <a:lnTo>
                    <a:pt x="185" y="1626"/>
                  </a:lnTo>
                  <a:lnTo>
                    <a:pt x="187" y="1633"/>
                  </a:lnTo>
                  <a:lnTo>
                    <a:pt x="188" y="1641"/>
                  </a:lnTo>
                  <a:lnTo>
                    <a:pt x="188" y="1641"/>
                  </a:lnTo>
                  <a:lnTo>
                    <a:pt x="188" y="1646"/>
                  </a:lnTo>
                  <a:lnTo>
                    <a:pt x="187" y="1652"/>
                  </a:lnTo>
                  <a:lnTo>
                    <a:pt x="184" y="1657"/>
                  </a:lnTo>
                  <a:lnTo>
                    <a:pt x="181" y="1662"/>
                  </a:lnTo>
                  <a:lnTo>
                    <a:pt x="175" y="1666"/>
                  </a:lnTo>
                  <a:lnTo>
                    <a:pt x="169" y="1669"/>
                  </a:lnTo>
                  <a:lnTo>
                    <a:pt x="161" y="1672"/>
                  </a:lnTo>
                  <a:lnTo>
                    <a:pt x="150" y="1673"/>
                  </a:lnTo>
                  <a:lnTo>
                    <a:pt x="150" y="1673"/>
                  </a:lnTo>
                  <a:close/>
                  <a:moveTo>
                    <a:pt x="296" y="1764"/>
                  </a:moveTo>
                  <a:lnTo>
                    <a:pt x="296" y="1639"/>
                  </a:lnTo>
                  <a:lnTo>
                    <a:pt x="351" y="1639"/>
                  </a:lnTo>
                  <a:lnTo>
                    <a:pt x="351" y="1761"/>
                  </a:lnTo>
                  <a:lnTo>
                    <a:pt x="351" y="1761"/>
                  </a:lnTo>
                  <a:lnTo>
                    <a:pt x="351" y="1773"/>
                  </a:lnTo>
                  <a:lnTo>
                    <a:pt x="353" y="1785"/>
                  </a:lnTo>
                  <a:lnTo>
                    <a:pt x="356" y="1794"/>
                  </a:lnTo>
                  <a:lnTo>
                    <a:pt x="361" y="1802"/>
                  </a:lnTo>
                  <a:lnTo>
                    <a:pt x="366" y="1807"/>
                  </a:lnTo>
                  <a:lnTo>
                    <a:pt x="373" y="1812"/>
                  </a:lnTo>
                  <a:lnTo>
                    <a:pt x="382" y="1814"/>
                  </a:lnTo>
                  <a:lnTo>
                    <a:pt x="392" y="1815"/>
                  </a:lnTo>
                  <a:lnTo>
                    <a:pt x="392" y="1815"/>
                  </a:lnTo>
                  <a:lnTo>
                    <a:pt x="402" y="1814"/>
                  </a:lnTo>
                  <a:lnTo>
                    <a:pt x="409" y="1812"/>
                  </a:lnTo>
                  <a:lnTo>
                    <a:pt x="417" y="1807"/>
                  </a:lnTo>
                  <a:lnTo>
                    <a:pt x="423" y="1802"/>
                  </a:lnTo>
                  <a:lnTo>
                    <a:pt x="427" y="1794"/>
                  </a:lnTo>
                  <a:lnTo>
                    <a:pt x="430" y="1784"/>
                  </a:lnTo>
                  <a:lnTo>
                    <a:pt x="433" y="1773"/>
                  </a:lnTo>
                  <a:lnTo>
                    <a:pt x="433" y="1761"/>
                  </a:lnTo>
                  <a:lnTo>
                    <a:pt x="433" y="1639"/>
                  </a:lnTo>
                  <a:lnTo>
                    <a:pt x="488" y="1639"/>
                  </a:lnTo>
                  <a:lnTo>
                    <a:pt x="488" y="1860"/>
                  </a:lnTo>
                  <a:lnTo>
                    <a:pt x="433" y="1860"/>
                  </a:lnTo>
                  <a:lnTo>
                    <a:pt x="433" y="1843"/>
                  </a:lnTo>
                  <a:lnTo>
                    <a:pt x="433" y="1843"/>
                  </a:lnTo>
                  <a:lnTo>
                    <a:pt x="428" y="1848"/>
                  </a:lnTo>
                  <a:lnTo>
                    <a:pt x="422" y="1853"/>
                  </a:lnTo>
                  <a:lnTo>
                    <a:pt x="416" y="1857"/>
                  </a:lnTo>
                  <a:lnTo>
                    <a:pt x="409" y="1859"/>
                  </a:lnTo>
                  <a:lnTo>
                    <a:pt x="403" y="1862"/>
                  </a:lnTo>
                  <a:lnTo>
                    <a:pt x="395" y="1864"/>
                  </a:lnTo>
                  <a:lnTo>
                    <a:pt x="387" y="1865"/>
                  </a:lnTo>
                  <a:lnTo>
                    <a:pt x="380" y="1866"/>
                  </a:lnTo>
                  <a:lnTo>
                    <a:pt x="380" y="1866"/>
                  </a:lnTo>
                  <a:lnTo>
                    <a:pt x="366" y="1865"/>
                  </a:lnTo>
                  <a:lnTo>
                    <a:pt x="355" y="1862"/>
                  </a:lnTo>
                  <a:lnTo>
                    <a:pt x="345" y="1859"/>
                  </a:lnTo>
                  <a:lnTo>
                    <a:pt x="336" y="1855"/>
                  </a:lnTo>
                  <a:lnTo>
                    <a:pt x="328" y="1849"/>
                  </a:lnTo>
                  <a:lnTo>
                    <a:pt x="321" y="1844"/>
                  </a:lnTo>
                  <a:lnTo>
                    <a:pt x="316" y="1836"/>
                  </a:lnTo>
                  <a:lnTo>
                    <a:pt x="310" y="1828"/>
                  </a:lnTo>
                  <a:lnTo>
                    <a:pt x="307" y="1821"/>
                  </a:lnTo>
                  <a:lnTo>
                    <a:pt x="304" y="1813"/>
                  </a:lnTo>
                  <a:lnTo>
                    <a:pt x="299" y="1795"/>
                  </a:lnTo>
                  <a:lnTo>
                    <a:pt x="297" y="1779"/>
                  </a:lnTo>
                  <a:lnTo>
                    <a:pt x="296" y="1764"/>
                  </a:lnTo>
                  <a:lnTo>
                    <a:pt x="296" y="1764"/>
                  </a:lnTo>
                  <a:close/>
                  <a:moveTo>
                    <a:pt x="1135" y="1860"/>
                  </a:moveTo>
                  <a:lnTo>
                    <a:pt x="1079" y="1860"/>
                  </a:lnTo>
                  <a:lnTo>
                    <a:pt x="1079" y="1639"/>
                  </a:lnTo>
                  <a:lnTo>
                    <a:pt x="1135" y="1639"/>
                  </a:lnTo>
                  <a:lnTo>
                    <a:pt x="1135" y="1657"/>
                  </a:lnTo>
                  <a:lnTo>
                    <a:pt x="1135" y="1657"/>
                  </a:lnTo>
                  <a:lnTo>
                    <a:pt x="1140" y="1652"/>
                  </a:lnTo>
                  <a:lnTo>
                    <a:pt x="1146" y="1646"/>
                  </a:lnTo>
                  <a:lnTo>
                    <a:pt x="1152" y="1643"/>
                  </a:lnTo>
                  <a:lnTo>
                    <a:pt x="1159" y="1640"/>
                  </a:lnTo>
                  <a:lnTo>
                    <a:pt x="1167" y="1636"/>
                  </a:lnTo>
                  <a:lnTo>
                    <a:pt x="1173" y="1635"/>
                  </a:lnTo>
                  <a:lnTo>
                    <a:pt x="1182" y="1634"/>
                  </a:lnTo>
                  <a:lnTo>
                    <a:pt x="1190" y="1633"/>
                  </a:lnTo>
                  <a:lnTo>
                    <a:pt x="1190" y="1633"/>
                  </a:lnTo>
                  <a:lnTo>
                    <a:pt x="1200" y="1634"/>
                  </a:lnTo>
                  <a:lnTo>
                    <a:pt x="1208" y="1635"/>
                  </a:lnTo>
                  <a:lnTo>
                    <a:pt x="1217" y="1637"/>
                  </a:lnTo>
                  <a:lnTo>
                    <a:pt x="1225" y="1640"/>
                  </a:lnTo>
                  <a:lnTo>
                    <a:pt x="1233" y="1643"/>
                  </a:lnTo>
                  <a:lnTo>
                    <a:pt x="1239" y="1648"/>
                  </a:lnTo>
                  <a:lnTo>
                    <a:pt x="1245" y="1653"/>
                  </a:lnTo>
                  <a:lnTo>
                    <a:pt x="1250" y="1659"/>
                  </a:lnTo>
                  <a:lnTo>
                    <a:pt x="1256" y="1666"/>
                  </a:lnTo>
                  <a:lnTo>
                    <a:pt x="1259" y="1674"/>
                  </a:lnTo>
                  <a:lnTo>
                    <a:pt x="1264" y="1682"/>
                  </a:lnTo>
                  <a:lnTo>
                    <a:pt x="1266" y="1690"/>
                  </a:lnTo>
                  <a:lnTo>
                    <a:pt x="1268" y="1700"/>
                  </a:lnTo>
                  <a:lnTo>
                    <a:pt x="1270" y="1711"/>
                  </a:lnTo>
                  <a:lnTo>
                    <a:pt x="1271" y="1722"/>
                  </a:lnTo>
                  <a:lnTo>
                    <a:pt x="1271" y="1734"/>
                  </a:lnTo>
                  <a:lnTo>
                    <a:pt x="1271" y="1860"/>
                  </a:lnTo>
                  <a:lnTo>
                    <a:pt x="1216" y="1860"/>
                  </a:lnTo>
                  <a:lnTo>
                    <a:pt x="1216" y="1738"/>
                  </a:lnTo>
                  <a:lnTo>
                    <a:pt x="1216" y="1738"/>
                  </a:lnTo>
                  <a:lnTo>
                    <a:pt x="1216" y="1725"/>
                  </a:lnTo>
                  <a:lnTo>
                    <a:pt x="1214" y="1714"/>
                  </a:lnTo>
                  <a:lnTo>
                    <a:pt x="1211" y="1705"/>
                  </a:lnTo>
                  <a:lnTo>
                    <a:pt x="1206" y="1697"/>
                  </a:lnTo>
                  <a:lnTo>
                    <a:pt x="1201" y="1691"/>
                  </a:lnTo>
                  <a:lnTo>
                    <a:pt x="1194" y="1687"/>
                  </a:lnTo>
                  <a:lnTo>
                    <a:pt x="1186" y="1685"/>
                  </a:lnTo>
                  <a:lnTo>
                    <a:pt x="1176" y="1684"/>
                  </a:lnTo>
                  <a:lnTo>
                    <a:pt x="1176" y="1684"/>
                  </a:lnTo>
                  <a:lnTo>
                    <a:pt x="1167" y="1685"/>
                  </a:lnTo>
                  <a:lnTo>
                    <a:pt x="1158" y="1687"/>
                  </a:lnTo>
                  <a:lnTo>
                    <a:pt x="1151" y="1691"/>
                  </a:lnTo>
                  <a:lnTo>
                    <a:pt x="1146" y="1697"/>
                  </a:lnTo>
                  <a:lnTo>
                    <a:pt x="1140" y="1705"/>
                  </a:lnTo>
                  <a:lnTo>
                    <a:pt x="1137" y="1715"/>
                  </a:lnTo>
                  <a:lnTo>
                    <a:pt x="1135" y="1726"/>
                  </a:lnTo>
                  <a:lnTo>
                    <a:pt x="1135" y="1738"/>
                  </a:lnTo>
                  <a:lnTo>
                    <a:pt x="1135" y="1860"/>
                  </a:lnTo>
                  <a:close/>
                  <a:moveTo>
                    <a:pt x="593" y="1742"/>
                  </a:moveTo>
                  <a:lnTo>
                    <a:pt x="593" y="1860"/>
                  </a:lnTo>
                  <a:lnTo>
                    <a:pt x="537" y="1860"/>
                  </a:lnTo>
                  <a:lnTo>
                    <a:pt x="537" y="1639"/>
                  </a:lnTo>
                  <a:lnTo>
                    <a:pt x="593" y="1639"/>
                  </a:lnTo>
                  <a:lnTo>
                    <a:pt x="593" y="1742"/>
                  </a:lnTo>
                  <a:close/>
                  <a:moveTo>
                    <a:pt x="641" y="1573"/>
                  </a:moveTo>
                  <a:lnTo>
                    <a:pt x="696" y="1546"/>
                  </a:lnTo>
                  <a:lnTo>
                    <a:pt x="696" y="1747"/>
                  </a:lnTo>
                  <a:lnTo>
                    <a:pt x="696" y="1860"/>
                  </a:lnTo>
                  <a:lnTo>
                    <a:pt x="641" y="1860"/>
                  </a:lnTo>
                  <a:lnTo>
                    <a:pt x="641" y="1573"/>
                  </a:lnTo>
                  <a:close/>
                  <a:moveTo>
                    <a:pt x="871" y="1654"/>
                  </a:moveTo>
                  <a:lnTo>
                    <a:pt x="871" y="1654"/>
                  </a:lnTo>
                  <a:lnTo>
                    <a:pt x="866" y="1648"/>
                  </a:lnTo>
                  <a:lnTo>
                    <a:pt x="861" y="1645"/>
                  </a:lnTo>
                  <a:lnTo>
                    <a:pt x="854" y="1641"/>
                  </a:lnTo>
                  <a:lnTo>
                    <a:pt x="849" y="1639"/>
                  </a:lnTo>
                  <a:lnTo>
                    <a:pt x="842" y="1636"/>
                  </a:lnTo>
                  <a:lnTo>
                    <a:pt x="835" y="1634"/>
                  </a:lnTo>
                  <a:lnTo>
                    <a:pt x="822" y="1633"/>
                  </a:lnTo>
                  <a:lnTo>
                    <a:pt x="822" y="1633"/>
                  </a:lnTo>
                  <a:lnTo>
                    <a:pt x="812" y="1634"/>
                  </a:lnTo>
                  <a:lnTo>
                    <a:pt x="802" y="1635"/>
                  </a:lnTo>
                  <a:lnTo>
                    <a:pt x="794" y="1637"/>
                  </a:lnTo>
                  <a:lnTo>
                    <a:pt x="786" y="1641"/>
                  </a:lnTo>
                  <a:lnTo>
                    <a:pt x="778" y="1645"/>
                  </a:lnTo>
                  <a:lnTo>
                    <a:pt x="770" y="1651"/>
                  </a:lnTo>
                  <a:lnTo>
                    <a:pt x="764" y="1657"/>
                  </a:lnTo>
                  <a:lnTo>
                    <a:pt x="758" y="1664"/>
                  </a:lnTo>
                  <a:lnTo>
                    <a:pt x="753" y="1672"/>
                  </a:lnTo>
                  <a:lnTo>
                    <a:pt x="748" y="1680"/>
                  </a:lnTo>
                  <a:lnTo>
                    <a:pt x="744" y="1689"/>
                  </a:lnTo>
                  <a:lnTo>
                    <a:pt x="741" y="1699"/>
                  </a:lnTo>
                  <a:lnTo>
                    <a:pt x="738" y="1710"/>
                  </a:lnTo>
                  <a:lnTo>
                    <a:pt x="736" y="1722"/>
                  </a:lnTo>
                  <a:lnTo>
                    <a:pt x="735" y="1734"/>
                  </a:lnTo>
                  <a:lnTo>
                    <a:pt x="735" y="1747"/>
                  </a:lnTo>
                  <a:lnTo>
                    <a:pt x="735" y="1747"/>
                  </a:lnTo>
                  <a:lnTo>
                    <a:pt x="735" y="1761"/>
                  </a:lnTo>
                  <a:lnTo>
                    <a:pt x="736" y="1773"/>
                  </a:lnTo>
                  <a:lnTo>
                    <a:pt x="738" y="1785"/>
                  </a:lnTo>
                  <a:lnTo>
                    <a:pt x="741" y="1796"/>
                  </a:lnTo>
                  <a:lnTo>
                    <a:pt x="744" y="1807"/>
                  </a:lnTo>
                  <a:lnTo>
                    <a:pt x="747" y="1817"/>
                  </a:lnTo>
                  <a:lnTo>
                    <a:pt x="752" y="1826"/>
                  </a:lnTo>
                  <a:lnTo>
                    <a:pt x="757" y="1834"/>
                  </a:lnTo>
                  <a:lnTo>
                    <a:pt x="764" y="1841"/>
                  </a:lnTo>
                  <a:lnTo>
                    <a:pt x="769" y="1847"/>
                  </a:lnTo>
                  <a:lnTo>
                    <a:pt x="777" y="1853"/>
                  </a:lnTo>
                  <a:lnTo>
                    <a:pt x="785" y="1857"/>
                  </a:lnTo>
                  <a:lnTo>
                    <a:pt x="792" y="1860"/>
                  </a:lnTo>
                  <a:lnTo>
                    <a:pt x="801" y="1864"/>
                  </a:lnTo>
                  <a:lnTo>
                    <a:pt x="811" y="1865"/>
                  </a:lnTo>
                  <a:lnTo>
                    <a:pt x="821" y="1866"/>
                  </a:lnTo>
                  <a:lnTo>
                    <a:pt x="821" y="1866"/>
                  </a:lnTo>
                  <a:lnTo>
                    <a:pt x="828" y="1865"/>
                  </a:lnTo>
                  <a:lnTo>
                    <a:pt x="834" y="1864"/>
                  </a:lnTo>
                  <a:lnTo>
                    <a:pt x="841" y="1862"/>
                  </a:lnTo>
                  <a:lnTo>
                    <a:pt x="848" y="1860"/>
                  </a:lnTo>
                  <a:lnTo>
                    <a:pt x="853" y="1857"/>
                  </a:lnTo>
                  <a:lnTo>
                    <a:pt x="860" y="1854"/>
                  </a:lnTo>
                  <a:lnTo>
                    <a:pt x="865" y="1849"/>
                  </a:lnTo>
                  <a:lnTo>
                    <a:pt x="871" y="1844"/>
                  </a:lnTo>
                  <a:lnTo>
                    <a:pt x="871" y="1860"/>
                  </a:lnTo>
                  <a:lnTo>
                    <a:pt x="926" y="1860"/>
                  </a:lnTo>
                  <a:lnTo>
                    <a:pt x="926" y="1546"/>
                  </a:lnTo>
                  <a:lnTo>
                    <a:pt x="871" y="1573"/>
                  </a:lnTo>
                  <a:lnTo>
                    <a:pt x="871" y="1654"/>
                  </a:lnTo>
                  <a:close/>
                  <a:moveTo>
                    <a:pt x="832" y="1815"/>
                  </a:moveTo>
                  <a:lnTo>
                    <a:pt x="832" y="1815"/>
                  </a:lnTo>
                  <a:lnTo>
                    <a:pt x="826" y="1814"/>
                  </a:lnTo>
                  <a:lnTo>
                    <a:pt x="818" y="1812"/>
                  </a:lnTo>
                  <a:lnTo>
                    <a:pt x="811" y="1808"/>
                  </a:lnTo>
                  <a:lnTo>
                    <a:pt x="805" y="1802"/>
                  </a:lnTo>
                  <a:lnTo>
                    <a:pt x="799" y="1793"/>
                  </a:lnTo>
                  <a:lnTo>
                    <a:pt x="795" y="1781"/>
                  </a:lnTo>
                  <a:lnTo>
                    <a:pt x="791" y="1765"/>
                  </a:lnTo>
                  <a:lnTo>
                    <a:pt x="790" y="1746"/>
                  </a:lnTo>
                  <a:lnTo>
                    <a:pt x="790" y="1746"/>
                  </a:lnTo>
                  <a:lnTo>
                    <a:pt x="791" y="1728"/>
                  </a:lnTo>
                  <a:lnTo>
                    <a:pt x="795" y="1715"/>
                  </a:lnTo>
                  <a:lnTo>
                    <a:pt x="799" y="1704"/>
                  </a:lnTo>
                  <a:lnTo>
                    <a:pt x="805" y="1696"/>
                  </a:lnTo>
                  <a:lnTo>
                    <a:pt x="810" y="1689"/>
                  </a:lnTo>
                  <a:lnTo>
                    <a:pt x="818" y="1686"/>
                  </a:lnTo>
                  <a:lnTo>
                    <a:pt x="824" y="1684"/>
                  </a:lnTo>
                  <a:lnTo>
                    <a:pt x="832" y="1684"/>
                  </a:lnTo>
                  <a:lnTo>
                    <a:pt x="832" y="1684"/>
                  </a:lnTo>
                  <a:lnTo>
                    <a:pt x="839" y="1684"/>
                  </a:lnTo>
                  <a:lnTo>
                    <a:pt x="845" y="1686"/>
                  </a:lnTo>
                  <a:lnTo>
                    <a:pt x="852" y="1688"/>
                  </a:lnTo>
                  <a:lnTo>
                    <a:pt x="856" y="1691"/>
                  </a:lnTo>
                  <a:lnTo>
                    <a:pt x="861" y="1695"/>
                  </a:lnTo>
                  <a:lnTo>
                    <a:pt x="865" y="1698"/>
                  </a:lnTo>
                  <a:lnTo>
                    <a:pt x="871" y="1706"/>
                  </a:lnTo>
                  <a:lnTo>
                    <a:pt x="871" y="1793"/>
                  </a:lnTo>
                  <a:lnTo>
                    <a:pt x="871" y="1793"/>
                  </a:lnTo>
                  <a:lnTo>
                    <a:pt x="864" y="1801"/>
                  </a:lnTo>
                  <a:lnTo>
                    <a:pt x="856" y="1807"/>
                  </a:lnTo>
                  <a:lnTo>
                    <a:pt x="852" y="1811"/>
                  </a:lnTo>
                  <a:lnTo>
                    <a:pt x="845" y="1813"/>
                  </a:lnTo>
                  <a:lnTo>
                    <a:pt x="840" y="1814"/>
                  </a:lnTo>
                  <a:lnTo>
                    <a:pt x="832" y="1815"/>
                  </a:lnTo>
                  <a:lnTo>
                    <a:pt x="832" y="1815"/>
                  </a:lnTo>
                  <a:close/>
                  <a:moveTo>
                    <a:pt x="2069" y="1633"/>
                  </a:moveTo>
                  <a:lnTo>
                    <a:pt x="2069" y="1633"/>
                  </a:lnTo>
                  <a:lnTo>
                    <a:pt x="2064" y="1634"/>
                  </a:lnTo>
                  <a:lnTo>
                    <a:pt x="2057" y="1635"/>
                  </a:lnTo>
                  <a:lnTo>
                    <a:pt x="2044" y="1639"/>
                  </a:lnTo>
                  <a:lnTo>
                    <a:pt x="2032" y="1645"/>
                  </a:lnTo>
                  <a:lnTo>
                    <a:pt x="2021" y="1654"/>
                  </a:lnTo>
                  <a:lnTo>
                    <a:pt x="2021" y="1551"/>
                  </a:lnTo>
                  <a:lnTo>
                    <a:pt x="1966" y="1579"/>
                  </a:lnTo>
                  <a:lnTo>
                    <a:pt x="1966" y="1860"/>
                  </a:lnTo>
                  <a:lnTo>
                    <a:pt x="2021" y="1860"/>
                  </a:lnTo>
                  <a:lnTo>
                    <a:pt x="2021" y="1844"/>
                  </a:lnTo>
                  <a:lnTo>
                    <a:pt x="2021" y="1844"/>
                  </a:lnTo>
                  <a:lnTo>
                    <a:pt x="2025" y="1849"/>
                  </a:lnTo>
                  <a:lnTo>
                    <a:pt x="2032" y="1854"/>
                  </a:lnTo>
                  <a:lnTo>
                    <a:pt x="2037" y="1857"/>
                  </a:lnTo>
                  <a:lnTo>
                    <a:pt x="2044" y="1860"/>
                  </a:lnTo>
                  <a:lnTo>
                    <a:pt x="2049" y="1862"/>
                  </a:lnTo>
                  <a:lnTo>
                    <a:pt x="2057" y="1864"/>
                  </a:lnTo>
                  <a:lnTo>
                    <a:pt x="2064" y="1865"/>
                  </a:lnTo>
                  <a:lnTo>
                    <a:pt x="2070" y="1866"/>
                  </a:lnTo>
                  <a:lnTo>
                    <a:pt x="2070" y="1866"/>
                  </a:lnTo>
                  <a:lnTo>
                    <a:pt x="2080" y="1865"/>
                  </a:lnTo>
                  <a:lnTo>
                    <a:pt x="2090" y="1864"/>
                  </a:lnTo>
                  <a:lnTo>
                    <a:pt x="2099" y="1861"/>
                  </a:lnTo>
                  <a:lnTo>
                    <a:pt x="2108" y="1857"/>
                  </a:lnTo>
                  <a:lnTo>
                    <a:pt x="2116" y="1853"/>
                  </a:lnTo>
                  <a:lnTo>
                    <a:pt x="2122" y="1848"/>
                  </a:lnTo>
                  <a:lnTo>
                    <a:pt x="2129" y="1841"/>
                  </a:lnTo>
                  <a:lnTo>
                    <a:pt x="2134" y="1835"/>
                  </a:lnTo>
                  <a:lnTo>
                    <a:pt x="2140" y="1826"/>
                  </a:lnTo>
                  <a:lnTo>
                    <a:pt x="2144" y="1817"/>
                  </a:lnTo>
                  <a:lnTo>
                    <a:pt x="2148" y="1807"/>
                  </a:lnTo>
                  <a:lnTo>
                    <a:pt x="2151" y="1797"/>
                  </a:lnTo>
                  <a:lnTo>
                    <a:pt x="2154" y="1786"/>
                  </a:lnTo>
                  <a:lnTo>
                    <a:pt x="2155" y="1774"/>
                  </a:lnTo>
                  <a:lnTo>
                    <a:pt x="2157" y="1761"/>
                  </a:lnTo>
                  <a:lnTo>
                    <a:pt x="2158" y="1747"/>
                  </a:lnTo>
                  <a:lnTo>
                    <a:pt x="2158" y="1747"/>
                  </a:lnTo>
                  <a:lnTo>
                    <a:pt x="2157" y="1734"/>
                  </a:lnTo>
                  <a:lnTo>
                    <a:pt x="2155" y="1722"/>
                  </a:lnTo>
                  <a:lnTo>
                    <a:pt x="2153" y="1710"/>
                  </a:lnTo>
                  <a:lnTo>
                    <a:pt x="2151" y="1699"/>
                  </a:lnTo>
                  <a:lnTo>
                    <a:pt x="2148" y="1689"/>
                  </a:lnTo>
                  <a:lnTo>
                    <a:pt x="2143" y="1680"/>
                  </a:lnTo>
                  <a:lnTo>
                    <a:pt x="2139" y="1672"/>
                  </a:lnTo>
                  <a:lnTo>
                    <a:pt x="2133" y="1664"/>
                  </a:lnTo>
                  <a:lnTo>
                    <a:pt x="2128" y="1657"/>
                  </a:lnTo>
                  <a:lnTo>
                    <a:pt x="2121" y="1651"/>
                  </a:lnTo>
                  <a:lnTo>
                    <a:pt x="2113" y="1645"/>
                  </a:lnTo>
                  <a:lnTo>
                    <a:pt x="2106" y="1641"/>
                  </a:lnTo>
                  <a:lnTo>
                    <a:pt x="2098" y="1637"/>
                  </a:lnTo>
                  <a:lnTo>
                    <a:pt x="2089" y="1635"/>
                  </a:lnTo>
                  <a:lnTo>
                    <a:pt x="2079" y="1634"/>
                  </a:lnTo>
                  <a:lnTo>
                    <a:pt x="2069" y="1633"/>
                  </a:lnTo>
                  <a:lnTo>
                    <a:pt x="2069" y="1633"/>
                  </a:lnTo>
                  <a:close/>
                  <a:moveTo>
                    <a:pt x="2059" y="1684"/>
                  </a:moveTo>
                  <a:lnTo>
                    <a:pt x="2059" y="1684"/>
                  </a:lnTo>
                  <a:lnTo>
                    <a:pt x="2067" y="1685"/>
                  </a:lnTo>
                  <a:lnTo>
                    <a:pt x="2075" y="1687"/>
                  </a:lnTo>
                  <a:lnTo>
                    <a:pt x="2081" y="1691"/>
                  </a:lnTo>
                  <a:lnTo>
                    <a:pt x="2088" y="1698"/>
                  </a:lnTo>
                  <a:lnTo>
                    <a:pt x="2094" y="1706"/>
                  </a:lnTo>
                  <a:lnTo>
                    <a:pt x="2097" y="1717"/>
                  </a:lnTo>
                  <a:lnTo>
                    <a:pt x="2100" y="1730"/>
                  </a:lnTo>
                  <a:lnTo>
                    <a:pt x="2101" y="1746"/>
                  </a:lnTo>
                  <a:lnTo>
                    <a:pt x="2101" y="1746"/>
                  </a:lnTo>
                  <a:lnTo>
                    <a:pt x="2100" y="1762"/>
                  </a:lnTo>
                  <a:lnTo>
                    <a:pt x="2098" y="1776"/>
                  </a:lnTo>
                  <a:lnTo>
                    <a:pt x="2096" y="1787"/>
                  </a:lnTo>
                  <a:lnTo>
                    <a:pt x="2091" y="1797"/>
                  </a:lnTo>
                  <a:lnTo>
                    <a:pt x="2085" y="1805"/>
                  </a:lnTo>
                  <a:lnTo>
                    <a:pt x="2078" y="1811"/>
                  </a:lnTo>
                  <a:lnTo>
                    <a:pt x="2070" y="1814"/>
                  </a:lnTo>
                  <a:lnTo>
                    <a:pt x="2061" y="1815"/>
                  </a:lnTo>
                  <a:lnTo>
                    <a:pt x="2061" y="1815"/>
                  </a:lnTo>
                  <a:lnTo>
                    <a:pt x="2053" y="1814"/>
                  </a:lnTo>
                  <a:lnTo>
                    <a:pt x="2046" y="1813"/>
                  </a:lnTo>
                  <a:lnTo>
                    <a:pt x="2041" y="1810"/>
                  </a:lnTo>
                  <a:lnTo>
                    <a:pt x="2035" y="1807"/>
                  </a:lnTo>
                  <a:lnTo>
                    <a:pt x="2026" y="1800"/>
                  </a:lnTo>
                  <a:lnTo>
                    <a:pt x="2021" y="1794"/>
                  </a:lnTo>
                  <a:lnTo>
                    <a:pt x="2021" y="1706"/>
                  </a:lnTo>
                  <a:lnTo>
                    <a:pt x="2021" y="1706"/>
                  </a:lnTo>
                  <a:lnTo>
                    <a:pt x="2024" y="1701"/>
                  </a:lnTo>
                  <a:lnTo>
                    <a:pt x="2029" y="1697"/>
                  </a:lnTo>
                  <a:lnTo>
                    <a:pt x="2033" y="1693"/>
                  </a:lnTo>
                  <a:lnTo>
                    <a:pt x="2037" y="1689"/>
                  </a:lnTo>
                  <a:lnTo>
                    <a:pt x="2043" y="1687"/>
                  </a:lnTo>
                  <a:lnTo>
                    <a:pt x="2048" y="1685"/>
                  </a:lnTo>
                  <a:lnTo>
                    <a:pt x="2054" y="1684"/>
                  </a:lnTo>
                  <a:lnTo>
                    <a:pt x="2059" y="1684"/>
                  </a:lnTo>
                  <a:lnTo>
                    <a:pt x="2059" y="1684"/>
                  </a:lnTo>
                  <a:close/>
                  <a:moveTo>
                    <a:pt x="1445" y="1654"/>
                  </a:moveTo>
                  <a:lnTo>
                    <a:pt x="1445" y="1654"/>
                  </a:lnTo>
                  <a:lnTo>
                    <a:pt x="1440" y="1650"/>
                  </a:lnTo>
                  <a:lnTo>
                    <a:pt x="1435" y="1645"/>
                  </a:lnTo>
                  <a:lnTo>
                    <a:pt x="1428" y="1642"/>
                  </a:lnTo>
                  <a:lnTo>
                    <a:pt x="1423" y="1639"/>
                  </a:lnTo>
                  <a:lnTo>
                    <a:pt x="1416" y="1636"/>
                  </a:lnTo>
                  <a:lnTo>
                    <a:pt x="1409" y="1634"/>
                  </a:lnTo>
                  <a:lnTo>
                    <a:pt x="1403" y="1634"/>
                  </a:lnTo>
                  <a:lnTo>
                    <a:pt x="1396" y="1633"/>
                  </a:lnTo>
                  <a:lnTo>
                    <a:pt x="1396" y="1633"/>
                  </a:lnTo>
                  <a:lnTo>
                    <a:pt x="1386" y="1634"/>
                  </a:lnTo>
                  <a:lnTo>
                    <a:pt x="1376" y="1635"/>
                  </a:lnTo>
                  <a:lnTo>
                    <a:pt x="1367" y="1637"/>
                  </a:lnTo>
                  <a:lnTo>
                    <a:pt x="1360" y="1641"/>
                  </a:lnTo>
                  <a:lnTo>
                    <a:pt x="1352" y="1645"/>
                  </a:lnTo>
                  <a:lnTo>
                    <a:pt x="1344" y="1651"/>
                  </a:lnTo>
                  <a:lnTo>
                    <a:pt x="1338" y="1657"/>
                  </a:lnTo>
                  <a:lnTo>
                    <a:pt x="1332" y="1664"/>
                  </a:lnTo>
                  <a:lnTo>
                    <a:pt x="1327" y="1672"/>
                  </a:lnTo>
                  <a:lnTo>
                    <a:pt x="1322" y="1680"/>
                  </a:lnTo>
                  <a:lnTo>
                    <a:pt x="1318" y="1689"/>
                  </a:lnTo>
                  <a:lnTo>
                    <a:pt x="1314" y="1699"/>
                  </a:lnTo>
                  <a:lnTo>
                    <a:pt x="1312" y="1710"/>
                  </a:lnTo>
                  <a:lnTo>
                    <a:pt x="1310" y="1722"/>
                  </a:lnTo>
                  <a:lnTo>
                    <a:pt x="1309" y="1734"/>
                  </a:lnTo>
                  <a:lnTo>
                    <a:pt x="1309" y="1747"/>
                  </a:lnTo>
                  <a:lnTo>
                    <a:pt x="1309" y="1747"/>
                  </a:lnTo>
                  <a:lnTo>
                    <a:pt x="1309" y="1761"/>
                  </a:lnTo>
                  <a:lnTo>
                    <a:pt x="1310" y="1773"/>
                  </a:lnTo>
                  <a:lnTo>
                    <a:pt x="1312" y="1785"/>
                  </a:lnTo>
                  <a:lnTo>
                    <a:pt x="1314" y="1796"/>
                  </a:lnTo>
                  <a:lnTo>
                    <a:pt x="1318" y="1807"/>
                  </a:lnTo>
                  <a:lnTo>
                    <a:pt x="1321" y="1817"/>
                  </a:lnTo>
                  <a:lnTo>
                    <a:pt x="1327" y="1826"/>
                  </a:lnTo>
                  <a:lnTo>
                    <a:pt x="1331" y="1834"/>
                  </a:lnTo>
                  <a:lnTo>
                    <a:pt x="1338" y="1841"/>
                  </a:lnTo>
                  <a:lnTo>
                    <a:pt x="1343" y="1847"/>
                  </a:lnTo>
                  <a:lnTo>
                    <a:pt x="1351" y="1853"/>
                  </a:lnTo>
                  <a:lnTo>
                    <a:pt x="1359" y="1857"/>
                  </a:lnTo>
                  <a:lnTo>
                    <a:pt x="1366" y="1860"/>
                  </a:lnTo>
                  <a:lnTo>
                    <a:pt x="1375" y="1864"/>
                  </a:lnTo>
                  <a:lnTo>
                    <a:pt x="1385" y="1865"/>
                  </a:lnTo>
                  <a:lnTo>
                    <a:pt x="1395" y="1865"/>
                  </a:lnTo>
                  <a:lnTo>
                    <a:pt x="1395" y="1865"/>
                  </a:lnTo>
                  <a:lnTo>
                    <a:pt x="1402" y="1865"/>
                  </a:lnTo>
                  <a:lnTo>
                    <a:pt x="1408" y="1864"/>
                  </a:lnTo>
                  <a:lnTo>
                    <a:pt x="1415" y="1862"/>
                  </a:lnTo>
                  <a:lnTo>
                    <a:pt x="1421" y="1860"/>
                  </a:lnTo>
                  <a:lnTo>
                    <a:pt x="1428" y="1857"/>
                  </a:lnTo>
                  <a:lnTo>
                    <a:pt x="1434" y="1853"/>
                  </a:lnTo>
                  <a:lnTo>
                    <a:pt x="1439" y="1849"/>
                  </a:lnTo>
                  <a:lnTo>
                    <a:pt x="1445" y="1844"/>
                  </a:lnTo>
                  <a:lnTo>
                    <a:pt x="1445" y="1849"/>
                  </a:lnTo>
                  <a:lnTo>
                    <a:pt x="1445" y="1849"/>
                  </a:lnTo>
                  <a:lnTo>
                    <a:pt x="1445" y="1858"/>
                  </a:lnTo>
                  <a:lnTo>
                    <a:pt x="1444" y="1868"/>
                  </a:lnTo>
                  <a:lnTo>
                    <a:pt x="1441" y="1878"/>
                  </a:lnTo>
                  <a:lnTo>
                    <a:pt x="1439" y="1882"/>
                  </a:lnTo>
                  <a:lnTo>
                    <a:pt x="1436" y="1887"/>
                  </a:lnTo>
                  <a:lnTo>
                    <a:pt x="1433" y="1891"/>
                  </a:lnTo>
                  <a:lnTo>
                    <a:pt x="1428" y="1896"/>
                  </a:lnTo>
                  <a:lnTo>
                    <a:pt x="1421" y="1899"/>
                  </a:lnTo>
                  <a:lnTo>
                    <a:pt x="1415" y="1901"/>
                  </a:lnTo>
                  <a:lnTo>
                    <a:pt x="1407" y="1904"/>
                  </a:lnTo>
                  <a:lnTo>
                    <a:pt x="1397" y="1905"/>
                  </a:lnTo>
                  <a:lnTo>
                    <a:pt x="1386" y="1908"/>
                  </a:lnTo>
                  <a:lnTo>
                    <a:pt x="1374" y="1908"/>
                  </a:lnTo>
                  <a:lnTo>
                    <a:pt x="1372" y="1908"/>
                  </a:lnTo>
                  <a:lnTo>
                    <a:pt x="1391" y="1951"/>
                  </a:lnTo>
                  <a:lnTo>
                    <a:pt x="1392" y="1951"/>
                  </a:lnTo>
                  <a:lnTo>
                    <a:pt x="1392" y="1951"/>
                  </a:lnTo>
                  <a:lnTo>
                    <a:pt x="1405" y="1951"/>
                  </a:lnTo>
                  <a:lnTo>
                    <a:pt x="1417" y="1948"/>
                  </a:lnTo>
                  <a:lnTo>
                    <a:pt x="1429" y="1946"/>
                  </a:lnTo>
                  <a:lnTo>
                    <a:pt x="1439" y="1943"/>
                  </a:lnTo>
                  <a:lnTo>
                    <a:pt x="1449" y="1940"/>
                  </a:lnTo>
                  <a:lnTo>
                    <a:pt x="1458" y="1935"/>
                  </a:lnTo>
                  <a:lnTo>
                    <a:pt x="1466" y="1929"/>
                  </a:lnTo>
                  <a:lnTo>
                    <a:pt x="1473" y="1923"/>
                  </a:lnTo>
                  <a:lnTo>
                    <a:pt x="1480" y="1915"/>
                  </a:lnTo>
                  <a:lnTo>
                    <a:pt x="1484" y="1907"/>
                  </a:lnTo>
                  <a:lnTo>
                    <a:pt x="1490" y="1898"/>
                  </a:lnTo>
                  <a:lnTo>
                    <a:pt x="1493" y="1888"/>
                  </a:lnTo>
                  <a:lnTo>
                    <a:pt x="1497" y="1877"/>
                  </a:lnTo>
                  <a:lnTo>
                    <a:pt x="1499" y="1866"/>
                  </a:lnTo>
                  <a:lnTo>
                    <a:pt x="1500" y="1854"/>
                  </a:lnTo>
                  <a:lnTo>
                    <a:pt x="1500" y="1839"/>
                  </a:lnTo>
                  <a:lnTo>
                    <a:pt x="1500" y="1639"/>
                  </a:lnTo>
                  <a:lnTo>
                    <a:pt x="1445" y="1639"/>
                  </a:lnTo>
                  <a:lnTo>
                    <a:pt x="1445" y="1654"/>
                  </a:lnTo>
                  <a:close/>
                  <a:moveTo>
                    <a:pt x="1445" y="1706"/>
                  </a:moveTo>
                  <a:lnTo>
                    <a:pt x="1445" y="1793"/>
                  </a:lnTo>
                  <a:lnTo>
                    <a:pt x="1445" y="1793"/>
                  </a:lnTo>
                  <a:lnTo>
                    <a:pt x="1438" y="1801"/>
                  </a:lnTo>
                  <a:lnTo>
                    <a:pt x="1429" y="1808"/>
                  </a:lnTo>
                  <a:lnTo>
                    <a:pt x="1425" y="1811"/>
                  </a:lnTo>
                  <a:lnTo>
                    <a:pt x="1419" y="1813"/>
                  </a:lnTo>
                  <a:lnTo>
                    <a:pt x="1413" y="1814"/>
                  </a:lnTo>
                  <a:lnTo>
                    <a:pt x="1406" y="1815"/>
                  </a:lnTo>
                  <a:lnTo>
                    <a:pt x="1406" y="1815"/>
                  </a:lnTo>
                  <a:lnTo>
                    <a:pt x="1398" y="1814"/>
                  </a:lnTo>
                  <a:lnTo>
                    <a:pt x="1392" y="1812"/>
                  </a:lnTo>
                  <a:lnTo>
                    <a:pt x="1384" y="1807"/>
                  </a:lnTo>
                  <a:lnTo>
                    <a:pt x="1378" y="1802"/>
                  </a:lnTo>
                  <a:lnTo>
                    <a:pt x="1373" y="1793"/>
                  </a:lnTo>
                  <a:lnTo>
                    <a:pt x="1369" y="1781"/>
                  </a:lnTo>
                  <a:lnTo>
                    <a:pt x="1365" y="1765"/>
                  </a:lnTo>
                  <a:lnTo>
                    <a:pt x="1364" y="1746"/>
                  </a:lnTo>
                  <a:lnTo>
                    <a:pt x="1364" y="1746"/>
                  </a:lnTo>
                  <a:lnTo>
                    <a:pt x="1365" y="1728"/>
                  </a:lnTo>
                  <a:lnTo>
                    <a:pt x="1369" y="1715"/>
                  </a:lnTo>
                  <a:lnTo>
                    <a:pt x="1373" y="1704"/>
                  </a:lnTo>
                  <a:lnTo>
                    <a:pt x="1378" y="1696"/>
                  </a:lnTo>
                  <a:lnTo>
                    <a:pt x="1384" y="1689"/>
                  </a:lnTo>
                  <a:lnTo>
                    <a:pt x="1392" y="1686"/>
                  </a:lnTo>
                  <a:lnTo>
                    <a:pt x="1398" y="1684"/>
                  </a:lnTo>
                  <a:lnTo>
                    <a:pt x="1406" y="1684"/>
                  </a:lnTo>
                  <a:lnTo>
                    <a:pt x="1406" y="1684"/>
                  </a:lnTo>
                  <a:lnTo>
                    <a:pt x="1413" y="1684"/>
                  </a:lnTo>
                  <a:lnTo>
                    <a:pt x="1419" y="1686"/>
                  </a:lnTo>
                  <a:lnTo>
                    <a:pt x="1426" y="1688"/>
                  </a:lnTo>
                  <a:lnTo>
                    <a:pt x="1430" y="1690"/>
                  </a:lnTo>
                  <a:lnTo>
                    <a:pt x="1435" y="1695"/>
                  </a:lnTo>
                  <a:lnTo>
                    <a:pt x="1439" y="1698"/>
                  </a:lnTo>
                  <a:lnTo>
                    <a:pt x="1445" y="1706"/>
                  </a:lnTo>
                  <a:lnTo>
                    <a:pt x="1445" y="1706"/>
                  </a:lnTo>
                  <a:close/>
                  <a:moveTo>
                    <a:pt x="1671" y="1693"/>
                  </a:moveTo>
                  <a:lnTo>
                    <a:pt x="1671" y="1693"/>
                  </a:lnTo>
                  <a:lnTo>
                    <a:pt x="1684" y="1686"/>
                  </a:lnTo>
                  <a:lnTo>
                    <a:pt x="1697" y="1682"/>
                  </a:lnTo>
                  <a:lnTo>
                    <a:pt x="1712" y="1678"/>
                  </a:lnTo>
                  <a:lnTo>
                    <a:pt x="1727" y="1677"/>
                  </a:lnTo>
                  <a:lnTo>
                    <a:pt x="1727" y="1677"/>
                  </a:lnTo>
                  <a:lnTo>
                    <a:pt x="1737" y="1678"/>
                  </a:lnTo>
                  <a:lnTo>
                    <a:pt x="1745" y="1679"/>
                  </a:lnTo>
                  <a:lnTo>
                    <a:pt x="1751" y="1682"/>
                  </a:lnTo>
                  <a:lnTo>
                    <a:pt x="1757" y="1686"/>
                  </a:lnTo>
                  <a:lnTo>
                    <a:pt x="1761" y="1690"/>
                  </a:lnTo>
                  <a:lnTo>
                    <a:pt x="1765" y="1696"/>
                  </a:lnTo>
                  <a:lnTo>
                    <a:pt x="1767" y="1701"/>
                  </a:lnTo>
                  <a:lnTo>
                    <a:pt x="1767" y="1709"/>
                  </a:lnTo>
                  <a:lnTo>
                    <a:pt x="1767" y="1725"/>
                  </a:lnTo>
                  <a:lnTo>
                    <a:pt x="1767" y="1725"/>
                  </a:lnTo>
                  <a:lnTo>
                    <a:pt x="1757" y="1720"/>
                  </a:lnTo>
                  <a:lnTo>
                    <a:pt x="1745" y="1717"/>
                  </a:lnTo>
                  <a:lnTo>
                    <a:pt x="1733" y="1715"/>
                  </a:lnTo>
                  <a:lnTo>
                    <a:pt x="1719" y="1714"/>
                  </a:lnTo>
                  <a:lnTo>
                    <a:pt x="1719" y="1714"/>
                  </a:lnTo>
                  <a:lnTo>
                    <a:pt x="1704" y="1715"/>
                  </a:lnTo>
                  <a:lnTo>
                    <a:pt x="1689" y="1718"/>
                  </a:lnTo>
                  <a:lnTo>
                    <a:pt x="1674" y="1722"/>
                  </a:lnTo>
                  <a:lnTo>
                    <a:pt x="1667" y="1726"/>
                  </a:lnTo>
                  <a:lnTo>
                    <a:pt x="1660" y="1730"/>
                  </a:lnTo>
                  <a:lnTo>
                    <a:pt x="1654" y="1734"/>
                  </a:lnTo>
                  <a:lnTo>
                    <a:pt x="1649" y="1740"/>
                  </a:lnTo>
                  <a:lnTo>
                    <a:pt x="1643" y="1746"/>
                  </a:lnTo>
                  <a:lnTo>
                    <a:pt x="1639" y="1752"/>
                  </a:lnTo>
                  <a:lnTo>
                    <a:pt x="1636" y="1760"/>
                  </a:lnTo>
                  <a:lnTo>
                    <a:pt x="1633" y="1769"/>
                  </a:lnTo>
                  <a:lnTo>
                    <a:pt x="1632" y="1778"/>
                  </a:lnTo>
                  <a:lnTo>
                    <a:pt x="1631" y="1786"/>
                  </a:lnTo>
                  <a:lnTo>
                    <a:pt x="1631" y="1786"/>
                  </a:lnTo>
                  <a:lnTo>
                    <a:pt x="1632" y="1797"/>
                  </a:lnTo>
                  <a:lnTo>
                    <a:pt x="1633" y="1807"/>
                  </a:lnTo>
                  <a:lnTo>
                    <a:pt x="1636" y="1815"/>
                  </a:lnTo>
                  <a:lnTo>
                    <a:pt x="1639" y="1824"/>
                  </a:lnTo>
                  <a:lnTo>
                    <a:pt x="1642" y="1830"/>
                  </a:lnTo>
                  <a:lnTo>
                    <a:pt x="1648" y="1837"/>
                  </a:lnTo>
                  <a:lnTo>
                    <a:pt x="1652" y="1843"/>
                  </a:lnTo>
                  <a:lnTo>
                    <a:pt x="1659" y="1848"/>
                  </a:lnTo>
                  <a:lnTo>
                    <a:pt x="1664" y="1853"/>
                  </a:lnTo>
                  <a:lnTo>
                    <a:pt x="1671" y="1856"/>
                  </a:lnTo>
                  <a:lnTo>
                    <a:pt x="1685" y="1861"/>
                  </a:lnTo>
                  <a:lnTo>
                    <a:pt x="1700" y="1865"/>
                  </a:lnTo>
                  <a:lnTo>
                    <a:pt x="1714" y="1866"/>
                  </a:lnTo>
                  <a:lnTo>
                    <a:pt x="1714" y="1866"/>
                  </a:lnTo>
                  <a:lnTo>
                    <a:pt x="1726" y="1864"/>
                  </a:lnTo>
                  <a:lnTo>
                    <a:pt x="1734" y="1862"/>
                  </a:lnTo>
                  <a:lnTo>
                    <a:pt x="1740" y="1860"/>
                  </a:lnTo>
                  <a:lnTo>
                    <a:pt x="1748" y="1857"/>
                  </a:lnTo>
                  <a:lnTo>
                    <a:pt x="1755" y="1853"/>
                  </a:lnTo>
                  <a:lnTo>
                    <a:pt x="1761" y="1848"/>
                  </a:lnTo>
                  <a:lnTo>
                    <a:pt x="1767" y="1843"/>
                  </a:lnTo>
                  <a:lnTo>
                    <a:pt x="1767" y="1860"/>
                  </a:lnTo>
                  <a:lnTo>
                    <a:pt x="1822" y="1860"/>
                  </a:lnTo>
                  <a:lnTo>
                    <a:pt x="1822" y="1710"/>
                  </a:lnTo>
                  <a:lnTo>
                    <a:pt x="1822" y="1710"/>
                  </a:lnTo>
                  <a:lnTo>
                    <a:pt x="1822" y="1701"/>
                  </a:lnTo>
                  <a:lnTo>
                    <a:pt x="1821" y="1694"/>
                  </a:lnTo>
                  <a:lnTo>
                    <a:pt x="1819" y="1686"/>
                  </a:lnTo>
                  <a:lnTo>
                    <a:pt x="1817" y="1678"/>
                  </a:lnTo>
                  <a:lnTo>
                    <a:pt x="1812" y="1672"/>
                  </a:lnTo>
                  <a:lnTo>
                    <a:pt x="1809" y="1665"/>
                  </a:lnTo>
                  <a:lnTo>
                    <a:pt x="1803" y="1659"/>
                  </a:lnTo>
                  <a:lnTo>
                    <a:pt x="1798" y="1654"/>
                  </a:lnTo>
                  <a:lnTo>
                    <a:pt x="1792" y="1650"/>
                  </a:lnTo>
                  <a:lnTo>
                    <a:pt x="1786" y="1645"/>
                  </a:lnTo>
                  <a:lnTo>
                    <a:pt x="1778" y="1642"/>
                  </a:lnTo>
                  <a:lnTo>
                    <a:pt x="1770" y="1639"/>
                  </a:lnTo>
                  <a:lnTo>
                    <a:pt x="1761" y="1636"/>
                  </a:lnTo>
                  <a:lnTo>
                    <a:pt x="1753" y="1635"/>
                  </a:lnTo>
                  <a:lnTo>
                    <a:pt x="1743" y="1634"/>
                  </a:lnTo>
                  <a:lnTo>
                    <a:pt x="1733" y="1633"/>
                  </a:lnTo>
                  <a:lnTo>
                    <a:pt x="1733" y="1633"/>
                  </a:lnTo>
                  <a:lnTo>
                    <a:pt x="1721" y="1634"/>
                  </a:lnTo>
                  <a:lnTo>
                    <a:pt x="1711" y="1634"/>
                  </a:lnTo>
                  <a:lnTo>
                    <a:pt x="1700" y="1636"/>
                  </a:lnTo>
                  <a:lnTo>
                    <a:pt x="1689" y="1639"/>
                  </a:lnTo>
                  <a:lnTo>
                    <a:pt x="1679" y="1642"/>
                  </a:lnTo>
                  <a:lnTo>
                    <a:pt x="1669" y="1645"/>
                  </a:lnTo>
                  <a:lnTo>
                    <a:pt x="1659" y="1650"/>
                  </a:lnTo>
                  <a:lnTo>
                    <a:pt x="1649" y="1655"/>
                  </a:lnTo>
                  <a:lnTo>
                    <a:pt x="1671" y="1693"/>
                  </a:lnTo>
                  <a:close/>
                  <a:moveTo>
                    <a:pt x="1686" y="1786"/>
                  </a:moveTo>
                  <a:lnTo>
                    <a:pt x="1686" y="1786"/>
                  </a:lnTo>
                  <a:lnTo>
                    <a:pt x="1686" y="1780"/>
                  </a:lnTo>
                  <a:lnTo>
                    <a:pt x="1689" y="1773"/>
                  </a:lnTo>
                  <a:lnTo>
                    <a:pt x="1692" y="1768"/>
                  </a:lnTo>
                  <a:lnTo>
                    <a:pt x="1696" y="1763"/>
                  </a:lnTo>
                  <a:lnTo>
                    <a:pt x="1702" y="1760"/>
                  </a:lnTo>
                  <a:lnTo>
                    <a:pt x="1708" y="1758"/>
                  </a:lnTo>
                  <a:lnTo>
                    <a:pt x="1716" y="1755"/>
                  </a:lnTo>
                  <a:lnTo>
                    <a:pt x="1724" y="1755"/>
                  </a:lnTo>
                  <a:lnTo>
                    <a:pt x="1724" y="1755"/>
                  </a:lnTo>
                  <a:lnTo>
                    <a:pt x="1736" y="1755"/>
                  </a:lnTo>
                  <a:lnTo>
                    <a:pt x="1747" y="1758"/>
                  </a:lnTo>
                  <a:lnTo>
                    <a:pt x="1757" y="1761"/>
                  </a:lnTo>
                  <a:lnTo>
                    <a:pt x="1767" y="1766"/>
                  </a:lnTo>
                  <a:lnTo>
                    <a:pt x="1767" y="1796"/>
                  </a:lnTo>
                  <a:lnTo>
                    <a:pt x="1767" y="1796"/>
                  </a:lnTo>
                  <a:lnTo>
                    <a:pt x="1765" y="1801"/>
                  </a:lnTo>
                  <a:lnTo>
                    <a:pt x="1760" y="1805"/>
                  </a:lnTo>
                  <a:lnTo>
                    <a:pt x="1756" y="1810"/>
                  </a:lnTo>
                  <a:lnTo>
                    <a:pt x="1750" y="1813"/>
                  </a:lnTo>
                  <a:lnTo>
                    <a:pt x="1745" y="1816"/>
                  </a:lnTo>
                  <a:lnTo>
                    <a:pt x="1738" y="1818"/>
                  </a:lnTo>
                  <a:lnTo>
                    <a:pt x="1732" y="1819"/>
                  </a:lnTo>
                  <a:lnTo>
                    <a:pt x="1724" y="1821"/>
                  </a:lnTo>
                  <a:lnTo>
                    <a:pt x="1724" y="1821"/>
                  </a:lnTo>
                  <a:lnTo>
                    <a:pt x="1716" y="1819"/>
                  </a:lnTo>
                  <a:lnTo>
                    <a:pt x="1708" y="1817"/>
                  </a:lnTo>
                  <a:lnTo>
                    <a:pt x="1702" y="1815"/>
                  </a:lnTo>
                  <a:lnTo>
                    <a:pt x="1696" y="1811"/>
                  </a:lnTo>
                  <a:lnTo>
                    <a:pt x="1692" y="1806"/>
                  </a:lnTo>
                  <a:lnTo>
                    <a:pt x="1689" y="1801"/>
                  </a:lnTo>
                  <a:lnTo>
                    <a:pt x="1687" y="1794"/>
                  </a:lnTo>
                  <a:lnTo>
                    <a:pt x="1686" y="1786"/>
                  </a:lnTo>
                  <a:lnTo>
                    <a:pt x="1686" y="1786"/>
                  </a:lnTo>
                  <a:close/>
                  <a:moveTo>
                    <a:pt x="2333" y="1796"/>
                  </a:moveTo>
                  <a:lnTo>
                    <a:pt x="2333" y="1796"/>
                  </a:lnTo>
                  <a:lnTo>
                    <a:pt x="2325" y="1803"/>
                  </a:lnTo>
                  <a:lnTo>
                    <a:pt x="2315" y="1808"/>
                  </a:lnTo>
                  <a:lnTo>
                    <a:pt x="2310" y="1811"/>
                  </a:lnTo>
                  <a:lnTo>
                    <a:pt x="2303" y="1813"/>
                  </a:lnTo>
                  <a:lnTo>
                    <a:pt x="2297" y="1814"/>
                  </a:lnTo>
                  <a:lnTo>
                    <a:pt x="2290" y="1815"/>
                  </a:lnTo>
                  <a:lnTo>
                    <a:pt x="2290" y="1815"/>
                  </a:lnTo>
                  <a:lnTo>
                    <a:pt x="2285" y="1814"/>
                  </a:lnTo>
                  <a:lnTo>
                    <a:pt x="2278" y="1814"/>
                  </a:lnTo>
                  <a:lnTo>
                    <a:pt x="2270" y="1812"/>
                  </a:lnTo>
                  <a:lnTo>
                    <a:pt x="2261" y="1807"/>
                  </a:lnTo>
                  <a:lnTo>
                    <a:pt x="2254" y="1802"/>
                  </a:lnTo>
                  <a:lnTo>
                    <a:pt x="2250" y="1797"/>
                  </a:lnTo>
                  <a:lnTo>
                    <a:pt x="2247" y="1793"/>
                  </a:lnTo>
                  <a:lnTo>
                    <a:pt x="2245" y="1787"/>
                  </a:lnTo>
                  <a:lnTo>
                    <a:pt x="2243" y="1781"/>
                  </a:lnTo>
                  <a:lnTo>
                    <a:pt x="2242" y="1774"/>
                  </a:lnTo>
                  <a:lnTo>
                    <a:pt x="2240" y="1766"/>
                  </a:lnTo>
                  <a:lnTo>
                    <a:pt x="2376" y="1766"/>
                  </a:lnTo>
                  <a:lnTo>
                    <a:pt x="2376" y="1766"/>
                  </a:lnTo>
                  <a:lnTo>
                    <a:pt x="2377" y="1750"/>
                  </a:lnTo>
                  <a:lnTo>
                    <a:pt x="2377" y="1750"/>
                  </a:lnTo>
                  <a:lnTo>
                    <a:pt x="2377" y="1737"/>
                  </a:lnTo>
                  <a:lnTo>
                    <a:pt x="2375" y="1725"/>
                  </a:lnTo>
                  <a:lnTo>
                    <a:pt x="2374" y="1712"/>
                  </a:lnTo>
                  <a:lnTo>
                    <a:pt x="2371" y="1701"/>
                  </a:lnTo>
                  <a:lnTo>
                    <a:pt x="2367" y="1691"/>
                  </a:lnTo>
                  <a:lnTo>
                    <a:pt x="2363" y="1682"/>
                  </a:lnTo>
                  <a:lnTo>
                    <a:pt x="2357" y="1673"/>
                  </a:lnTo>
                  <a:lnTo>
                    <a:pt x="2352" y="1665"/>
                  </a:lnTo>
                  <a:lnTo>
                    <a:pt x="2345" y="1657"/>
                  </a:lnTo>
                  <a:lnTo>
                    <a:pt x="2339" y="1652"/>
                  </a:lnTo>
                  <a:lnTo>
                    <a:pt x="2331" y="1646"/>
                  </a:lnTo>
                  <a:lnTo>
                    <a:pt x="2322" y="1642"/>
                  </a:lnTo>
                  <a:lnTo>
                    <a:pt x="2313" y="1639"/>
                  </a:lnTo>
                  <a:lnTo>
                    <a:pt x="2304" y="1635"/>
                  </a:lnTo>
                  <a:lnTo>
                    <a:pt x="2294" y="1634"/>
                  </a:lnTo>
                  <a:lnTo>
                    <a:pt x="2283" y="1633"/>
                  </a:lnTo>
                  <a:lnTo>
                    <a:pt x="2283" y="1633"/>
                  </a:lnTo>
                  <a:lnTo>
                    <a:pt x="2274" y="1634"/>
                  </a:lnTo>
                  <a:lnTo>
                    <a:pt x="2264" y="1635"/>
                  </a:lnTo>
                  <a:lnTo>
                    <a:pt x="2254" y="1639"/>
                  </a:lnTo>
                  <a:lnTo>
                    <a:pt x="2244" y="1642"/>
                  </a:lnTo>
                  <a:lnTo>
                    <a:pt x="2235" y="1646"/>
                  </a:lnTo>
                  <a:lnTo>
                    <a:pt x="2227" y="1653"/>
                  </a:lnTo>
                  <a:lnTo>
                    <a:pt x="2219" y="1658"/>
                  </a:lnTo>
                  <a:lnTo>
                    <a:pt x="2213" y="1666"/>
                  </a:lnTo>
                  <a:lnTo>
                    <a:pt x="2206" y="1674"/>
                  </a:lnTo>
                  <a:lnTo>
                    <a:pt x="2201" y="1683"/>
                  </a:lnTo>
                  <a:lnTo>
                    <a:pt x="2196" y="1693"/>
                  </a:lnTo>
                  <a:lnTo>
                    <a:pt x="2192" y="1703"/>
                  </a:lnTo>
                  <a:lnTo>
                    <a:pt x="2189" y="1714"/>
                  </a:lnTo>
                  <a:lnTo>
                    <a:pt x="2186" y="1726"/>
                  </a:lnTo>
                  <a:lnTo>
                    <a:pt x="2185" y="1737"/>
                  </a:lnTo>
                  <a:lnTo>
                    <a:pt x="2184" y="1750"/>
                  </a:lnTo>
                  <a:lnTo>
                    <a:pt x="2184" y="1750"/>
                  </a:lnTo>
                  <a:lnTo>
                    <a:pt x="2185" y="1762"/>
                  </a:lnTo>
                  <a:lnTo>
                    <a:pt x="2186" y="1774"/>
                  </a:lnTo>
                  <a:lnTo>
                    <a:pt x="2189" y="1786"/>
                  </a:lnTo>
                  <a:lnTo>
                    <a:pt x="2192" y="1797"/>
                  </a:lnTo>
                  <a:lnTo>
                    <a:pt x="2196" y="1807"/>
                  </a:lnTo>
                  <a:lnTo>
                    <a:pt x="2201" y="1817"/>
                  </a:lnTo>
                  <a:lnTo>
                    <a:pt x="2206" y="1826"/>
                  </a:lnTo>
                  <a:lnTo>
                    <a:pt x="2213" y="1834"/>
                  </a:lnTo>
                  <a:lnTo>
                    <a:pt x="2221" y="1840"/>
                  </a:lnTo>
                  <a:lnTo>
                    <a:pt x="2228" y="1847"/>
                  </a:lnTo>
                  <a:lnTo>
                    <a:pt x="2237" y="1853"/>
                  </a:lnTo>
                  <a:lnTo>
                    <a:pt x="2246" y="1857"/>
                  </a:lnTo>
                  <a:lnTo>
                    <a:pt x="2256" y="1860"/>
                  </a:lnTo>
                  <a:lnTo>
                    <a:pt x="2267" y="1864"/>
                  </a:lnTo>
                  <a:lnTo>
                    <a:pt x="2278" y="1865"/>
                  </a:lnTo>
                  <a:lnTo>
                    <a:pt x="2290" y="1866"/>
                  </a:lnTo>
                  <a:lnTo>
                    <a:pt x="2290" y="1866"/>
                  </a:lnTo>
                  <a:lnTo>
                    <a:pt x="2301" y="1865"/>
                  </a:lnTo>
                  <a:lnTo>
                    <a:pt x="2311" y="1864"/>
                  </a:lnTo>
                  <a:lnTo>
                    <a:pt x="2322" y="1860"/>
                  </a:lnTo>
                  <a:lnTo>
                    <a:pt x="2332" y="1857"/>
                  </a:lnTo>
                  <a:lnTo>
                    <a:pt x="2342" y="1851"/>
                  </a:lnTo>
                  <a:lnTo>
                    <a:pt x="2351" y="1846"/>
                  </a:lnTo>
                  <a:lnTo>
                    <a:pt x="2360" y="1838"/>
                  </a:lnTo>
                  <a:lnTo>
                    <a:pt x="2368" y="1830"/>
                  </a:lnTo>
                  <a:lnTo>
                    <a:pt x="2333" y="1796"/>
                  </a:lnTo>
                  <a:close/>
                  <a:moveTo>
                    <a:pt x="2242" y="1726"/>
                  </a:moveTo>
                  <a:lnTo>
                    <a:pt x="2242" y="1726"/>
                  </a:lnTo>
                  <a:lnTo>
                    <a:pt x="2243" y="1716"/>
                  </a:lnTo>
                  <a:lnTo>
                    <a:pt x="2245" y="1707"/>
                  </a:lnTo>
                  <a:lnTo>
                    <a:pt x="2248" y="1699"/>
                  </a:lnTo>
                  <a:lnTo>
                    <a:pt x="2254" y="1693"/>
                  </a:lnTo>
                  <a:lnTo>
                    <a:pt x="2259" y="1687"/>
                  </a:lnTo>
                  <a:lnTo>
                    <a:pt x="2266" y="1684"/>
                  </a:lnTo>
                  <a:lnTo>
                    <a:pt x="2274" y="1680"/>
                  </a:lnTo>
                  <a:lnTo>
                    <a:pt x="2282" y="1680"/>
                  </a:lnTo>
                  <a:lnTo>
                    <a:pt x="2282" y="1680"/>
                  </a:lnTo>
                  <a:lnTo>
                    <a:pt x="2292" y="1682"/>
                  </a:lnTo>
                  <a:lnTo>
                    <a:pt x="2301" y="1684"/>
                  </a:lnTo>
                  <a:lnTo>
                    <a:pt x="2308" y="1688"/>
                  </a:lnTo>
                  <a:lnTo>
                    <a:pt x="2313" y="1695"/>
                  </a:lnTo>
                  <a:lnTo>
                    <a:pt x="2318" y="1701"/>
                  </a:lnTo>
                  <a:lnTo>
                    <a:pt x="2321" y="1709"/>
                  </a:lnTo>
                  <a:lnTo>
                    <a:pt x="2323" y="1718"/>
                  </a:lnTo>
                  <a:lnTo>
                    <a:pt x="2324" y="1726"/>
                  </a:lnTo>
                  <a:lnTo>
                    <a:pt x="2242" y="1726"/>
                  </a:lnTo>
                  <a:close/>
                  <a:moveTo>
                    <a:pt x="2864" y="1796"/>
                  </a:moveTo>
                  <a:lnTo>
                    <a:pt x="2864" y="1796"/>
                  </a:lnTo>
                  <a:lnTo>
                    <a:pt x="2855" y="1803"/>
                  </a:lnTo>
                  <a:lnTo>
                    <a:pt x="2846" y="1808"/>
                  </a:lnTo>
                  <a:lnTo>
                    <a:pt x="2840" y="1811"/>
                  </a:lnTo>
                  <a:lnTo>
                    <a:pt x="2834" y="1813"/>
                  </a:lnTo>
                  <a:lnTo>
                    <a:pt x="2828" y="1814"/>
                  </a:lnTo>
                  <a:lnTo>
                    <a:pt x="2820" y="1815"/>
                  </a:lnTo>
                  <a:lnTo>
                    <a:pt x="2820" y="1815"/>
                  </a:lnTo>
                  <a:lnTo>
                    <a:pt x="2814" y="1814"/>
                  </a:lnTo>
                  <a:lnTo>
                    <a:pt x="2808" y="1814"/>
                  </a:lnTo>
                  <a:lnTo>
                    <a:pt x="2800" y="1812"/>
                  </a:lnTo>
                  <a:lnTo>
                    <a:pt x="2792" y="1807"/>
                  </a:lnTo>
                  <a:lnTo>
                    <a:pt x="2784" y="1802"/>
                  </a:lnTo>
                  <a:lnTo>
                    <a:pt x="2781" y="1797"/>
                  </a:lnTo>
                  <a:lnTo>
                    <a:pt x="2778" y="1793"/>
                  </a:lnTo>
                  <a:lnTo>
                    <a:pt x="2776" y="1787"/>
                  </a:lnTo>
                  <a:lnTo>
                    <a:pt x="2773" y="1781"/>
                  </a:lnTo>
                  <a:lnTo>
                    <a:pt x="2771" y="1774"/>
                  </a:lnTo>
                  <a:lnTo>
                    <a:pt x="2770" y="1766"/>
                  </a:lnTo>
                  <a:lnTo>
                    <a:pt x="2907" y="1766"/>
                  </a:lnTo>
                  <a:lnTo>
                    <a:pt x="2907" y="1766"/>
                  </a:lnTo>
                  <a:lnTo>
                    <a:pt x="2908" y="1750"/>
                  </a:lnTo>
                  <a:lnTo>
                    <a:pt x="2908" y="1750"/>
                  </a:lnTo>
                  <a:lnTo>
                    <a:pt x="2907" y="1737"/>
                  </a:lnTo>
                  <a:lnTo>
                    <a:pt x="2906" y="1725"/>
                  </a:lnTo>
                  <a:lnTo>
                    <a:pt x="2904" y="1712"/>
                  </a:lnTo>
                  <a:lnTo>
                    <a:pt x="2901" y="1701"/>
                  </a:lnTo>
                  <a:lnTo>
                    <a:pt x="2897" y="1691"/>
                  </a:lnTo>
                  <a:lnTo>
                    <a:pt x="2893" y="1682"/>
                  </a:lnTo>
                  <a:lnTo>
                    <a:pt x="2888" y="1673"/>
                  </a:lnTo>
                  <a:lnTo>
                    <a:pt x="2883" y="1665"/>
                  </a:lnTo>
                  <a:lnTo>
                    <a:pt x="2876" y="1657"/>
                  </a:lnTo>
                  <a:lnTo>
                    <a:pt x="2868" y="1652"/>
                  </a:lnTo>
                  <a:lnTo>
                    <a:pt x="2861" y="1646"/>
                  </a:lnTo>
                  <a:lnTo>
                    <a:pt x="2853" y="1642"/>
                  </a:lnTo>
                  <a:lnTo>
                    <a:pt x="2844" y="1639"/>
                  </a:lnTo>
                  <a:lnTo>
                    <a:pt x="2834" y="1635"/>
                  </a:lnTo>
                  <a:lnTo>
                    <a:pt x="2824" y="1634"/>
                  </a:lnTo>
                  <a:lnTo>
                    <a:pt x="2814" y="1633"/>
                  </a:lnTo>
                  <a:lnTo>
                    <a:pt x="2814" y="1633"/>
                  </a:lnTo>
                  <a:lnTo>
                    <a:pt x="2803" y="1634"/>
                  </a:lnTo>
                  <a:lnTo>
                    <a:pt x="2793" y="1635"/>
                  </a:lnTo>
                  <a:lnTo>
                    <a:pt x="2783" y="1639"/>
                  </a:lnTo>
                  <a:lnTo>
                    <a:pt x="2775" y="1642"/>
                  </a:lnTo>
                  <a:lnTo>
                    <a:pt x="2766" y="1646"/>
                  </a:lnTo>
                  <a:lnTo>
                    <a:pt x="2757" y="1653"/>
                  </a:lnTo>
                  <a:lnTo>
                    <a:pt x="2750" y="1658"/>
                  </a:lnTo>
                  <a:lnTo>
                    <a:pt x="2743" y="1666"/>
                  </a:lnTo>
                  <a:lnTo>
                    <a:pt x="2736" y="1674"/>
                  </a:lnTo>
                  <a:lnTo>
                    <a:pt x="2730" y="1683"/>
                  </a:lnTo>
                  <a:lnTo>
                    <a:pt x="2726" y="1693"/>
                  </a:lnTo>
                  <a:lnTo>
                    <a:pt x="2722" y="1703"/>
                  </a:lnTo>
                  <a:lnTo>
                    <a:pt x="2719" y="1714"/>
                  </a:lnTo>
                  <a:lnTo>
                    <a:pt x="2716" y="1726"/>
                  </a:lnTo>
                  <a:lnTo>
                    <a:pt x="2715" y="1737"/>
                  </a:lnTo>
                  <a:lnTo>
                    <a:pt x="2715" y="1750"/>
                  </a:lnTo>
                  <a:lnTo>
                    <a:pt x="2715" y="1750"/>
                  </a:lnTo>
                  <a:lnTo>
                    <a:pt x="2715" y="1762"/>
                  </a:lnTo>
                  <a:lnTo>
                    <a:pt x="2716" y="1774"/>
                  </a:lnTo>
                  <a:lnTo>
                    <a:pt x="2718" y="1786"/>
                  </a:lnTo>
                  <a:lnTo>
                    <a:pt x="2722" y="1797"/>
                  </a:lnTo>
                  <a:lnTo>
                    <a:pt x="2726" y="1807"/>
                  </a:lnTo>
                  <a:lnTo>
                    <a:pt x="2732" y="1817"/>
                  </a:lnTo>
                  <a:lnTo>
                    <a:pt x="2737" y="1826"/>
                  </a:lnTo>
                  <a:lnTo>
                    <a:pt x="2744" y="1834"/>
                  </a:lnTo>
                  <a:lnTo>
                    <a:pt x="2750" y="1840"/>
                  </a:lnTo>
                  <a:lnTo>
                    <a:pt x="2758" y="1847"/>
                  </a:lnTo>
                  <a:lnTo>
                    <a:pt x="2767" y="1853"/>
                  </a:lnTo>
                  <a:lnTo>
                    <a:pt x="2777" y="1857"/>
                  </a:lnTo>
                  <a:lnTo>
                    <a:pt x="2787" y="1860"/>
                  </a:lnTo>
                  <a:lnTo>
                    <a:pt x="2797" y="1864"/>
                  </a:lnTo>
                  <a:lnTo>
                    <a:pt x="2809" y="1865"/>
                  </a:lnTo>
                  <a:lnTo>
                    <a:pt x="2820" y="1866"/>
                  </a:lnTo>
                  <a:lnTo>
                    <a:pt x="2820" y="1866"/>
                  </a:lnTo>
                  <a:lnTo>
                    <a:pt x="2831" y="1865"/>
                  </a:lnTo>
                  <a:lnTo>
                    <a:pt x="2842" y="1864"/>
                  </a:lnTo>
                  <a:lnTo>
                    <a:pt x="2852" y="1860"/>
                  </a:lnTo>
                  <a:lnTo>
                    <a:pt x="2862" y="1857"/>
                  </a:lnTo>
                  <a:lnTo>
                    <a:pt x="2872" y="1851"/>
                  </a:lnTo>
                  <a:lnTo>
                    <a:pt x="2882" y="1846"/>
                  </a:lnTo>
                  <a:lnTo>
                    <a:pt x="2890" y="1838"/>
                  </a:lnTo>
                  <a:lnTo>
                    <a:pt x="2898" y="1830"/>
                  </a:lnTo>
                  <a:lnTo>
                    <a:pt x="2864" y="1796"/>
                  </a:lnTo>
                  <a:close/>
                  <a:moveTo>
                    <a:pt x="2771" y="1726"/>
                  </a:moveTo>
                  <a:lnTo>
                    <a:pt x="2771" y="1726"/>
                  </a:lnTo>
                  <a:lnTo>
                    <a:pt x="2772" y="1716"/>
                  </a:lnTo>
                  <a:lnTo>
                    <a:pt x="2776" y="1707"/>
                  </a:lnTo>
                  <a:lnTo>
                    <a:pt x="2779" y="1699"/>
                  </a:lnTo>
                  <a:lnTo>
                    <a:pt x="2783" y="1693"/>
                  </a:lnTo>
                  <a:lnTo>
                    <a:pt x="2790" y="1687"/>
                  </a:lnTo>
                  <a:lnTo>
                    <a:pt x="2797" y="1684"/>
                  </a:lnTo>
                  <a:lnTo>
                    <a:pt x="2804" y="1680"/>
                  </a:lnTo>
                  <a:lnTo>
                    <a:pt x="2813" y="1680"/>
                  </a:lnTo>
                  <a:lnTo>
                    <a:pt x="2813" y="1680"/>
                  </a:lnTo>
                  <a:lnTo>
                    <a:pt x="2823" y="1682"/>
                  </a:lnTo>
                  <a:lnTo>
                    <a:pt x="2831" y="1684"/>
                  </a:lnTo>
                  <a:lnTo>
                    <a:pt x="2839" y="1688"/>
                  </a:lnTo>
                  <a:lnTo>
                    <a:pt x="2844" y="1695"/>
                  </a:lnTo>
                  <a:lnTo>
                    <a:pt x="2849" y="1701"/>
                  </a:lnTo>
                  <a:lnTo>
                    <a:pt x="2852" y="1709"/>
                  </a:lnTo>
                  <a:lnTo>
                    <a:pt x="2854" y="1718"/>
                  </a:lnTo>
                  <a:lnTo>
                    <a:pt x="2855" y="1726"/>
                  </a:lnTo>
                  <a:lnTo>
                    <a:pt x="2771" y="1726"/>
                  </a:lnTo>
                  <a:close/>
                  <a:moveTo>
                    <a:pt x="2639" y="1783"/>
                  </a:moveTo>
                  <a:lnTo>
                    <a:pt x="2639" y="1783"/>
                  </a:lnTo>
                  <a:lnTo>
                    <a:pt x="2639" y="1791"/>
                  </a:lnTo>
                  <a:lnTo>
                    <a:pt x="2640" y="1796"/>
                  </a:lnTo>
                  <a:lnTo>
                    <a:pt x="2642" y="1802"/>
                  </a:lnTo>
                  <a:lnTo>
                    <a:pt x="2644" y="1806"/>
                  </a:lnTo>
                  <a:lnTo>
                    <a:pt x="2648" y="1810"/>
                  </a:lnTo>
                  <a:lnTo>
                    <a:pt x="2652" y="1812"/>
                  </a:lnTo>
                  <a:lnTo>
                    <a:pt x="2656" y="1813"/>
                  </a:lnTo>
                  <a:lnTo>
                    <a:pt x="2663" y="1813"/>
                  </a:lnTo>
                  <a:lnTo>
                    <a:pt x="2663" y="1813"/>
                  </a:lnTo>
                  <a:lnTo>
                    <a:pt x="2671" y="1813"/>
                  </a:lnTo>
                  <a:lnTo>
                    <a:pt x="2680" y="1811"/>
                  </a:lnTo>
                  <a:lnTo>
                    <a:pt x="2688" y="1807"/>
                  </a:lnTo>
                  <a:lnTo>
                    <a:pt x="2696" y="1803"/>
                  </a:lnTo>
                  <a:lnTo>
                    <a:pt x="2690" y="1855"/>
                  </a:lnTo>
                  <a:lnTo>
                    <a:pt x="2690" y="1855"/>
                  </a:lnTo>
                  <a:lnTo>
                    <a:pt x="2680" y="1859"/>
                  </a:lnTo>
                  <a:lnTo>
                    <a:pt x="2668" y="1862"/>
                  </a:lnTo>
                  <a:lnTo>
                    <a:pt x="2655" y="1865"/>
                  </a:lnTo>
                  <a:lnTo>
                    <a:pt x="2643" y="1866"/>
                  </a:lnTo>
                  <a:lnTo>
                    <a:pt x="2643" y="1866"/>
                  </a:lnTo>
                  <a:lnTo>
                    <a:pt x="2636" y="1865"/>
                  </a:lnTo>
                  <a:lnTo>
                    <a:pt x="2628" y="1864"/>
                  </a:lnTo>
                  <a:lnTo>
                    <a:pt x="2621" y="1861"/>
                  </a:lnTo>
                  <a:lnTo>
                    <a:pt x="2616" y="1859"/>
                  </a:lnTo>
                  <a:lnTo>
                    <a:pt x="2610" y="1856"/>
                  </a:lnTo>
                  <a:lnTo>
                    <a:pt x="2605" y="1853"/>
                  </a:lnTo>
                  <a:lnTo>
                    <a:pt x="2601" y="1848"/>
                  </a:lnTo>
                  <a:lnTo>
                    <a:pt x="2597" y="1843"/>
                  </a:lnTo>
                  <a:lnTo>
                    <a:pt x="2591" y="1833"/>
                  </a:lnTo>
                  <a:lnTo>
                    <a:pt x="2587" y="1821"/>
                  </a:lnTo>
                  <a:lnTo>
                    <a:pt x="2585" y="1810"/>
                  </a:lnTo>
                  <a:lnTo>
                    <a:pt x="2584" y="1797"/>
                  </a:lnTo>
                  <a:lnTo>
                    <a:pt x="2584" y="1689"/>
                  </a:lnTo>
                  <a:lnTo>
                    <a:pt x="2549" y="1689"/>
                  </a:lnTo>
                  <a:lnTo>
                    <a:pt x="2549" y="1639"/>
                  </a:lnTo>
                  <a:lnTo>
                    <a:pt x="2584" y="1639"/>
                  </a:lnTo>
                  <a:lnTo>
                    <a:pt x="2584" y="1581"/>
                  </a:lnTo>
                  <a:lnTo>
                    <a:pt x="2639" y="1554"/>
                  </a:lnTo>
                  <a:lnTo>
                    <a:pt x="2639" y="1639"/>
                  </a:lnTo>
                  <a:lnTo>
                    <a:pt x="2688" y="1639"/>
                  </a:lnTo>
                  <a:lnTo>
                    <a:pt x="2688" y="1689"/>
                  </a:lnTo>
                  <a:lnTo>
                    <a:pt x="2639" y="1689"/>
                  </a:lnTo>
                  <a:lnTo>
                    <a:pt x="2639" y="1783"/>
                  </a:lnTo>
                  <a:close/>
                  <a:moveTo>
                    <a:pt x="2532" y="1855"/>
                  </a:moveTo>
                  <a:lnTo>
                    <a:pt x="2532" y="1855"/>
                  </a:lnTo>
                  <a:lnTo>
                    <a:pt x="2522" y="1859"/>
                  </a:lnTo>
                  <a:lnTo>
                    <a:pt x="2511" y="1862"/>
                  </a:lnTo>
                  <a:lnTo>
                    <a:pt x="2499" y="1865"/>
                  </a:lnTo>
                  <a:lnTo>
                    <a:pt x="2487" y="1866"/>
                  </a:lnTo>
                  <a:lnTo>
                    <a:pt x="2487" y="1866"/>
                  </a:lnTo>
                  <a:lnTo>
                    <a:pt x="2478" y="1865"/>
                  </a:lnTo>
                  <a:lnTo>
                    <a:pt x="2471" y="1864"/>
                  </a:lnTo>
                  <a:lnTo>
                    <a:pt x="2464" y="1861"/>
                  </a:lnTo>
                  <a:lnTo>
                    <a:pt x="2458" y="1859"/>
                  </a:lnTo>
                  <a:lnTo>
                    <a:pt x="2453" y="1856"/>
                  </a:lnTo>
                  <a:lnTo>
                    <a:pt x="2448" y="1853"/>
                  </a:lnTo>
                  <a:lnTo>
                    <a:pt x="2443" y="1848"/>
                  </a:lnTo>
                  <a:lnTo>
                    <a:pt x="2440" y="1843"/>
                  </a:lnTo>
                  <a:lnTo>
                    <a:pt x="2434" y="1833"/>
                  </a:lnTo>
                  <a:lnTo>
                    <a:pt x="2430" y="1821"/>
                  </a:lnTo>
                  <a:lnTo>
                    <a:pt x="2427" y="1810"/>
                  </a:lnTo>
                  <a:lnTo>
                    <a:pt x="2427" y="1797"/>
                  </a:lnTo>
                  <a:lnTo>
                    <a:pt x="2427" y="1689"/>
                  </a:lnTo>
                  <a:lnTo>
                    <a:pt x="2393" y="1689"/>
                  </a:lnTo>
                  <a:lnTo>
                    <a:pt x="2393" y="1639"/>
                  </a:lnTo>
                  <a:lnTo>
                    <a:pt x="2427" y="1639"/>
                  </a:lnTo>
                  <a:lnTo>
                    <a:pt x="2427" y="1581"/>
                  </a:lnTo>
                  <a:lnTo>
                    <a:pt x="2482" y="1554"/>
                  </a:lnTo>
                  <a:lnTo>
                    <a:pt x="2482" y="1639"/>
                  </a:lnTo>
                  <a:lnTo>
                    <a:pt x="2528" y="1639"/>
                  </a:lnTo>
                  <a:lnTo>
                    <a:pt x="2528" y="1689"/>
                  </a:lnTo>
                  <a:lnTo>
                    <a:pt x="2482" y="1689"/>
                  </a:lnTo>
                  <a:lnTo>
                    <a:pt x="2482" y="1783"/>
                  </a:lnTo>
                  <a:lnTo>
                    <a:pt x="2482" y="1783"/>
                  </a:lnTo>
                  <a:lnTo>
                    <a:pt x="2482" y="1791"/>
                  </a:lnTo>
                  <a:lnTo>
                    <a:pt x="2483" y="1796"/>
                  </a:lnTo>
                  <a:lnTo>
                    <a:pt x="2485" y="1802"/>
                  </a:lnTo>
                  <a:lnTo>
                    <a:pt x="2488" y="1806"/>
                  </a:lnTo>
                  <a:lnTo>
                    <a:pt x="2491" y="1810"/>
                  </a:lnTo>
                  <a:lnTo>
                    <a:pt x="2495" y="1812"/>
                  </a:lnTo>
                  <a:lnTo>
                    <a:pt x="2500" y="1813"/>
                  </a:lnTo>
                  <a:lnTo>
                    <a:pt x="2505" y="1813"/>
                  </a:lnTo>
                  <a:lnTo>
                    <a:pt x="2505" y="1813"/>
                  </a:lnTo>
                  <a:lnTo>
                    <a:pt x="2514" y="1813"/>
                  </a:lnTo>
                  <a:lnTo>
                    <a:pt x="2523" y="1811"/>
                  </a:lnTo>
                  <a:lnTo>
                    <a:pt x="2531" y="1807"/>
                  </a:lnTo>
                  <a:lnTo>
                    <a:pt x="2538" y="1803"/>
                  </a:lnTo>
                  <a:lnTo>
                    <a:pt x="2532" y="1855"/>
                  </a:lnTo>
                  <a:close/>
                  <a:moveTo>
                    <a:pt x="3074" y="1700"/>
                  </a:moveTo>
                  <a:lnTo>
                    <a:pt x="3074" y="1700"/>
                  </a:lnTo>
                  <a:lnTo>
                    <a:pt x="3066" y="1695"/>
                  </a:lnTo>
                  <a:lnTo>
                    <a:pt x="3057" y="1691"/>
                  </a:lnTo>
                  <a:lnTo>
                    <a:pt x="3047" y="1689"/>
                  </a:lnTo>
                  <a:lnTo>
                    <a:pt x="3037" y="1688"/>
                  </a:lnTo>
                  <a:lnTo>
                    <a:pt x="3037" y="1688"/>
                  </a:lnTo>
                  <a:lnTo>
                    <a:pt x="3028" y="1689"/>
                  </a:lnTo>
                  <a:lnTo>
                    <a:pt x="3020" y="1691"/>
                  </a:lnTo>
                  <a:lnTo>
                    <a:pt x="3013" y="1696"/>
                  </a:lnTo>
                  <a:lnTo>
                    <a:pt x="3007" y="1701"/>
                  </a:lnTo>
                  <a:lnTo>
                    <a:pt x="3003" y="1708"/>
                  </a:lnTo>
                  <a:lnTo>
                    <a:pt x="3001" y="1717"/>
                  </a:lnTo>
                  <a:lnTo>
                    <a:pt x="2999" y="1728"/>
                  </a:lnTo>
                  <a:lnTo>
                    <a:pt x="2998" y="1740"/>
                  </a:lnTo>
                  <a:lnTo>
                    <a:pt x="2998" y="1860"/>
                  </a:lnTo>
                  <a:lnTo>
                    <a:pt x="2943" y="1860"/>
                  </a:lnTo>
                  <a:lnTo>
                    <a:pt x="2943" y="1639"/>
                  </a:lnTo>
                  <a:lnTo>
                    <a:pt x="2998" y="1639"/>
                  </a:lnTo>
                  <a:lnTo>
                    <a:pt x="2998" y="1657"/>
                  </a:lnTo>
                  <a:lnTo>
                    <a:pt x="2998" y="1657"/>
                  </a:lnTo>
                  <a:lnTo>
                    <a:pt x="3003" y="1652"/>
                  </a:lnTo>
                  <a:lnTo>
                    <a:pt x="3009" y="1646"/>
                  </a:lnTo>
                  <a:lnTo>
                    <a:pt x="3014" y="1643"/>
                  </a:lnTo>
                  <a:lnTo>
                    <a:pt x="3021" y="1640"/>
                  </a:lnTo>
                  <a:lnTo>
                    <a:pt x="3026" y="1636"/>
                  </a:lnTo>
                  <a:lnTo>
                    <a:pt x="3033" y="1635"/>
                  </a:lnTo>
                  <a:lnTo>
                    <a:pt x="3039" y="1634"/>
                  </a:lnTo>
                  <a:lnTo>
                    <a:pt x="3047" y="1633"/>
                  </a:lnTo>
                  <a:lnTo>
                    <a:pt x="3047" y="1633"/>
                  </a:lnTo>
                  <a:lnTo>
                    <a:pt x="3058" y="1634"/>
                  </a:lnTo>
                  <a:lnTo>
                    <a:pt x="3069" y="1637"/>
                  </a:lnTo>
                  <a:lnTo>
                    <a:pt x="3079" y="1641"/>
                  </a:lnTo>
                  <a:lnTo>
                    <a:pt x="3088" y="1646"/>
                  </a:lnTo>
                  <a:lnTo>
                    <a:pt x="3074" y="1700"/>
                  </a:lnTo>
                  <a:close/>
                  <a:moveTo>
                    <a:pt x="593" y="1579"/>
                  </a:moveTo>
                  <a:lnTo>
                    <a:pt x="593" y="1607"/>
                  </a:lnTo>
                  <a:lnTo>
                    <a:pt x="537" y="1607"/>
                  </a:lnTo>
                  <a:lnTo>
                    <a:pt x="537" y="1551"/>
                  </a:lnTo>
                  <a:lnTo>
                    <a:pt x="593" y="1551"/>
                  </a:lnTo>
                  <a:lnTo>
                    <a:pt x="593" y="1579"/>
                  </a:lnTo>
                  <a:close/>
                  <a:moveTo>
                    <a:pt x="975" y="1639"/>
                  </a:moveTo>
                  <a:lnTo>
                    <a:pt x="1030" y="1639"/>
                  </a:lnTo>
                  <a:lnTo>
                    <a:pt x="1030" y="1738"/>
                  </a:lnTo>
                  <a:lnTo>
                    <a:pt x="1030" y="1860"/>
                  </a:lnTo>
                  <a:lnTo>
                    <a:pt x="975" y="1860"/>
                  </a:lnTo>
                  <a:lnTo>
                    <a:pt x="975" y="1639"/>
                  </a:lnTo>
                  <a:close/>
                  <a:moveTo>
                    <a:pt x="1030" y="1579"/>
                  </a:moveTo>
                  <a:lnTo>
                    <a:pt x="1030" y="1607"/>
                  </a:lnTo>
                  <a:lnTo>
                    <a:pt x="975" y="1607"/>
                  </a:lnTo>
                  <a:lnTo>
                    <a:pt x="975" y="1551"/>
                  </a:lnTo>
                  <a:lnTo>
                    <a:pt x="1030" y="1551"/>
                  </a:lnTo>
                  <a:lnTo>
                    <a:pt x="1030" y="1579"/>
                  </a:lnTo>
                  <a:close/>
                  <a:moveTo>
                    <a:pt x="2539" y="2042"/>
                  </a:moveTo>
                  <a:lnTo>
                    <a:pt x="2539" y="2042"/>
                  </a:lnTo>
                  <a:lnTo>
                    <a:pt x="2534" y="2038"/>
                  </a:lnTo>
                  <a:lnTo>
                    <a:pt x="2528" y="2033"/>
                  </a:lnTo>
                  <a:lnTo>
                    <a:pt x="2523" y="2030"/>
                  </a:lnTo>
                  <a:lnTo>
                    <a:pt x="2516" y="2027"/>
                  </a:lnTo>
                  <a:lnTo>
                    <a:pt x="2511" y="2025"/>
                  </a:lnTo>
                  <a:lnTo>
                    <a:pt x="2504" y="2024"/>
                  </a:lnTo>
                  <a:lnTo>
                    <a:pt x="2490" y="2021"/>
                  </a:lnTo>
                  <a:lnTo>
                    <a:pt x="2490" y="2021"/>
                  </a:lnTo>
                  <a:lnTo>
                    <a:pt x="2480" y="2022"/>
                  </a:lnTo>
                  <a:lnTo>
                    <a:pt x="2471" y="2024"/>
                  </a:lnTo>
                  <a:lnTo>
                    <a:pt x="2462" y="2027"/>
                  </a:lnTo>
                  <a:lnTo>
                    <a:pt x="2453" y="2030"/>
                  </a:lnTo>
                  <a:lnTo>
                    <a:pt x="2446" y="2035"/>
                  </a:lnTo>
                  <a:lnTo>
                    <a:pt x="2439" y="2039"/>
                  </a:lnTo>
                  <a:lnTo>
                    <a:pt x="2432" y="2046"/>
                  </a:lnTo>
                  <a:lnTo>
                    <a:pt x="2426" y="2052"/>
                  </a:lnTo>
                  <a:lnTo>
                    <a:pt x="2421" y="2060"/>
                  </a:lnTo>
                  <a:lnTo>
                    <a:pt x="2416" y="2069"/>
                  </a:lnTo>
                  <a:lnTo>
                    <a:pt x="2413" y="2078"/>
                  </a:lnTo>
                  <a:lnTo>
                    <a:pt x="2409" y="2089"/>
                  </a:lnTo>
                  <a:lnTo>
                    <a:pt x="2406" y="2099"/>
                  </a:lnTo>
                  <a:lnTo>
                    <a:pt x="2405" y="2111"/>
                  </a:lnTo>
                  <a:lnTo>
                    <a:pt x="2404" y="2123"/>
                  </a:lnTo>
                  <a:lnTo>
                    <a:pt x="2403" y="2136"/>
                  </a:lnTo>
                  <a:lnTo>
                    <a:pt x="2403" y="2136"/>
                  </a:lnTo>
                  <a:lnTo>
                    <a:pt x="2404" y="2149"/>
                  </a:lnTo>
                  <a:lnTo>
                    <a:pt x="2405" y="2161"/>
                  </a:lnTo>
                  <a:lnTo>
                    <a:pt x="2406" y="2174"/>
                  </a:lnTo>
                  <a:lnTo>
                    <a:pt x="2409" y="2186"/>
                  </a:lnTo>
                  <a:lnTo>
                    <a:pt x="2411" y="2196"/>
                  </a:lnTo>
                  <a:lnTo>
                    <a:pt x="2416" y="2206"/>
                  </a:lnTo>
                  <a:lnTo>
                    <a:pt x="2420" y="2214"/>
                  </a:lnTo>
                  <a:lnTo>
                    <a:pt x="2426" y="2222"/>
                  </a:lnTo>
                  <a:lnTo>
                    <a:pt x="2431" y="2230"/>
                  </a:lnTo>
                  <a:lnTo>
                    <a:pt x="2438" y="2235"/>
                  </a:lnTo>
                  <a:lnTo>
                    <a:pt x="2445" y="2241"/>
                  </a:lnTo>
                  <a:lnTo>
                    <a:pt x="2452" y="2245"/>
                  </a:lnTo>
                  <a:lnTo>
                    <a:pt x="2461" y="2250"/>
                  </a:lnTo>
                  <a:lnTo>
                    <a:pt x="2470" y="2252"/>
                  </a:lnTo>
                  <a:lnTo>
                    <a:pt x="2479" y="2253"/>
                  </a:lnTo>
                  <a:lnTo>
                    <a:pt x="2489" y="2254"/>
                  </a:lnTo>
                  <a:lnTo>
                    <a:pt x="2489" y="2254"/>
                  </a:lnTo>
                  <a:lnTo>
                    <a:pt x="2495" y="2253"/>
                  </a:lnTo>
                  <a:lnTo>
                    <a:pt x="2503" y="2252"/>
                  </a:lnTo>
                  <a:lnTo>
                    <a:pt x="2510" y="2251"/>
                  </a:lnTo>
                  <a:lnTo>
                    <a:pt x="2515" y="2249"/>
                  </a:lnTo>
                  <a:lnTo>
                    <a:pt x="2522" y="2245"/>
                  </a:lnTo>
                  <a:lnTo>
                    <a:pt x="2528" y="2242"/>
                  </a:lnTo>
                  <a:lnTo>
                    <a:pt x="2534" y="2238"/>
                  </a:lnTo>
                  <a:lnTo>
                    <a:pt x="2539" y="2232"/>
                  </a:lnTo>
                  <a:lnTo>
                    <a:pt x="2539" y="2249"/>
                  </a:lnTo>
                  <a:lnTo>
                    <a:pt x="2595" y="2249"/>
                  </a:lnTo>
                  <a:lnTo>
                    <a:pt x="2595" y="1934"/>
                  </a:lnTo>
                  <a:lnTo>
                    <a:pt x="2539" y="1962"/>
                  </a:lnTo>
                  <a:lnTo>
                    <a:pt x="2539" y="2042"/>
                  </a:lnTo>
                  <a:close/>
                  <a:moveTo>
                    <a:pt x="2501" y="2203"/>
                  </a:moveTo>
                  <a:lnTo>
                    <a:pt x="2501" y="2203"/>
                  </a:lnTo>
                  <a:lnTo>
                    <a:pt x="2493" y="2202"/>
                  </a:lnTo>
                  <a:lnTo>
                    <a:pt x="2487" y="2200"/>
                  </a:lnTo>
                  <a:lnTo>
                    <a:pt x="2479" y="2197"/>
                  </a:lnTo>
                  <a:lnTo>
                    <a:pt x="2472" y="2190"/>
                  </a:lnTo>
                  <a:lnTo>
                    <a:pt x="2467" y="2181"/>
                  </a:lnTo>
                  <a:lnTo>
                    <a:pt x="2462" y="2169"/>
                  </a:lnTo>
                  <a:lnTo>
                    <a:pt x="2460" y="2154"/>
                  </a:lnTo>
                  <a:lnTo>
                    <a:pt x="2459" y="2134"/>
                  </a:lnTo>
                  <a:lnTo>
                    <a:pt x="2459" y="2134"/>
                  </a:lnTo>
                  <a:lnTo>
                    <a:pt x="2460" y="2117"/>
                  </a:lnTo>
                  <a:lnTo>
                    <a:pt x="2462" y="2103"/>
                  </a:lnTo>
                  <a:lnTo>
                    <a:pt x="2467" y="2092"/>
                  </a:lnTo>
                  <a:lnTo>
                    <a:pt x="2472" y="2084"/>
                  </a:lnTo>
                  <a:lnTo>
                    <a:pt x="2479" y="2079"/>
                  </a:lnTo>
                  <a:lnTo>
                    <a:pt x="2485" y="2074"/>
                  </a:lnTo>
                  <a:lnTo>
                    <a:pt x="2493" y="2073"/>
                  </a:lnTo>
                  <a:lnTo>
                    <a:pt x="2500" y="2072"/>
                  </a:lnTo>
                  <a:lnTo>
                    <a:pt x="2500" y="2072"/>
                  </a:lnTo>
                  <a:lnTo>
                    <a:pt x="2507" y="2073"/>
                  </a:lnTo>
                  <a:lnTo>
                    <a:pt x="2514" y="2074"/>
                  </a:lnTo>
                  <a:lnTo>
                    <a:pt x="2520" y="2076"/>
                  </a:lnTo>
                  <a:lnTo>
                    <a:pt x="2525" y="2080"/>
                  </a:lnTo>
                  <a:lnTo>
                    <a:pt x="2530" y="2083"/>
                  </a:lnTo>
                  <a:lnTo>
                    <a:pt x="2534" y="2086"/>
                  </a:lnTo>
                  <a:lnTo>
                    <a:pt x="2539" y="2094"/>
                  </a:lnTo>
                  <a:lnTo>
                    <a:pt x="2539" y="2181"/>
                  </a:lnTo>
                  <a:lnTo>
                    <a:pt x="2539" y="2181"/>
                  </a:lnTo>
                  <a:lnTo>
                    <a:pt x="2533" y="2189"/>
                  </a:lnTo>
                  <a:lnTo>
                    <a:pt x="2525" y="2196"/>
                  </a:lnTo>
                  <a:lnTo>
                    <a:pt x="2520" y="2199"/>
                  </a:lnTo>
                  <a:lnTo>
                    <a:pt x="2514" y="2201"/>
                  </a:lnTo>
                  <a:lnTo>
                    <a:pt x="2507" y="2202"/>
                  </a:lnTo>
                  <a:lnTo>
                    <a:pt x="2501" y="2203"/>
                  </a:lnTo>
                  <a:lnTo>
                    <a:pt x="2501" y="2203"/>
                  </a:lnTo>
                  <a:close/>
                  <a:moveTo>
                    <a:pt x="672" y="2089"/>
                  </a:moveTo>
                  <a:lnTo>
                    <a:pt x="672" y="2089"/>
                  </a:lnTo>
                  <a:lnTo>
                    <a:pt x="664" y="2084"/>
                  </a:lnTo>
                  <a:lnTo>
                    <a:pt x="656" y="2080"/>
                  </a:lnTo>
                  <a:lnTo>
                    <a:pt x="646" y="2078"/>
                  </a:lnTo>
                  <a:lnTo>
                    <a:pt x="636" y="2076"/>
                  </a:lnTo>
                  <a:lnTo>
                    <a:pt x="636" y="2076"/>
                  </a:lnTo>
                  <a:lnTo>
                    <a:pt x="627" y="2078"/>
                  </a:lnTo>
                  <a:lnTo>
                    <a:pt x="618" y="2080"/>
                  </a:lnTo>
                  <a:lnTo>
                    <a:pt x="611" y="2084"/>
                  </a:lnTo>
                  <a:lnTo>
                    <a:pt x="606" y="2090"/>
                  </a:lnTo>
                  <a:lnTo>
                    <a:pt x="601" y="2096"/>
                  </a:lnTo>
                  <a:lnTo>
                    <a:pt x="599" y="2105"/>
                  </a:lnTo>
                  <a:lnTo>
                    <a:pt x="597" y="2116"/>
                  </a:lnTo>
                  <a:lnTo>
                    <a:pt x="596" y="2128"/>
                  </a:lnTo>
                  <a:lnTo>
                    <a:pt x="596" y="2249"/>
                  </a:lnTo>
                  <a:lnTo>
                    <a:pt x="542" y="2249"/>
                  </a:lnTo>
                  <a:lnTo>
                    <a:pt x="542" y="2027"/>
                  </a:lnTo>
                  <a:lnTo>
                    <a:pt x="596" y="2027"/>
                  </a:lnTo>
                  <a:lnTo>
                    <a:pt x="596" y="2046"/>
                  </a:lnTo>
                  <a:lnTo>
                    <a:pt x="596" y="2046"/>
                  </a:lnTo>
                  <a:lnTo>
                    <a:pt x="601" y="2040"/>
                  </a:lnTo>
                  <a:lnTo>
                    <a:pt x="607" y="2035"/>
                  </a:lnTo>
                  <a:lnTo>
                    <a:pt x="613" y="2031"/>
                  </a:lnTo>
                  <a:lnTo>
                    <a:pt x="619" y="2028"/>
                  </a:lnTo>
                  <a:lnTo>
                    <a:pt x="625" y="2025"/>
                  </a:lnTo>
                  <a:lnTo>
                    <a:pt x="631" y="2024"/>
                  </a:lnTo>
                  <a:lnTo>
                    <a:pt x="639" y="2022"/>
                  </a:lnTo>
                  <a:lnTo>
                    <a:pt x="646" y="2021"/>
                  </a:lnTo>
                  <a:lnTo>
                    <a:pt x="646" y="2021"/>
                  </a:lnTo>
                  <a:lnTo>
                    <a:pt x="657" y="2022"/>
                  </a:lnTo>
                  <a:lnTo>
                    <a:pt x="668" y="2026"/>
                  </a:lnTo>
                  <a:lnTo>
                    <a:pt x="679" y="2030"/>
                  </a:lnTo>
                  <a:lnTo>
                    <a:pt x="688" y="2036"/>
                  </a:lnTo>
                  <a:lnTo>
                    <a:pt x="672" y="2089"/>
                  </a:lnTo>
                  <a:close/>
                  <a:moveTo>
                    <a:pt x="241" y="2027"/>
                  </a:moveTo>
                  <a:lnTo>
                    <a:pt x="295" y="2027"/>
                  </a:lnTo>
                  <a:lnTo>
                    <a:pt x="232" y="2249"/>
                  </a:lnTo>
                  <a:lnTo>
                    <a:pt x="184" y="2249"/>
                  </a:lnTo>
                  <a:lnTo>
                    <a:pt x="160" y="2157"/>
                  </a:lnTo>
                  <a:lnTo>
                    <a:pt x="160" y="2157"/>
                  </a:lnTo>
                  <a:lnTo>
                    <a:pt x="148" y="2108"/>
                  </a:lnTo>
                  <a:lnTo>
                    <a:pt x="148" y="2108"/>
                  </a:lnTo>
                  <a:lnTo>
                    <a:pt x="142" y="2132"/>
                  </a:lnTo>
                  <a:lnTo>
                    <a:pt x="136" y="2158"/>
                  </a:lnTo>
                  <a:lnTo>
                    <a:pt x="110" y="2249"/>
                  </a:lnTo>
                  <a:lnTo>
                    <a:pt x="63" y="2249"/>
                  </a:lnTo>
                  <a:lnTo>
                    <a:pt x="63" y="2247"/>
                  </a:lnTo>
                  <a:lnTo>
                    <a:pt x="0" y="2027"/>
                  </a:lnTo>
                  <a:lnTo>
                    <a:pt x="57" y="2027"/>
                  </a:lnTo>
                  <a:lnTo>
                    <a:pt x="77" y="2110"/>
                  </a:lnTo>
                  <a:lnTo>
                    <a:pt x="77" y="2110"/>
                  </a:lnTo>
                  <a:lnTo>
                    <a:pt x="83" y="2136"/>
                  </a:lnTo>
                  <a:lnTo>
                    <a:pt x="88" y="2164"/>
                  </a:lnTo>
                  <a:lnTo>
                    <a:pt x="88" y="2164"/>
                  </a:lnTo>
                  <a:lnTo>
                    <a:pt x="95" y="2136"/>
                  </a:lnTo>
                  <a:lnTo>
                    <a:pt x="102" y="2108"/>
                  </a:lnTo>
                  <a:lnTo>
                    <a:pt x="125" y="2027"/>
                  </a:lnTo>
                  <a:lnTo>
                    <a:pt x="172" y="2027"/>
                  </a:lnTo>
                  <a:lnTo>
                    <a:pt x="195" y="2108"/>
                  </a:lnTo>
                  <a:lnTo>
                    <a:pt x="195" y="2108"/>
                  </a:lnTo>
                  <a:lnTo>
                    <a:pt x="202" y="2135"/>
                  </a:lnTo>
                  <a:lnTo>
                    <a:pt x="209" y="2165"/>
                  </a:lnTo>
                  <a:lnTo>
                    <a:pt x="209" y="2165"/>
                  </a:lnTo>
                  <a:lnTo>
                    <a:pt x="213" y="2139"/>
                  </a:lnTo>
                  <a:lnTo>
                    <a:pt x="220" y="2108"/>
                  </a:lnTo>
                  <a:lnTo>
                    <a:pt x="241" y="2027"/>
                  </a:lnTo>
                  <a:close/>
                  <a:moveTo>
                    <a:pt x="406" y="2021"/>
                  </a:moveTo>
                  <a:lnTo>
                    <a:pt x="406" y="2021"/>
                  </a:lnTo>
                  <a:lnTo>
                    <a:pt x="396" y="2022"/>
                  </a:lnTo>
                  <a:lnTo>
                    <a:pt x="385" y="2024"/>
                  </a:lnTo>
                  <a:lnTo>
                    <a:pt x="375" y="2027"/>
                  </a:lnTo>
                  <a:lnTo>
                    <a:pt x="366" y="2030"/>
                  </a:lnTo>
                  <a:lnTo>
                    <a:pt x="358" y="2035"/>
                  </a:lnTo>
                  <a:lnTo>
                    <a:pt x="349" y="2040"/>
                  </a:lnTo>
                  <a:lnTo>
                    <a:pt x="341" y="2047"/>
                  </a:lnTo>
                  <a:lnTo>
                    <a:pt x="334" y="2054"/>
                  </a:lnTo>
                  <a:lnTo>
                    <a:pt x="328" y="2062"/>
                  </a:lnTo>
                  <a:lnTo>
                    <a:pt x="322" y="2071"/>
                  </a:lnTo>
                  <a:lnTo>
                    <a:pt x="317" y="2081"/>
                  </a:lnTo>
                  <a:lnTo>
                    <a:pt x="313" y="2091"/>
                  </a:lnTo>
                  <a:lnTo>
                    <a:pt x="310" y="2102"/>
                  </a:lnTo>
                  <a:lnTo>
                    <a:pt x="308" y="2113"/>
                  </a:lnTo>
                  <a:lnTo>
                    <a:pt x="306" y="2125"/>
                  </a:lnTo>
                  <a:lnTo>
                    <a:pt x="306" y="2138"/>
                  </a:lnTo>
                  <a:lnTo>
                    <a:pt x="306" y="2138"/>
                  </a:lnTo>
                  <a:lnTo>
                    <a:pt x="306" y="2150"/>
                  </a:lnTo>
                  <a:lnTo>
                    <a:pt x="308" y="2163"/>
                  </a:lnTo>
                  <a:lnTo>
                    <a:pt x="310" y="2174"/>
                  </a:lnTo>
                  <a:lnTo>
                    <a:pt x="313" y="2185"/>
                  </a:lnTo>
                  <a:lnTo>
                    <a:pt x="317" y="2194"/>
                  </a:lnTo>
                  <a:lnTo>
                    <a:pt x="322" y="2204"/>
                  </a:lnTo>
                  <a:lnTo>
                    <a:pt x="328" y="2213"/>
                  </a:lnTo>
                  <a:lnTo>
                    <a:pt x="334" y="2221"/>
                  </a:lnTo>
                  <a:lnTo>
                    <a:pt x="341" y="2229"/>
                  </a:lnTo>
                  <a:lnTo>
                    <a:pt x="349" y="2235"/>
                  </a:lnTo>
                  <a:lnTo>
                    <a:pt x="358" y="2241"/>
                  </a:lnTo>
                  <a:lnTo>
                    <a:pt x="366" y="2245"/>
                  </a:lnTo>
                  <a:lnTo>
                    <a:pt x="375" y="2249"/>
                  </a:lnTo>
                  <a:lnTo>
                    <a:pt x="385" y="2252"/>
                  </a:lnTo>
                  <a:lnTo>
                    <a:pt x="396" y="2253"/>
                  </a:lnTo>
                  <a:lnTo>
                    <a:pt x="406" y="2254"/>
                  </a:lnTo>
                  <a:lnTo>
                    <a:pt x="406" y="2254"/>
                  </a:lnTo>
                  <a:lnTo>
                    <a:pt x="417" y="2253"/>
                  </a:lnTo>
                  <a:lnTo>
                    <a:pt x="428" y="2252"/>
                  </a:lnTo>
                  <a:lnTo>
                    <a:pt x="438" y="2249"/>
                  </a:lnTo>
                  <a:lnTo>
                    <a:pt x="447" y="2245"/>
                  </a:lnTo>
                  <a:lnTo>
                    <a:pt x="456" y="2241"/>
                  </a:lnTo>
                  <a:lnTo>
                    <a:pt x="465" y="2235"/>
                  </a:lnTo>
                  <a:lnTo>
                    <a:pt x="472" y="2229"/>
                  </a:lnTo>
                  <a:lnTo>
                    <a:pt x="479" y="2221"/>
                  </a:lnTo>
                  <a:lnTo>
                    <a:pt x="486" y="2213"/>
                  </a:lnTo>
                  <a:lnTo>
                    <a:pt x="491" y="2204"/>
                  </a:lnTo>
                  <a:lnTo>
                    <a:pt x="496" y="2194"/>
                  </a:lnTo>
                  <a:lnTo>
                    <a:pt x="500" y="2185"/>
                  </a:lnTo>
                  <a:lnTo>
                    <a:pt x="503" y="2174"/>
                  </a:lnTo>
                  <a:lnTo>
                    <a:pt x="505" y="2163"/>
                  </a:lnTo>
                  <a:lnTo>
                    <a:pt x="508" y="2150"/>
                  </a:lnTo>
                  <a:lnTo>
                    <a:pt x="508" y="2138"/>
                  </a:lnTo>
                  <a:lnTo>
                    <a:pt x="508" y="2138"/>
                  </a:lnTo>
                  <a:lnTo>
                    <a:pt x="508" y="2125"/>
                  </a:lnTo>
                  <a:lnTo>
                    <a:pt x="505" y="2113"/>
                  </a:lnTo>
                  <a:lnTo>
                    <a:pt x="503" y="2102"/>
                  </a:lnTo>
                  <a:lnTo>
                    <a:pt x="500" y="2091"/>
                  </a:lnTo>
                  <a:lnTo>
                    <a:pt x="496" y="2081"/>
                  </a:lnTo>
                  <a:lnTo>
                    <a:pt x="491" y="2071"/>
                  </a:lnTo>
                  <a:lnTo>
                    <a:pt x="486" y="2062"/>
                  </a:lnTo>
                  <a:lnTo>
                    <a:pt x="479" y="2054"/>
                  </a:lnTo>
                  <a:lnTo>
                    <a:pt x="472" y="2047"/>
                  </a:lnTo>
                  <a:lnTo>
                    <a:pt x="465" y="2040"/>
                  </a:lnTo>
                  <a:lnTo>
                    <a:pt x="456" y="2035"/>
                  </a:lnTo>
                  <a:lnTo>
                    <a:pt x="447" y="2030"/>
                  </a:lnTo>
                  <a:lnTo>
                    <a:pt x="438" y="2027"/>
                  </a:lnTo>
                  <a:lnTo>
                    <a:pt x="428" y="2024"/>
                  </a:lnTo>
                  <a:lnTo>
                    <a:pt x="417" y="2022"/>
                  </a:lnTo>
                  <a:lnTo>
                    <a:pt x="406" y="2021"/>
                  </a:lnTo>
                  <a:lnTo>
                    <a:pt x="406" y="2021"/>
                  </a:lnTo>
                  <a:close/>
                  <a:moveTo>
                    <a:pt x="406" y="2202"/>
                  </a:moveTo>
                  <a:lnTo>
                    <a:pt x="406" y="2202"/>
                  </a:lnTo>
                  <a:lnTo>
                    <a:pt x="396" y="2201"/>
                  </a:lnTo>
                  <a:lnTo>
                    <a:pt x="387" y="2198"/>
                  </a:lnTo>
                  <a:lnTo>
                    <a:pt x="381" y="2192"/>
                  </a:lnTo>
                  <a:lnTo>
                    <a:pt x="374" y="2185"/>
                  </a:lnTo>
                  <a:lnTo>
                    <a:pt x="369" y="2176"/>
                  </a:lnTo>
                  <a:lnTo>
                    <a:pt x="364" y="2165"/>
                  </a:lnTo>
                  <a:lnTo>
                    <a:pt x="362" y="2151"/>
                  </a:lnTo>
                  <a:lnTo>
                    <a:pt x="362" y="2138"/>
                  </a:lnTo>
                  <a:lnTo>
                    <a:pt x="362" y="2138"/>
                  </a:lnTo>
                  <a:lnTo>
                    <a:pt x="362" y="2124"/>
                  </a:lnTo>
                  <a:lnTo>
                    <a:pt x="364" y="2111"/>
                  </a:lnTo>
                  <a:lnTo>
                    <a:pt x="369" y="2101"/>
                  </a:lnTo>
                  <a:lnTo>
                    <a:pt x="374" y="2091"/>
                  </a:lnTo>
                  <a:lnTo>
                    <a:pt x="381" y="2083"/>
                  </a:lnTo>
                  <a:lnTo>
                    <a:pt x="387" y="2078"/>
                  </a:lnTo>
                  <a:lnTo>
                    <a:pt x="396" y="2074"/>
                  </a:lnTo>
                  <a:lnTo>
                    <a:pt x="406" y="2073"/>
                  </a:lnTo>
                  <a:lnTo>
                    <a:pt x="406" y="2073"/>
                  </a:lnTo>
                  <a:lnTo>
                    <a:pt x="416" y="2074"/>
                  </a:lnTo>
                  <a:lnTo>
                    <a:pt x="425" y="2078"/>
                  </a:lnTo>
                  <a:lnTo>
                    <a:pt x="433" y="2083"/>
                  </a:lnTo>
                  <a:lnTo>
                    <a:pt x="439" y="2091"/>
                  </a:lnTo>
                  <a:lnTo>
                    <a:pt x="445" y="2101"/>
                  </a:lnTo>
                  <a:lnTo>
                    <a:pt x="448" y="2111"/>
                  </a:lnTo>
                  <a:lnTo>
                    <a:pt x="450" y="2124"/>
                  </a:lnTo>
                  <a:lnTo>
                    <a:pt x="451" y="2138"/>
                  </a:lnTo>
                  <a:lnTo>
                    <a:pt x="451" y="2138"/>
                  </a:lnTo>
                  <a:lnTo>
                    <a:pt x="450" y="2151"/>
                  </a:lnTo>
                  <a:lnTo>
                    <a:pt x="448" y="2165"/>
                  </a:lnTo>
                  <a:lnTo>
                    <a:pt x="445" y="2176"/>
                  </a:lnTo>
                  <a:lnTo>
                    <a:pt x="439" y="2185"/>
                  </a:lnTo>
                  <a:lnTo>
                    <a:pt x="433" y="2192"/>
                  </a:lnTo>
                  <a:lnTo>
                    <a:pt x="425" y="2198"/>
                  </a:lnTo>
                  <a:lnTo>
                    <a:pt x="416" y="2201"/>
                  </a:lnTo>
                  <a:lnTo>
                    <a:pt x="406" y="2202"/>
                  </a:lnTo>
                  <a:lnTo>
                    <a:pt x="406" y="2202"/>
                  </a:lnTo>
                  <a:close/>
                  <a:moveTo>
                    <a:pt x="2269" y="2089"/>
                  </a:moveTo>
                  <a:lnTo>
                    <a:pt x="2269" y="2089"/>
                  </a:lnTo>
                  <a:lnTo>
                    <a:pt x="2260" y="2084"/>
                  </a:lnTo>
                  <a:lnTo>
                    <a:pt x="2251" y="2080"/>
                  </a:lnTo>
                  <a:lnTo>
                    <a:pt x="2242" y="2078"/>
                  </a:lnTo>
                  <a:lnTo>
                    <a:pt x="2233" y="2076"/>
                  </a:lnTo>
                  <a:lnTo>
                    <a:pt x="2233" y="2076"/>
                  </a:lnTo>
                  <a:lnTo>
                    <a:pt x="2223" y="2078"/>
                  </a:lnTo>
                  <a:lnTo>
                    <a:pt x="2215" y="2080"/>
                  </a:lnTo>
                  <a:lnTo>
                    <a:pt x="2208" y="2084"/>
                  </a:lnTo>
                  <a:lnTo>
                    <a:pt x="2203" y="2090"/>
                  </a:lnTo>
                  <a:lnTo>
                    <a:pt x="2198" y="2096"/>
                  </a:lnTo>
                  <a:lnTo>
                    <a:pt x="2195" y="2105"/>
                  </a:lnTo>
                  <a:lnTo>
                    <a:pt x="2193" y="2116"/>
                  </a:lnTo>
                  <a:lnTo>
                    <a:pt x="2193" y="2128"/>
                  </a:lnTo>
                  <a:lnTo>
                    <a:pt x="2193" y="2249"/>
                  </a:lnTo>
                  <a:lnTo>
                    <a:pt x="2138" y="2249"/>
                  </a:lnTo>
                  <a:lnTo>
                    <a:pt x="2138" y="2027"/>
                  </a:lnTo>
                  <a:lnTo>
                    <a:pt x="2193" y="2027"/>
                  </a:lnTo>
                  <a:lnTo>
                    <a:pt x="2193" y="2046"/>
                  </a:lnTo>
                  <a:lnTo>
                    <a:pt x="2193" y="2046"/>
                  </a:lnTo>
                  <a:lnTo>
                    <a:pt x="2197" y="2040"/>
                  </a:lnTo>
                  <a:lnTo>
                    <a:pt x="2203" y="2035"/>
                  </a:lnTo>
                  <a:lnTo>
                    <a:pt x="2208" y="2031"/>
                  </a:lnTo>
                  <a:lnTo>
                    <a:pt x="2215" y="2028"/>
                  </a:lnTo>
                  <a:lnTo>
                    <a:pt x="2222" y="2025"/>
                  </a:lnTo>
                  <a:lnTo>
                    <a:pt x="2228" y="2024"/>
                  </a:lnTo>
                  <a:lnTo>
                    <a:pt x="2235" y="2022"/>
                  </a:lnTo>
                  <a:lnTo>
                    <a:pt x="2242" y="2021"/>
                  </a:lnTo>
                  <a:lnTo>
                    <a:pt x="2242" y="2021"/>
                  </a:lnTo>
                  <a:lnTo>
                    <a:pt x="2253" y="2022"/>
                  </a:lnTo>
                  <a:lnTo>
                    <a:pt x="2264" y="2026"/>
                  </a:lnTo>
                  <a:lnTo>
                    <a:pt x="2275" y="2030"/>
                  </a:lnTo>
                  <a:lnTo>
                    <a:pt x="2283" y="2036"/>
                  </a:lnTo>
                  <a:lnTo>
                    <a:pt x="2269" y="2089"/>
                  </a:lnTo>
                  <a:close/>
                  <a:moveTo>
                    <a:pt x="1836" y="2027"/>
                  </a:moveTo>
                  <a:lnTo>
                    <a:pt x="1891" y="2027"/>
                  </a:lnTo>
                  <a:lnTo>
                    <a:pt x="1828" y="2249"/>
                  </a:lnTo>
                  <a:lnTo>
                    <a:pt x="1780" y="2249"/>
                  </a:lnTo>
                  <a:lnTo>
                    <a:pt x="1756" y="2157"/>
                  </a:lnTo>
                  <a:lnTo>
                    <a:pt x="1756" y="2157"/>
                  </a:lnTo>
                  <a:lnTo>
                    <a:pt x="1744" y="2108"/>
                  </a:lnTo>
                  <a:lnTo>
                    <a:pt x="1744" y="2108"/>
                  </a:lnTo>
                  <a:lnTo>
                    <a:pt x="1738" y="2132"/>
                  </a:lnTo>
                  <a:lnTo>
                    <a:pt x="1732" y="2158"/>
                  </a:lnTo>
                  <a:lnTo>
                    <a:pt x="1707" y="2249"/>
                  </a:lnTo>
                  <a:lnTo>
                    <a:pt x="1660" y="2249"/>
                  </a:lnTo>
                  <a:lnTo>
                    <a:pt x="1659" y="2247"/>
                  </a:lnTo>
                  <a:lnTo>
                    <a:pt x="1597" y="2027"/>
                  </a:lnTo>
                  <a:lnTo>
                    <a:pt x="1653" y="2027"/>
                  </a:lnTo>
                  <a:lnTo>
                    <a:pt x="1674" y="2110"/>
                  </a:lnTo>
                  <a:lnTo>
                    <a:pt x="1674" y="2110"/>
                  </a:lnTo>
                  <a:lnTo>
                    <a:pt x="1680" y="2136"/>
                  </a:lnTo>
                  <a:lnTo>
                    <a:pt x="1685" y="2164"/>
                  </a:lnTo>
                  <a:lnTo>
                    <a:pt x="1685" y="2164"/>
                  </a:lnTo>
                  <a:lnTo>
                    <a:pt x="1691" y="2136"/>
                  </a:lnTo>
                  <a:lnTo>
                    <a:pt x="1699" y="2108"/>
                  </a:lnTo>
                  <a:lnTo>
                    <a:pt x="1722" y="2027"/>
                  </a:lnTo>
                  <a:lnTo>
                    <a:pt x="1768" y="2027"/>
                  </a:lnTo>
                  <a:lnTo>
                    <a:pt x="1791" y="2108"/>
                  </a:lnTo>
                  <a:lnTo>
                    <a:pt x="1791" y="2108"/>
                  </a:lnTo>
                  <a:lnTo>
                    <a:pt x="1798" y="2135"/>
                  </a:lnTo>
                  <a:lnTo>
                    <a:pt x="1804" y="2165"/>
                  </a:lnTo>
                  <a:lnTo>
                    <a:pt x="1804" y="2165"/>
                  </a:lnTo>
                  <a:lnTo>
                    <a:pt x="1810" y="2139"/>
                  </a:lnTo>
                  <a:lnTo>
                    <a:pt x="1817" y="2108"/>
                  </a:lnTo>
                  <a:lnTo>
                    <a:pt x="1836" y="2027"/>
                  </a:lnTo>
                  <a:close/>
                  <a:moveTo>
                    <a:pt x="2002" y="2021"/>
                  </a:moveTo>
                  <a:lnTo>
                    <a:pt x="2002" y="2021"/>
                  </a:lnTo>
                  <a:lnTo>
                    <a:pt x="1992" y="2022"/>
                  </a:lnTo>
                  <a:lnTo>
                    <a:pt x="1981" y="2024"/>
                  </a:lnTo>
                  <a:lnTo>
                    <a:pt x="1971" y="2027"/>
                  </a:lnTo>
                  <a:lnTo>
                    <a:pt x="1962" y="2030"/>
                  </a:lnTo>
                  <a:lnTo>
                    <a:pt x="1953" y="2035"/>
                  </a:lnTo>
                  <a:lnTo>
                    <a:pt x="1945" y="2041"/>
                  </a:lnTo>
                  <a:lnTo>
                    <a:pt x="1937" y="2047"/>
                  </a:lnTo>
                  <a:lnTo>
                    <a:pt x="1930" y="2054"/>
                  </a:lnTo>
                  <a:lnTo>
                    <a:pt x="1924" y="2062"/>
                  </a:lnTo>
                  <a:lnTo>
                    <a:pt x="1918" y="2071"/>
                  </a:lnTo>
                  <a:lnTo>
                    <a:pt x="1913" y="2081"/>
                  </a:lnTo>
                  <a:lnTo>
                    <a:pt x="1909" y="2091"/>
                  </a:lnTo>
                  <a:lnTo>
                    <a:pt x="1906" y="2102"/>
                  </a:lnTo>
                  <a:lnTo>
                    <a:pt x="1903" y="2114"/>
                  </a:lnTo>
                  <a:lnTo>
                    <a:pt x="1902" y="2125"/>
                  </a:lnTo>
                  <a:lnTo>
                    <a:pt x="1902" y="2138"/>
                  </a:lnTo>
                  <a:lnTo>
                    <a:pt x="1902" y="2138"/>
                  </a:lnTo>
                  <a:lnTo>
                    <a:pt x="1902" y="2150"/>
                  </a:lnTo>
                  <a:lnTo>
                    <a:pt x="1903" y="2163"/>
                  </a:lnTo>
                  <a:lnTo>
                    <a:pt x="1906" y="2174"/>
                  </a:lnTo>
                  <a:lnTo>
                    <a:pt x="1909" y="2185"/>
                  </a:lnTo>
                  <a:lnTo>
                    <a:pt x="1913" y="2194"/>
                  </a:lnTo>
                  <a:lnTo>
                    <a:pt x="1918" y="2204"/>
                  </a:lnTo>
                  <a:lnTo>
                    <a:pt x="1924" y="2213"/>
                  </a:lnTo>
                  <a:lnTo>
                    <a:pt x="1930" y="2221"/>
                  </a:lnTo>
                  <a:lnTo>
                    <a:pt x="1937" y="2229"/>
                  </a:lnTo>
                  <a:lnTo>
                    <a:pt x="1945" y="2235"/>
                  </a:lnTo>
                  <a:lnTo>
                    <a:pt x="1953" y="2241"/>
                  </a:lnTo>
                  <a:lnTo>
                    <a:pt x="1962" y="2245"/>
                  </a:lnTo>
                  <a:lnTo>
                    <a:pt x="1971" y="2249"/>
                  </a:lnTo>
                  <a:lnTo>
                    <a:pt x="1981" y="2252"/>
                  </a:lnTo>
                  <a:lnTo>
                    <a:pt x="1992" y="2253"/>
                  </a:lnTo>
                  <a:lnTo>
                    <a:pt x="2002" y="2254"/>
                  </a:lnTo>
                  <a:lnTo>
                    <a:pt x="2002" y="2254"/>
                  </a:lnTo>
                  <a:lnTo>
                    <a:pt x="2013" y="2253"/>
                  </a:lnTo>
                  <a:lnTo>
                    <a:pt x="2024" y="2252"/>
                  </a:lnTo>
                  <a:lnTo>
                    <a:pt x="2034" y="2249"/>
                  </a:lnTo>
                  <a:lnTo>
                    <a:pt x="2043" y="2245"/>
                  </a:lnTo>
                  <a:lnTo>
                    <a:pt x="2052" y="2241"/>
                  </a:lnTo>
                  <a:lnTo>
                    <a:pt x="2061" y="2235"/>
                  </a:lnTo>
                  <a:lnTo>
                    <a:pt x="2068" y="2229"/>
                  </a:lnTo>
                  <a:lnTo>
                    <a:pt x="2075" y="2221"/>
                  </a:lnTo>
                  <a:lnTo>
                    <a:pt x="2081" y="2213"/>
                  </a:lnTo>
                  <a:lnTo>
                    <a:pt x="2087" y="2204"/>
                  </a:lnTo>
                  <a:lnTo>
                    <a:pt x="2091" y="2194"/>
                  </a:lnTo>
                  <a:lnTo>
                    <a:pt x="2096" y="2185"/>
                  </a:lnTo>
                  <a:lnTo>
                    <a:pt x="2099" y="2174"/>
                  </a:lnTo>
                  <a:lnTo>
                    <a:pt x="2101" y="2163"/>
                  </a:lnTo>
                  <a:lnTo>
                    <a:pt x="2104" y="2150"/>
                  </a:lnTo>
                  <a:lnTo>
                    <a:pt x="2104" y="2138"/>
                  </a:lnTo>
                  <a:lnTo>
                    <a:pt x="2104" y="2138"/>
                  </a:lnTo>
                  <a:lnTo>
                    <a:pt x="2104" y="2125"/>
                  </a:lnTo>
                  <a:lnTo>
                    <a:pt x="2101" y="2114"/>
                  </a:lnTo>
                  <a:lnTo>
                    <a:pt x="2099" y="2102"/>
                  </a:lnTo>
                  <a:lnTo>
                    <a:pt x="2096" y="2091"/>
                  </a:lnTo>
                  <a:lnTo>
                    <a:pt x="2091" y="2081"/>
                  </a:lnTo>
                  <a:lnTo>
                    <a:pt x="2087" y="2071"/>
                  </a:lnTo>
                  <a:lnTo>
                    <a:pt x="2081" y="2062"/>
                  </a:lnTo>
                  <a:lnTo>
                    <a:pt x="2075" y="2054"/>
                  </a:lnTo>
                  <a:lnTo>
                    <a:pt x="2068" y="2047"/>
                  </a:lnTo>
                  <a:lnTo>
                    <a:pt x="2061" y="2041"/>
                  </a:lnTo>
                  <a:lnTo>
                    <a:pt x="2052" y="2035"/>
                  </a:lnTo>
                  <a:lnTo>
                    <a:pt x="2043" y="2030"/>
                  </a:lnTo>
                  <a:lnTo>
                    <a:pt x="2034" y="2027"/>
                  </a:lnTo>
                  <a:lnTo>
                    <a:pt x="2024" y="2024"/>
                  </a:lnTo>
                  <a:lnTo>
                    <a:pt x="2013" y="2022"/>
                  </a:lnTo>
                  <a:lnTo>
                    <a:pt x="2002" y="2021"/>
                  </a:lnTo>
                  <a:lnTo>
                    <a:pt x="2002" y="2021"/>
                  </a:lnTo>
                  <a:close/>
                  <a:moveTo>
                    <a:pt x="2002" y="2202"/>
                  </a:moveTo>
                  <a:lnTo>
                    <a:pt x="2002" y="2202"/>
                  </a:lnTo>
                  <a:lnTo>
                    <a:pt x="1992" y="2201"/>
                  </a:lnTo>
                  <a:lnTo>
                    <a:pt x="1984" y="2198"/>
                  </a:lnTo>
                  <a:lnTo>
                    <a:pt x="1977" y="2192"/>
                  </a:lnTo>
                  <a:lnTo>
                    <a:pt x="1970" y="2185"/>
                  </a:lnTo>
                  <a:lnTo>
                    <a:pt x="1964" y="2176"/>
                  </a:lnTo>
                  <a:lnTo>
                    <a:pt x="1960" y="2165"/>
                  </a:lnTo>
                  <a:lnTo>
                    <a:pt x="1958" y="2151"/>
                  </a:lnTo>
                  <a:lnTo>
                    <a:pt x="1958" y="2138"/>
                  </a:lnTo>
                  <a:lnTo>
                    <a:pt x="1958" y="2138"/>
                  </a:lnTo>
                  <a:lnTo>
                    <a:pt x="1958" y="2124"/>
                  </a:lnTo>
                  <a:lnTo>
                    <a:pt x="1960" y="2112"/>
                  </a:lnTo>
                  <a:lnTo>
                    <a:pt x="1964" y="2101"/>
                  </a:lnTo>
                  <a:lnTo>
                    <a:pt x="1970" y="2091"/>
                  </a:lnTo>
                  <a:lnTo>
                    <a:pt x="1977" y="2083"/>
                  </a:lnTo>
                  <a:lnTo>
                    <a:pt x="1984" y="2078"/>
                  </a:lnTo>
                  <a:lnTo>
                    <a:pt x="1992" y="2074"/>
                  </a:lnTo>
                  <a:lnTo>
                    <a:pt x="2002" y="2073"/>
                  </a:lnTo>
                  <a:lnTo>
                    <a:pt x="2002" y="2073"/>
                  </a:lnTo>
                  <a:lnTo>
                    <a:pt x="2012" y="2074"/>
                  </a:lnTo>
                  <a:lnTo>
                    <a:pt x="2021" y="2078"/>
                  </a:lnTo>
                  <a:lnTo>
                    <a:pt x="2029" y="2083"/>
                  </a:lnTo>
                  <a:lnTo>
                    <a:pt x="2035" y="2091"/>
                  </a:lnTo>
                  <a:lnTo>
                    <a:pt x="2041" y="2101"/>
                  </a:lnTo>
                  <a:lnTo>
                    <a:pt x="2044" y="2112"/>
                  </a:lnTo>
                  <a:lnTo>
                    <a:pt x="2046" y="2124"/>
                  </a:lnTo>
                  <a:lnTo>
                    <a:pt x="2047" y="2138"/>
                  </a:lnTo>
                  <a:lnTo>
                    <a:pt x="2047" y="2138"/>
                  </a:lnTo>
                  <a:lnTo>
                    <a:pt x="2046" y="2151"/>
                  </a:lnTo>
                  <a:lnTo>
                    <a:pt x="2044" y="2165"/>
                  </a:lnTo>
                  <a:lnTo>
                    <a:pt x="2041" y="2176"/>
                  </a:lnTo>
                  <a:lnTo>
                    <a:pt x="2035" y="2185"/>
                  </a:lnTo>
                  <a:lnTo>
                    <a:pt x="2029" y="2192"/>
                  </a:lnTo>
                  <a:lnTo>
                    <a:pt x="2021" y="2198"/>
                  </a:lnTo>
                  <a:lnTo>
                    <a:pt x="2012" y="2201"/>
                  </a:lnTo>
                  <a:lnTo>
                    <a:pt x="2002" y="2202"/>
                  </a:lnTo>
                  <a:lnTo>
                    <a:pt x="2002" y="2202"/>
                  </a:lnTo>
                  <a:close/>
                  <a:moveTo>
                    <a:pt x="837" y="2100"/>
                  </a:moveTo>
                  <a:lnTo>
                    <a:pt x="904" y="2249"/>
                  </a:lnTo>
                  <a:lnTo>
                    <a:pt x="843" y="2249"/>
                  </a:lnTo>
                  <a:lnTo>
                    <a:pt x="797" y="2146"/>
                  </a:lnTo>
                  <a:lnTo>
                    <a:pt x="767" y="2182"/>
                  </a:lnTo>
                  <a:lnTo>
                    <a:pt x="767" y="2249"/>
                  </a:lnTo>
                  <a:lnTo>
                    <a:pt x="713" y="2249"/>
                  </a:lnTo>
                  <a:lnTo>
                    <a:pt x="713" y="1962"/>
                  </a:lnTo>
                  <a:lnTo>
                    <a:pt x="767" y="1934"/>
                  </a:lnTo>
                  <a:lnTo>
                    <a:pt x="767" y="2112"/>
                  </a:lnTo>
                  <a:lnTo>
                    <a:pt x="767" y="2112"/>
                  </a:lnTo>
                  <a:lnTo>
                    <a:pt x="788" y="2083"/>
                  </a:lnTo>
                  <a:lnTo>
                    <a:pt x="832" y="2027"/>
                  </a:lnTo>
                  <a:lnTo>
                    <a:pt x="896" y="2027"/>
                  </a:lnTo>
                  <a:lnTo>
                    <a:pt x="837" y="2100"/>
                  </a:lnTo>
                  <a:close/>
                  <a:moveTo>
                    <a:pt x="1097" y="2249"/>
                  </a:moveTo>
                  <a:lnTo>
                    <a:pt x="1042" y="2249"/>
                  </a:lnTo>
                  <a:lnTo>
                    <a:pt x="1042" y="2027"/>
                  </a:lnTo>
                  <a:lnTo>
                    <a:pt x="1097" y="2027"/>
                  </a:lnTo>
                  <a:lnTo>
                    <a:pt x="1097" y="2046"/>
                  </a:lnTo>
                  <a:lnTo>
                    <a:pt x="1097" y="2046"/>
                  </a:lnTo>
                  <a:lnTo>
                    <a:pt x="1103" y="2040"/>
                  </a:lnTo>
                  <a:lnTo>
                    <a:pt x="1108" y="2036"/>
                  </a:lnTo>
                  <a:lnTo>
                    <a:pt x="1115" y="2031"/>
                  </a:lnTo>
                  <a:lnTo>
                    <a:pt x="1121" y="2028"/>
                  </a:lnTo>
                  <a:lnTo>
                    <a:pt x="1129" y="2026"/>
                  </a:lnTo>
                  <a:lnTo>
                    <a:pt x="1137" y="2024"/>
                  </a:lnTo>
                  <a:lnTo>
                    <a:pt x="1144" y="2022"/>
                  </a:lnTo>
                  <a:lnTo>
                    <a:pt x="1153" y="2021"/>
                  </a:lnTo>
                  <a:lnTo>
                    <a:pt x="1153" y="2021"/>
                  </a:lnTo>
                  <a:lnTo>
                    <a:pt x="1163" y="2022"/>
                  </a:lnTo>
                  <a:lnTo>
                    <a:pt x="1172" y="2024"/>
                  </a:lnTo>
                  <a:lnTo>
                    <a:pt x="1180" y="2026"/>
                  </a:lnTo>
                  <a:lnTo>
                    <a:pt x="1189" y="2028"/>
                  </a:lnTo>
                  <a:lnTo>
                    <a:pt x="1195" y="2032"/>
                  </a:lnTo>
                  <a:lnTo>
                    <a:pt x="1202" y="2037"/>
                  </a:lnTo>
                  <a:lnTo>
                    <a:pt x="1208" y="2041"/>
                  </a:lnTo>
                  <a:lnTo>
                    <a:pt x="1214" y="2048"/>
                  </a:lnTo>
                  <a:lnTo>
                    <a:pt x="1218" y="2054"/>
                  </a:lnTo>
                  <a:lnTo>
                    <a:pt x="1223" y="2062"/>
                  </a:lnTo>
                  <a:lnTo>
                    <a:pt x="1226" y="2070"/>
                  </a:lnTo>
                  <a:lnTo>
                    <a:pt x="1229" y="2080"/>
                  </a:lnTo>
                  <a:lnTo>
                    <a:pt x="1232" y="2090"/>
                  </a:lnTo>
                  <a:lnTo>
                    <a:pt x="1233" y="2100"/>
                  </a:lnTo>
                  <a:lnTo>
                    <a:pt x="1234" y="2111"/>
                  </a:lnTo>
                  <a:lnTo>
                    <a:pt x="1235" y="2123"/>
                  </a:lnTo>
                  <a:lnTo>
                    <a:pt x="1235" y="2249"/>
                  </a:lnTo>
                  <a:lnTo>
                    <a:pt x="1180" y="2249"/>
                  </a:lnTo>
                  <a:lnTo>
                    <a:pt x="1180" y="2126"/>
                  </a:lnTo>
                  <a:lnTo>
                    <a:pt x="1180" y="2126"/>
                  </a:lnTo>
                  <a:lnTo>
                    <a:pt x="1179" y="2114"/>
                  </a:lnTo>
                  <a:lnTo>
                    <a:pt x="1178" y="2102"/>
                  </a:lnTo>
                  <a:lnTo>
                    <a:pt x="1174" y="2093"/>
                  </a:lnTo>
                  <a:lnTo>
                    <a:pt x="1170" y="2085"/>
                  </a:lnTo>
                  <a:lnTo>
                    <a:pt x="1164" y="2080"/>
                  </a:lnTo>
                  <a:lnTo>
                    <a:pt x="1158" y="2075"/>
                  </a:lnTo>
                  <a:lnTo>
                    <a:pt x="1149" y="2073"/>
                  </a:lnTo>
                  <a:lnTo>
                    <a:pt x="1139" y="2072"/>
                  </a:lnTo>
                  <a:lnTo>
                    <a:pt x="1139" y="2072"/>
                  </a:lnTo>
                  <a:lnTo>
                    <a:pt x="1130" y="2073"/>
                  </a:lnTo>
                  <a:lnTo>
                    <a:pt x="1121" y="2075"/>
                  </a:lnTo>
                  <a:lnTo>
                    <a:pt x="1114" y="2080"/>
                  </a:lnTo>
                  <a:lnTo>
                    <a:pt x="1108" y="2086"/>
                  </a:lnTo>
                  <a:lnTo>
                    <a:pt x="1104" y="2093"/>
                  </a:lnTo>
                  <a:lnTo>
                    <a:pt x="1100" y="2103"/>
                  </a:lnTo>
                  <a:lnTo>
                    <a:pt x="1098" y="2114"/>
                  </a:lnTo>
                  <a:lnTo>
                    <a:pt x="1097" y="2126"/>
                  </a:lnTo>
                  <a:lnTo>
                    <a:pt x="1097" y="2249"/>
                  </a:lnTo>
                  <a:close/>
                  <a:moveTo>
                    <a:pt x="1408" y="2042"/>
                  </a:moveTo>
                  <a:lnTo>
                    <a:pt x="1408" y="2042"/>
                  </a:lnTo>
                  <a:lnTo>
                    <a:pt x="1403" y="2038"/>
                  </a:lnTo>
                  <a:lnTo>
                    <a:pt x="1397" y="2033"/>
                  </a:lnTo>
                  <a:lnTo>
                    <a:pt x="1392" y="2030"/>
                  </a:lnTo>
                  <a:lnTo>
                    <a:pt x="1385" y="2027"/>
                  </a:lnTo>
                  <a:lnTo>
                    <a:pt x="1378" y="2025"/>
                  </a:lnTo>
                  <a:lnTo>
                    <a:pt x="1372" y="2024"/>
                  </a:lnTo>
                  <a:lnTo>
                    <a:pt x="1365" y="2022"/>
                  </a:lnTo>
                  <a:lnTo>
                    <a:pt x="1359" y="2021"/>
                  </a:lnTo>
                  <a:lnTo>
                    <a:pt x="1359" y="2021"/>
                  </a:lnTo>
                  <a:lnTo>
                    <a:pt x="1349" y="2022"/>
                  </a:lnTo>
                  <a:lnTo>
                    <a:pt x="1340" y="2024"/>
                  </a:lnTo>
                  <a:lnTo>
                    <a:pt x="1331" y="2026"/>
                  </a:lnTo>
                  <a:lnTo>
                    <a:pt x="1322" y="2030"/>
                  </a:lnTo>
                  <a:lnTo>
                    <a:pt x="1314" y="2033"/>
                  </a:lnTo>
                  <a:lnTo>
                    <a:pt x="1308" y="2039"/>
                  </a:lnTo>
                  <a:lnTo>
                    <a:pt x="1301" y="2046"/>
                  </a:lnTo>
                  <a:lnTo>
                    <a:pt x="1295" y="2052"/>
                  </a:lnTo>
                  <a:lnTo>
                    <a:pt x="1289" y="2060"/>
                  </a:lnTo>
                  <a:lnTo>
                    <a:pt x="1285" y="2069"/>
                  </a:lnTo>
                  <a:lnTo>
                    <a:pt x="1280" y="2078"/>
                  </a:lnTo>
                  <a:lnTo>
                    <a:pt x="1277" y="2089"/>
                  </a:lnTo>
                  <a:lnTo>
                    <a:pt x="1275" y="2099"/>
                  </a:lnTo>
                  <a:lnTo>
                    <a:pt x="1273" y="2111"/>
                  </a:lnTo>
                  <a:lnTo>
                    <a:pt x="1271" y="2123"/>
                  </a:lnTo>
                  <a:lnTo>
                    <a:pt x="1271" y="2135"/>
                  </a:lnTo>
                  <a:lnTo>
                    <a:pt x="1271" y="2135"/>
                  </a:lnTo>
                  <a:lnTo>
                    <a:pt x="1271" y="2149"/>
                  </a:lnTo>
                  <a:lnTo>
                    <a:pt x="1273" y="2161"/>
                  </a:lnTo>
                  <a:lnTo>
                    <a:pt x="1275" y="2174"/>
                  </a:lnTo>
                  <a:lnTo>
                    <a:pt x="1277" y="2186"/>
                  </a:lnTo>
                  <a:lnTo>
                    <a:pt x="1280" y="2196"/>
                  </a:lnTo>
                  <a:lnTo>
                    <a:pt x="1285" y="2206"/>
                  </a:lnTo>
                  <a:lnTo>
                    <a:pt x="1289" y="2214"/>
                  </a:lnTo>
                  <a:lnTo>
                    <a:pt x="1295" y="2222"/>
                  </a:lnTo>
                  <a:lnTo>
                    <a:pt x="1300" y="2230"/>
                  </a:lnTo>
                  <a:lnTo>
                    <a:pt x="1307" y="2235"/>
                  </a:lnTo>
                  <a:lnTo>
                    <a:pt x="1313" y="2241"/>
                  </a:lnTo>
                  <a:lnTo>
                    <a:pt x="1321" y="2245"/>
                  </a:lnTo>
                  <a:lnTo>
                    <a:pt x="1330" y="2249"/>
                  </a:lnTo>
                  <a:lnTo>
                    <a:pt x="1339" y="2252"/>
                  </a:lnTo>
                  <a:lnTo>
                    <a:pt x="1348" y="2253"/>
                  </a:lnTo>
                  <a:lnTo>
                    <a:pt x="1357" y="2254"/>
                  </a:lnTo>
                  <a:lnTo>
                    <a:pt x="1357" y="2254"/>
                  </a:lnTo>
                  <a:lnTo>
                    <a:pt x="1364" y="2253"/>
                  </a:lnTo>
                  <a:lnTo>
                    <a:pt x="1372" y="2252"/>
                  </a:lnTo>
                  <a:lnTo>
                    <a:pt x="1378" y="2251"/>
                  </a:lnTo>
                  <a:lnTo>
                    <a:pt x="1385" y="2249"/>
                  </a:lnTo>
                  <a:lnTo>
                    <a:pt x="1391" y="2245"/>
                  </a:lnTo>
                  <a:lnTo>
                    <a:pt x="1397" y="2242"/>
                  </a:lnTo>
                  <a:lnTo>
                    <a:pt x="1403" y="2238"/>
                  </a:lnTo>
                  <a:lnTo>
                    <a:pt x="1408" y="2232"/>
                  </a:lnTo>
                  <a:lnTo>
                    <a:pt x="1408" y="2238"/>
                  </a:lnTo>
                  <a:lnTo>
                    <a:pt x="1408" y="2238"/>
                  </a:lnTo>
                  <a:lnTo>
                    <a:pt x="1408" y="2246"/>
                  </a:lnTo>
                  <a:lnTo>
                    <a:pt x="1407" y="2256"/>
                  </a:lnTo>
                  <a:lnTo>
                    <a:pt x="1404" y="2266"/>
                  </a:lnTo>
                  <a:lnTo>
                    <a:pt x="1402" y="2271"/>
                  </a:lnTo>
                  <a:lnTo>
                    <a:pt x="1399" y="2275"/>
                  </a:lnTo>
                  <a:lnTo>
                    <a:pt x="1395" y="2279"/>
                  </a:lnTo>
                  <a:lnTo>
                    <a:pt x="1391" y="2284"/>
                  </a:lnTo>
                  <a:lnTo>
                    <a:pt x="1385" y="2287"/>
                  </a:lnTo>
                  <a:lnTo>
                    <a:pt x="1378" y="2290"/>
                  </a:lnTo>
                  <a:lnTo>
                    <a:pt x="1370" y="2293"/>
                  </a:lnTo>
                  <a:lnTo>
                    <a:pt x="1361" y="2295"/>
                  </a:lnTo>
                  <a:lnTo>
                    <a:pt x="1350" y="2296"/>
                  </a:lnTo>
                  <a:lnTo>
                    <a:pt x="1337" y="2296"/>
                  </a:lnTo>
                  <a:lnTo>
                    <a:pt x="1334" y="2296"/>
                  </a:lnTo>
                  <a:lnTo>
                    <a:pt x="1354" y="2339"/>
                  </a:lnTo>
                  <a:lnTo>
                    <a:pt x="1355" y="2339"/>
                  </a:lnTo>
                  <a:lnTo>
                    <a:pt x="1355" y="2339"/>
                  </a:lnTo>
                  <a:lnTo>
                    <a:pt x="1369" y="2339"/>
                  </a:lnTo>
                  <a:lnTo>
                    <a:pt x="1381" y="2338"/>
                  </a:lnTo>
                  <a:lnTo>
                    <a:pt x="1392" y="2335"/>
                  </a:lnTo>
                  <a:lnTo>
                    <a:pt x="1403" y="2332"/>
                  </a:lnTo>
                  <a:lnTo>
                    <a:pt x="1413" y="2328"/>
                  </a:lnTo>
                  <a:lnTo>
                    <a:pt x="1421" y="2324"/>
                  </a:lnTo>
                  <a:lnTo>
                    <a:pt x="1429" y="2318"/>
                  </a:lnTo>
                  <a:lnTo>
                    <a:pt x="1436" y="2311"/>
                  </a:lnTo>
                  <a:lnTo>
                    <a:pt x="1442" y="2304"/>
                  </a:lnTo>
                  <a:lnTo>
                    <a:pt x="1448" y="2296"/>
                  </a:lnTo>
                  <a:lnTo>
                    <a:pt x="1452" y="2286"/>
                  </a:lnTo>
                  <a:lnTo>
                    <a:pt x="1456" y="2276"/>
                  </a:lnTo>
                  <a:lnTo>
                    <a:pt x="1459" y="2266"/>
                  </a:lnTo>
                  <a:lnTo>
                    <a:pt x="1461" y="2254"/>
                  </a:lnTo>
                  <a:lnTo>
                    <a:pt x="1462" y="2242"/>
                  </a:lnTo>
                  <a:lnTo>
                    <a:pt x="1462" y="2229"/>
                  </a:lnTo>
                  <a:lnTo>
                    <a:pt x="1462" y="2027"/>
                  </a:lnTo>
                  <a:lnTo>
                    <a:pt x="1408" y="2027"/>
                  </a:lnTo>
                  <a:lnTo>
                    <a:pt x="1408" y="2042"/>
                  </a:lnTo>
                  <a:close/>
                  <a:moveTo>
                    <a:pt x="1408" y="2094"/>
                  </a:moveTo>
                  <a:lnTo>
                    <a:pt x="1408" y="2181"/>
                  </a:lnTo>
                  <a:lnTo>
                    <a:pt x="1408" y="2181"/>
                  </a:lnTo>
                  <a:lnTo>
                    <a:pt x="1401" y="2189"/>
                  </a:lnTo>
                  <a:lnTo>
                    <a:pt x="1393" y="2197"/>
                  </a:lnTo>
                  <a:lnTo>
                    <a:pt x="1387" y="2199"/>
                  </a:lnTo>
                  <a:lnTo>
                    <a:pt x="1382" y="2201"/>
                  </a:lnTo>
                  <a:lnTo>
                    <a:pt x="1376" y="2202"/>
                  </a:lnTo>
                  <a:lnTo>
                    <a:pt x="1369" y="2203"/>
                  </a:lnTo>
                  <a:lnTo>
                    <a:pt x="1369" y="2203"/>
                  </a:lnTo>
                  <a:lnTo>
                    <a:pt x="1362" y="2202"/>
                  </a:lnTo>
                  <a:lnTo>
                    <a:pt x="1354" y="2200"/>
                  </a:lnTo>
                  <a:lnTo>
                    <a:pt x="1348" y="2197"/>
                  </a:lnTo>
                  <a:lnTo>
                    <a:pt x="1341" y="2190"/>
                  </a:lnTo>
                  <a:lnTo>
                    <a:pt x="1335" y="2181"/>
                  </a:lnTo>
                  <a:lnTo>
                    <a:pt x="1331" y="2169"/>
                  </a:lnTo>
                  <a:lnTo>
                    <a:pt x="1329" y="2154"/>
                  </a:lnTo>
                  <a:lnTo>
                    <a:pt x="1328" y="2134"/>
                  </a:lnTo>
                  <a:lnTo>
                    <a:pt x="1328" y="2134"/>
                  </a:lnTo>
                  <a:lnTo>
                    <a:pt x="1329" y="2117"/>
                  </a:lnTo>
                  <a:lnTo>
                    <a:pt x="1331" y="2103"/>
                  </a:lnTo>
                  <a:lnTo>
                    <a:pt x="1335" y="2092"/>
                  </a:lnTo>
                  <a:lnTo>
                    <a:pt x="1341" y="2084"/>
                  </a:lnTo>
                  <a:lnTo>
                    <a:pt x="1348" y="2079"/>
                  </a:lnTo>
                  <a:lnTo>
                    <a:pt x="1354" y="2074"/>
                  </a:lnTo>
                  <a:lnTo>
                    <a:pt x="1362" y="2073"/>
                  </a:lnTo>
                  <a:lnTo>
                    <a:pt x="1369" y="2072"/>
                  </a:lnTo>
                  <a:lnTo>
                    <a:pt x="1369" y="2072"/>
                  </a:lnTo>
                  <a:lnTo>
                    <a:pt x="1376" y="2073"/>
                  </a:lnTo>
                  <a:lnTo>
                    <a:pt x="1383" y="2074"/>
                  </a:lnTo>
                  <a:lnTo>
                    <a:pt x="1388" y="2076"/>
                  </a:lnTo>
                  <a:lnTo>
                    <a:pt x="1394" y="2080"/>
                  </a:lnTo>
                  <a:lnTo>
                    <a:pt x="1398" y="2083"/>
                  </a:lnTo>
                  <a:lnTo>
                    <a:pt x="1402" y="2086"/>
                  </a:lnTo>
                  <a:lnTo>
                    <a:pt x="1408" y="2094"/>
                  </a:lnTo>
                  <a:lnTo>
                    <a:pt x="1408" y="2094"/>
                  </a:lnTo>
                  <a:close/>
                  <a:moveTo>
                    <a:pt x="938" y="2027"/>
                  </a:moveTo>
                  <a:lnTo>
                    <a:pt x="993" y="2027"/>
                  </a:lnTo>
                  <a:lnTo>
                    <a:pt x="993" y="2123"/>
                  </a:lnTo>
                  <a:lnTo>
                    <a:pt x="993" y="2249"/>
                  </a:lnTo>
                  <a:lnTo>
                    <a:pt x="938" y="2249"/>
                  </a:lnTo>
                  <a:lnTo>
                    <a:pt x="938" y="2027"/>
                  </a:lnTo>
                  <a:close/>
                  <a:moveTo>
                    <a:pt x="993" y="1967"/>
                  </a:moveTo>
                  <a:lnTo>
                    <a:pt x="993" y="1995"/>
                  </a:lnTo>
                  <a:lnTo>
                    <a:pt x="938" y="1995"/>
                  </a:lnTo>
                  <a:lnTo>
                    <a:pt x="938" y="1940"/>
                  </a:lnTo>
                  <a:lnTo>
                    <a:pt x="993" y="1940"/>
                  </a:lnTo>
                  <a:lnTo>
                    <a:pt x="993" y="1967"/>
                  </a:lnTo>
                  <a:close/>
                  <a:moveTo>
                    <a:pt x="2309" y="1962"/>
                  </a:moveTo>
                  <a:lnTo>
                    <a:pt x="2364" y="1934"/>
                  </a:lnTo>
                  <a:lnTo>
                    <a:pt x="2364" y="2127"/>
                  </a:lnTo>
                  <a:lnTo>
                    <a:pt x="2364" y="2249"/>
                  </a:lnTo>
                  <a:lnTo>
                    <a:pt x="2309" y="2249"/>
                  </a:lnTo>
                  <a:lnTo>
                    <a:pt x="2309" y="1962"/>
                  </a:lnTo>
                  <a:close/>
                  <a:moveTo>
                    <a:pt x="397" y="757"/>
                  </a:moveTo>
                  <a:lnTo>
                    <a:pt x="850" y="757"/>
                  </a:lnTo>
                  <a:lnTo>
                    <a:pt x="850" y="495"/>
                  </a:lnTo>
                  <a:lnTo>
                    <a:pt x="397" y="495"/>
                  </a:lnTo>
                  <a:lnTo>
                    <a:pt x="397" y="288"/>
                  </a:lnTo>
                  <a:lnTo>
                    <a:pt x="898" y="288"/>
                  </a:lnTo>
                  <a:lnTo>
                    <a:pt x="732" y="0"/>
                  </a:lnTo>
                  <a:lnTo>
                    <a:pt x="22" y="0"/>
                  </a:lnTo>
                  <a:lnTo>
                    <a:pt x="22" y="1251"/>
                  </a:lnTo>
                  <a:lnTo>
                    <a:pt x="1023" y="1251"/>
                  </a:lnTo>
                  <a:lnTo>
                    <a:pt x="1023" y="963"/>
                  </a:lnTo>
                  <a:lnTo>
                    <a:pt x="397" y="963"/>
                  </a:lnTo>
                  <a:lnTo>
                    <a:pt x="397" y="757"/>
                  </a:lnTo>
                  <a:close/>
                  <a:moveTo>
                    <a:pt x="1690" y="0"/>
                  </a:moveTo>
                  <a:lnTo>
                    <a:pt x="1477" y="409"/>
                  </a:lnTo>
                  <a:lnTo>
                    <a:pt x="1265" y="0"/>
                  </a:lnTo>
                  <a:lnTo>
                    <a:pt x="850" y="0"/>
                  </a:lnTo>
                  <a:lnTo>
                    <a:pt x="1287" y="757"/>
                  </a:lnTo>
                  <a:lnTo>
                    <a:pt x="1287" y="1251"/>
                  </a:lnTo>
                  <a:lnTo>
                    <a:pt x="1661" y="1251"/>
                  </a:lnTo>
                  <a:lnTo>
                    <a:pt x="1661" y="757"/>
                  </a:lnTo>
                  <a:lnTo>
                    <a:pt x="2099" y="0"/>
                  </a:lnTo>
                  <a:lnTo>
                    <a:pt x="16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</p:grp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, no line">
  <p:cSld name="Title only, no line"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55"/>
          <p:cNvSpPr txBox="1">
            <a:spLocks noGrp="1"/>
          </p:cNvSpPr>
          <p:nvPr>
            <p:ph type="title"/>
          </p:nvPr>
        </p:nvSpPr>
        <p:spPr>
          <a:xfrm>
            <a:off x="609918" y="294200"/>
            <a:ext cx="10978515" cy="59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 Light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539" name="Google Shape;539;p55"/>
          <p:cNvCxnSpPr/>
          <p:nvPr/>
        </p:nvCxnSpPr>
        <p:spPr>
          <a:xfrm>
            <a:off x="609918" y="907750"/>
            <a:ext cx="109800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, no headings" type="twoObj">
  <p:cSld name="TWO_OBJECTS"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56"/>
          <p:cNvSpPr txBox="1">
            <a:spLocks noGrp="1"/>
          </p:cNvSpPr>
          <p:nvPr>
            <p:ph type="title"/>
          </p:nvPr>
        </p:nvSpPr>
        <p:spPr>
          <a:xfrm>
            <a:off x="609918" y="294200"/>
            <a:ext cx="10978515" cy="59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 Light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2" name="Google Shape;542;p56"/>
          <p:cNvSpPr txBox="1">
            <a:spLocks noGrp="1"/>
          </p:cNvSpPr>
          <p:nvPr>
            <p:ph type="body" idx="1"/>
          </p:nvPr>
        </p:nvSpPr>
        <p:spPr>
          <a:xfrm>
            <a:off x="609918" y="1137919"/>
            <a:ext cx="5387605" cy="48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algn="l">
              <a:spcBef>
                <a:spcPts val="400"/>
              </a:spcBef>
              <a:spcAft>
                <a:spcPts val="0"/>
              </a:spcAft>
              <a:buSzPts val="1400"/>
              <a:buChar char="►"/>
              <a:defRPr sz="2000">
                <a:solidFill>
                  <a:schemeClr val="lt1"/>
                </a:solidFill>
              </a:defRPr>
            </a:lvl1pPr>
            <a:lvl2pPr marL="914400" lvl="1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 sz="1800">
                <a:solidFill>
                  <a:schemeClr val="lt1"/>
                </a:solidFill>
              </a:defRPr>
            </a:lvl2pPr>
            <a:lvl3pPr marL="1371600" lvl="2" indent="-299719" algn="l">
              <a:spcBef>
                <a:spcPts val="320"/>
              </a:spcBef>
              <a:spcAft>
                <a:spcPts val="0"/>
              </a:spcAft>
              <a:buSzPts val="1120"/>
              <a:buChar char="►"/>
              <a:defRPr sz="1600">
                <a:solidFill>
                  <a:schemeClr val="lt1"/>
                </a:solidFill>
              </a:defRPr>
            </a:lvl3pPr>
            <a:lvl4pPr marL="1828800" lvl="3" indent="-290830" algn="l">
              <a:spcBef>
                <a:spcPts val="280"/>
              </a:spcBef>
              <a:spcAft>
                <a:spcPts val="0"/>
              </a:spcAft>
              <a:buSzPts val="980"/>
              <a:buChar char="►"/>
              <a:defRPr sz="1400">
                <a:solidFill>
                  <a:schemeClr val="lt1"/>
                </a:solidFill>
              </a:defRPr>
            </a:lvl4pPr>
            <a:lvl5pPr marL="2286000" lvl="4" indent="-281939" algn="l">
              <a:spcBef>
                <a:spcPts val="240"/>
              </a:spcBef>
              <a:spcAft>
                <a:spcPts val="0"/>
              </a:spcAft>
              <a:buSzPts val="840"/>
              <a:buChar char="►"/>
              <a:defRPr sz="1200">
                <a:solidFill>
                  <a:schemeClr val="lt1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543" name="Google Shape;543;p56"/>
          <p:cNvSpPr txBox="1">
            <a:spLocks noGrp="1"/>
          </p:cNvSpPr>
          <p:nvPr>
            <p:ph type="body" idx="2"/>
          </p:nvPr>
        </p:nvSpPr>
        <p:spPr>
          <a:xfrm>
            <a:off x="6200828" y="1137919"/>
            <a:ext cx="5387605" cy="48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algn="l">
              <a:spcBef>
                <a:spcPts val="400"/>
              </a:spcBef>
              <a:spcAft>
                <a:spcPts val="0"/>
              </a:spcAft>
              <a:buSzPts val="1400"/>
              <a:buChar char="►"/>
              <a:defRPr sz="2000">
                <a:solidFill>
                  <a:schemeClr val="lt1"/>
                </a:solidFill>
              </a:defRPr>
            </a:lvl1pPr>
            <a:lvl2pPr marL="914400" lvl="1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 sz="1800">
                <a:solidFill>
                  <a:schemeClr val="lt1"/>
                </a:solidFill>
              </a:defRPr>
            </a:lvl2pPr>
            <a:lvl3pPr marL="1371600" lvl="2" indent="-299719" algn="l">
              <a:spcBef>
                <a:spcPts val="320"/>
              </a:spcBef>
              <a:spcAft>
                <a:spcPts val="0"/>
              </a:spcAft>
              <a:buSzPts val="1120"/>
              <a:buChar char="►"/>
              <a:defRPr sz="1600">
                <a:solidFill>
                  <a:schemeClr val="lt1"/>
                </a:solidFill>
              </a:defRPr>
            </a:lvl3pPr>
            <a:lvl4pPr marL="1828800" lvl="3" indent="-290830" algn="l">
              <a:spcBef>
                <a:spcPts val="280"/>
              </a:spcBef>
              <a:spcAft>
                <a:spcPts val="0"/>
              </a:spcAft>
              <a:buSzPts val="980"/>
              <a:buChar char="►"/>
              <a:defRPr sz="1400">
                <a:solidFill>
                  <a:schemeClr val="lt1"/>
                </a:solidFill>
              </a:defRPr>
            </a:lvl4pPr>
            <a:lvl5pPr marL="2286000" lvl="4" indent="-281939" algn="l">
              <a:spcBef>
                <a:spcPts val="240"/>
              </a:spcBef>
              <a:spcAft>
                <a:spcPts val="0"/>
              </a:spcAft>
              <a:buSzPts val="840"/>
              <a:buChar char="►"/>
              <a:defRPr sz="1200">
                <a:solidFill>
                  <a:schemeClr val="lt1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cxnSp>
        <p:nvCxnSpPr>
          <p:cNvPr id="544" name="Google Shape;544;p56"/>
          <p:cNvCxnSpPr/>
          <p:nvPr/>
        </p:nvCxnSpPr>
        <p:spPr>
          <a:xfrm>
            <a:off x="609918" y="907750"/>
            <a:ext cx="109800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with headings">
  <p:cSld name="Two columns with headings"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57"/>
          <p:cNvSpPr txBox="1">
            <a:spLocks noGrp="1"/>
          </p:cNvSpPr>
          <p:nvPr>
            <p:ph type="body" idx="1"/>
          </p:nvPr>
        </p:nvSpPr>
        <p:spPr>
          <a:xfrm>
            <a:off x="612648" y="1869440"/>
            <a:ext cx="5393208" cy="4256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algn="l">
              <a:spcBef>
                <a:spcPts val="400"/>
              </a:spcBef>
              <a:spcAft>
                <a:spcPts val="0"/>
              </a:spcAft>
              <a:buSzPts val="1400"/>
              <a:buChar char="►"/>
              <a:defRPr sz="2000">
                <a:solidFill>
                  <a:schemeClr val="lt1"/>
                </a:solidFill>
              </a:defRPr>
            </a:lvl1pPr>
            <a:lvl2pPr marL="914400" lvl="1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 sz="1800">
                <a:solidFill>
                  <a:schemeClr val="lt1"/>
                </a:solidFill>
              </a:defRPr>
            </a:lvl2pPr>
            <a:lvl3pPr marL="1371600" lvl="2" indent="-299719" algn="l">
              <a:spcBef>
                <a:spcPts val="320"/>
              </a:spcBef>
              <a:spcAft>
                <a:spcPts val="0"/>
              </a:spcAft>
              <a:buSzPts val="1120"/>
              <a:buChar char="►"/>
              <a:defRPr sz="1600">
                <a:solidFill>
                  <a:schemeClr val="lt1"/>
                </a:solidFill>
              </a:defRPr>
            </a:lvl3pPr>
            <a:lvl4pPr marL="1828800" lvl="3" indent="-290830" algn="l">
              <a:spcBef>
                <a:spcPts val="280"/>
              </a:spcBef>
              <a:spcAft>
                <a:spcPts val="0"/>
              </a:spcAft>
              <a:buSzPts val="980"/>
              <a:buChar char="►"/>
              <a:defRPr sz="1400">
                <a:solidFill>
                  <a:schemeClr val="lt1"/>
                </a:solidFill>
              </a:defRPr>
            </a:lvl4pPr>
            <a:lvl5pPr marL="2286000" lvl="4" indent="-281939" algn="l">
              <a:spcBef>
                <a:spcPts val="240"/>
              </a:spcBef>
              <a:spcAft>
                <a:spcPts val="0"/>
              </a:spcAft>
              <a:buSzPts val="840"/>
              <a:buChar char="►"/>
              <a:defRPr sz="1200">
                <a:solidFill>
                  <a:schemeClr val="lt1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547" name="Google Shape;547;p57"/>
          <p:cNvSpPr txBox="1">
            <a:spLocks noGrp="1"/>
          </p:cNvSpPr>
          <p:nvPr>
            <p:ph type="body" idx="2"/>
          </p:nvPr>
        </p:nvSpPr>
        <p:spPr>
          <a:xfrm>
            <a:off x="6199632" y="1869440"/>
            <a:ext cx="5393208" cy="4256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algn="l">
              <a:spcBef>
                <a:spcPts val="400"/>
              </a:spcBef>
              <a:spcAft>
                <a:spcPts val="0"/>
              </a:spcAft>
              <a:buSzPts val="1400"/>
              <a:buChar char="►"/>
              <a:defRPr sz="2000">
                <a:solidFill>
                  <a:schemeClr val="lt1"/>
                </a:solidFill>
              </a:defRPr>
            </a:lvl1pPr>
            <a:lvl2pPr marL="914400" lvl="1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 sz="1800">
                <a:solidFill>
                  <a:schemeClr val="lt1"/>
                </a:solidFill>
              </a:defRPr>
            </a:lvl2pPr>
            <a:lvl3pPr marL="1371600" lvl="2" indent="-299719" algn="l">
              <a:spcBef>
                <a:spcPts val="320"/>
              </a:spcBef>
              <a:spcAft>
                <a:spcPts val="0"/>
              </a:spcAft>
              <a:buSzPts val="1120"/>
              <a:buChar char="►"/>
              <a:defRPr sz="1600">
                <a:solidFill>
                  <a:schemeClr val="lt1"/>
                </a:solidFill>
              </a:defRPr>
            </a:lvl3pPr>
            <a:lvl4pPr marL="1828800" lvl="3" indent="-290830" algn="l">
              <a:spcBef>
                <a:spcPts val="280"/>
              </a:spcBef>
              <a:spcAft>
                <a:spcPts val="0"/>
              </a:spcAft>
              <a:buSzPts val="980"/>
              <a:buChar char="►"/>
              <a:defRPr sz="1400">
                <a:solidFill>
                  <a:schemeClr val="lt1"/>
                </a:solidFill>
              </a:defRPr>
            </a:lvl4pPr>
            <a:lvl5pPr marL="2286000" lvl="4" indent="-281939" algn="l">
              <a:spcBef>
                <a:spcPts val="240"/>
              </a:spcBef>
              <a:spcAft>
                <a:spcPts val="0"/>
              </a:spcAft>
              <a:buSzPts val="840"/>
              <a:buChar char="►"/>
              <a:defRPr sz="1200">
                <a:solidFill>
                  <a:schemeClr val="lt1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548" name="Google Shape;548;p57"/>
          <p:cNvSpPr txBox="1">
            <a:spLocks noGrp="1"/>
          </p:cNvSpPr>
          <p:nvPr>
            <p:ph type="body" idx="3"/>
          </p:nvPr>
        </p:nvSpPr>
        <p:spPr>
          <a:xfrm>
            <a:off x="609918" y="1137920"/>
            <a:ext cx="5393208" cy="6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</a:defRPr>
            </a:lvl1pPr>
            <a:lvl2pPr marL="914400" lvl="1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4pPr>
            <a:lvl5pPr marL="2286000" lvl="4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9" name="Google Shape;549;p57"/>
          <p:cNvSpPr txBox="1">
            <a:spLocks noGrp="1"/>
          </p:cNvSpPr>
          <p:nvPr>
            <p:ph type="body" idx="4"/>
          </p:nvPr>
        </p:nvSpPr>
        <p:spPr>
          <a:xfrm>
            <a:off x="6199632" y="1137920"/>
            <a:ext cx="5393208" cy="6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</a:defRPr>
            </a:lvl1pPr>
            <a:lvl2pPr marL="914400" lvl="1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4pPr>
            <a:lvl5pPr marL="2286000" lvl="4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0" name="Google Shape;550;p57"/>
          <p:cNvSpPr txBox="1">
            <a:spLocks noGrp="1"/>
          </p:cNvSpPr>
          <p:nvPr>
            <p:ph type="title"/>
          </p:nvPr>
        </p:nvSpPr>
        <p:spPr>
          <a:xfrm>
            <a:off x="609918" y="294200"/>
            <a:ext cx="10978515" cy="59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 Light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551" name="Google Shape;551;p57"/>
          <p:cNvCxnSpPr/>
          <p:nvPr/>
        </p:nvCxnSpPr>
        <p:spPr>
          <a:xfrm>
            <a:off x="609918" y="907750"/>
            <a:ext cx="109800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ey statement">
  <p:cSld name="Key statement"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cused data">
  <p:cSld name="Focused data"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1">
  <p:cSld name="Divider 1"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3">
  <p:cSld name="Divider 3"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Empty">
  <p:cSld name="Empty"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Empty">
  <p:cSld name="1_Empty"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63"/>
          <p:cNvSpPr>
            <a:spLocks noGrp="1"/>
          </p:cNvSpPr>
          <p:nvPr>
            <p:ph type="media" idx="2"/>
          </p:nvPr>
        </p:nvSpPr>
        <p:spPr>
          <a:xfrm>
            <a:off x="0" y="0"/>
            <a:ext cx="1219835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marR="0" lvl="1" algn="l" rtl="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260"/>
              <a:buFont typeface="Arial"/>
              <a:buChar char="►"/>
              <a:defRPr sz="1800" b="0" i="0" u="none" strike="noStrike" cap="none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marR="0" lvl="2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120"/>
              <a:buFont typeface="Arial"/>
              <a:buChar char="►"/>
              <a:defRPr sz="1600" b="0" i="0" u="none" strike="noStrike" cap="none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marR="0" lvl="3" algn="l" rtl="0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980"/>
              <a:buFont typeface="Arial"/>
              <a:buChar char="►"/>
              <a:defRPr sz="1400" b="0" i="0" u="none" strike="noStrike" cap="none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marR="0" lvl="4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ts val="840"/>
              <a:buFont typeface="Arial"/>
              <a:buChar char="►"/>
              <a:defRPr sz="1200" b="0" i="0" u="none" strike="noStrike" cap="none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Final legal text">
  <p:cSld name="Final legal text"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64"/>
          <p:cNvSpPr txBox="1">
            <a:spLocks noGrp="1"/>
          </p:cNvSpPr>
          <p:nvPr>
            <p:ph type="body" idx="1"/>
          </p:nvPr>
        </p:nvSpPr>
        <p:spPr>
          <a:xfrm>
            <a:off x="607799" y="719139"/>
            <a:ext cx="4677635" cy="5210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 b="1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marL="1371600" lvl="2" indent="-26860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30"/>
              <a:buFont typeface="Arial"/>
              <a:buChar char="►"/>
              <a:defRPr sz="900" b="1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marL="2286000" lvl="4" indent="-26416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"/>
              <a:buFont typeface="Arial"/>
              <a:buChar char="►"/>
              <a:defRPr sz="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Approved question tall">
  <p:cSld name="Approved question tall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10"/>
          <p:cNvPicPr preferRelativeResize="0"/>
          <p:nvPr/>
        </p:nvPicPr>
        <p:blipFill rotWithShape="1">
          <a:blip r:embed="rId2">
            <a:alphaModFix/>
          </a:blip>
          <a:srcRect r="15539" b="21219"/>
          <a:stretch/>
        </p:blipFill>
        <p:spPr>
          <a:xfrm>
            <a:off x="0" y="-2"/>
            <a:ext cx="12198350" cy="6858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9366" y="869576"/>
            <a:ext cx="4848024" cy="39338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4" name="Google Shape;124;p10"/>
          <p:cNvGrpSpPr/>
          <p:nvPr/>
        </p:nvGrpSpPr>
        <p:grpSpPr>
          <a:xfrm>
            <a:off x="498115" y="5826612"/>
            <a:ext cx="3878023" cy="570195"/>
            <a:chOff x="498115" y="5951018"/>
            <a:chExt cx="3878023" cy="570195"/>
          </a:xfrm>
        </p:grpSpPr>
        <p:sp>
          <p:nvSpPr>
            <p:cNvPr id="125" name="Google Shape;125;p10"/>
            <p:cNvSpPr/>
            <p:nvPr/>
          </p:nvSpPr>
          <p:spPr>
            <a:xfrm>
              <a:off x="498115" y="5951018"/>
              <a:ext cx="99392" cy="9764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26" name="Google Shape;126;p10"/>
            <p:cNvSpPr/>
            <p:nvPr/>
          </p:nvSpPr>
          <p:spPr>
            <a:xfrm>
              <a:off x="693411" y="5951018"/>
              <a:ext cx="99392" cy="9764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27" name="Google Shape;127;p10"/>
            <p:cNvSpPr/>
            <p:nvPr/>
          </p:nvSpPr>
          <p:spPr>
            <a:xfrm>
              <a:off x="890451" y="5951018"/>
              <a:ext cx="99392" cy="9764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28" name="Google Shape;128;p10"/>
            <p:cNvSpPr/>
            <p:nvPr/>
          </p:nvSpPr>
          <p:spPr>
            <a:xfrm>
              <a:off x="498115" y="6181188"/>
              <a:ext cx="94161" cy="130778"/>
            </a:xfrm>
            <a:custGeom>
              <a:avLst/>
              <a:gdLst/>
              <a:ahLst/>
              <a:cxnLst/>
              <a:rect l="l" t="t" r="r" b="b"/>
              <a:pathLst>
                <a:path w="54" h="75" extrusionOk="0">
                  <a:moveTo>
                    <a:pt x="32" y="11"/>
                  </a:moveTo>
                  <a:lnTo>
                    <a:pt x="32" y="75"/>
                  </a:lnTo>
                  <a:lnTo>
                    <a:pt x="22" y="75"/>
                  </a:lnTo>
                  <a:lnTo>
                    <a:pt x="22" y="11"/>
                  </a:lnTo>
                  <a:lnTo>
                    <a:pt x="0" y="11"/>
                  </a:lnTo>
                  <a:lnTo>
                    <a:pt x="0" y="0"/>
                  </a:lnTo>
                  <a:lnTo>
                    <a:pt x="54" y="0"/>
                  </a:lnTo>
                  <a:lnTo>
                    <a:pt x="54" y="11"/>
                  </a:lnTo>
                  <a:lnTo>
                    <a:pt x="32" y="1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29" name="Google Shape;129;p10"/>
            <p:cNvSpPr/>
            <p:nvPr/>
          </p:nvSpPr>
          <p:spPr>
            <a:xfrm>
              <a:off x="609713" y="6174213"/>
              <a:ext cx="78468" cy="137753"/>
            </a:xfrm>
            <a:custGeom>
              <a:avLst/>
              <a:gdLst/>
              <a:ahLst/>
              <a:cxnLst/>
              <a:rect l="l" t="t" r="r" b="b"/>
              <a:pathLst>
                <a:path w="31" h="54" extrusionOk="0">
                  <a:moveTo>
                    <a:pt x="23" y="54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28"/>
                    <a:pt x="22" y="26"/>
                    <a:pt x="21" y="24"/>
                  </a:cubicBezTo>
                  <a:cubicBezTo>
                    <a:pt x="20" y="22"/>
                    <a:pt x="18" y="22"/>
                    <a:pt x="15" y="22"/>
                  </a:cubicBezTo>
                  <a:cubicBezTo>
                    <a:pt x="14" y="22"/>
                    <a:pt x="13" y="22"/>
                    <a:pt x="12" y="22"/>
                  </a:cubicBezTo>
                  <a:cubicBezTo>
                    <a:pt x="11" y="22"/>
                    <a:pt x="10" y="23"/>
                    <a:pt x="9" y="24"/>
                  </a:cubicBezTo>
                  <a:cubicBezTo>
                    <a:pt x="9" y="25"/>
                    <a:pt x="8" y="26"/>
                    <a:pt x="8" y="27"/>
                  </a:cubicBezTo>
                  <a:cubicBezTo>
                    <a:pt x="7" y="28"/>
                    <a:pt x="7" y="30"/>
                    <a:pt x="7" y="31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8" y="18"/>
                    <a:pt x="9" y="17"/>
                  </a:cubicBezTo>
                  <a:cubicBezTo>
                    <a:pt x="10" y="17"/>
                    <a:pt x="10" y="16"/>
                    <a:pt x="11" y="16"/>
                  </a:cubicBezTo>
                  <a:cubicBezTo>
                    <a:pt x="12" y="15"/>
                    <a:pt x="13" y="15"/>
                    <a:pt x="14" y="15"/>
                  </a:cubicBezTo>
                  <a:cubicBezTo>
                    <a:pt x="15" y="15"/>
                    <a:pt x="16" y="15"/>
                    <a:pt x="17" y="15"/>
                  </a:cubicBezTo>
                  <a:cubicBezTo>
                    <a:pt x="19" y="15"/>
                    <a:pt x="21" y="15"/>
                    <a:pt x="23" y="16"/>
                  </a:cubicBezTo>
                  <a:cubicBezTo>
                    <a:pt x="25" y="16"/>
                    <a:pt x="26" y="17"/>
                    <a:pt x="27" y="19"/>
                  </a:cubicBezTo>
                  <a:cubicBezTo>
                    <a:pt x="28" y="20"/>
                    <a:pt x="29" y="22"/>
                    <a:pt x="30" y="24"/>
                  </a:cubicBezTo>
                  <a:cubicBezTo>
                    <a:pt x="30" y="27"/>
                    <a:pt x="31" y="29"/>
                    <a:pt x="31" y="32"/>
                  </a:cubicBezTo>
                  <a:cubicBezTo>
                    <a:pt x="31" y="54"/>
                    <a:pt x="31" y="54"/>
                    <a:pt x="31" y="54"/>
                  </a:cubicBezTo>
                  <a:lnTo>
                    <a:pt x="23" y="5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30" name="Google Shape;130;p10"/>
            <p:cNvSpPr/>
            <p:nvPr/>
          </p:nvSpPr>
          <p:spPr>
            <a:xfrm>
              <a:off x="705618" y="6212575"/>
              <a:ext cx="85443" cy="101135"/>
            </a:xfrm>
            <a:custGeom>
              <a:avLst/>
              <a:gdLst/>
              <a:ahLst/>
              <a:cxnLst/>
              <a:rect l="l" t="t" r="r" b="b"/>
              <a:pathLst>
                <a:path w="33" h="40" extrusionOk="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9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19" y="33"/>
                  </a:cubicBezTo>
                  <a:cubicBezTo>
                    <a:pt x="20" y="32"/>
                    <a:pt x="21" y="32"/>
                    <a:pt x="22" y="32"/>
                  </a:cubicBezTo>
                  <a:cubicBezTo>
                    <a:pt x="22" y="32"/>
                    <a:pt x="23" y="31"/>
                    <a:pt x="23" y="31"/>
                  </a:cubicBezTo>
                  <a:cubicBezTo>
                    <a:pt x="24" y="31"/>
                    <a:pt x="25" y="30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20" y="39"/>
                    <a:pt x="18" y="40"/>
                    <a:pt x="17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1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5" y="16"/>
                  </a:moveTo>
                  <a:cubicBezTo>
                    <a:pt x="25" y="15"/>
                    <a:pt x="25" y="13"/>
                    <a:pt x="25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0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31" name="Google Shape;131;p10"/>
            <p:cNvSpPr/>
            <p:nvPr/>
          </p:nvSpPr>
          <p:spPr>
            <a:xfrm>
              <a:off x="857320" y="6174213"/>
              <a:ext cx="83698" cy="139497"/>
            </a:xfrm>
            <a:custGeom>
              <a:avLst/>
              <a:gdLst/>
              <a:ahLst/>
              <a:cxnLst/>
              <a:rect l="l" t="t" r="r" b="b"/>
              <a:pathLst>
                <a:path w="33" h="55" extrusionOk="0">
                  <a:moveTo>
                    <a:pt x="33" y="35"/>
                  </a:moveTo>
                  <a:cubicBezTo>
                    <a:pt x="33" y="38"/>
                    <a:pt x="32" y="41"/>
                    <a:pt x="31" y="44"/>
                  </a:cubicBezTo>
                  <a:cubicBezTo>
                    <a:pt x="30" y="46"/>
                    <a:pt x="29" y="48"/>
                    <a:pt x="28" y="50"/>
                  </a:cubicBezTo>
                  <a:cubicBezTo>
                    <a:pt x="27" y="51"/>
                    <a:pt x="25" y="53"/>
                    <a:pt x="23" y="53"/>
                  </a:cubicBezTo>
                  <a:cubicBezTo>
                    <a:pt x="21" y="54"/>
                    <a:pt x="19" y="55"/>
                    <a:pt x="17" y="55"/>
                  </a:cubicBezTo>
                  <a:cubicBezTo>
                    <a:pt x="16" y="55"/>
                    <a:pt x="14" y="54"/>
                    <a:pt x="12" y="53"/>
                  </a:cubicBezTo>
                  <a:cubicBezTo>
                    <a:pt x="10" y="52"/>
                    <a:pt x="9" y="51"/>
                    <a:pt x="8" y="50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9" y="18"/>
                    <a:pt x="9" y="18"/>
                    <a:pt x="10" y="17"/>
                  </a:cubicBezTo>
                  <a:cubicBezTo>
                    <a:pt x="11" y="17"/>
                    <a:pt x="11" y="16"/>
                    <a:pt x="12" y="16"/>
                  </a:cubicBezTo>
                  <a:cubicBezTo>
                    <a:pt x="13" y="16"/>
                    <a:pt x="13" y="15"/>
                    <a:pt x="14" y="15"/>
                  </a:cubicBezTo>
                  <a:cubicBezTo>
                    <a:pt x="15" y="15"/>
                    <a:pt x="16" y="15"/>
                    <a:pt x="18" y="15"/>
                  </a:cubicBezTo>
                  <a:cubicBezTo>
                    <a:pt x="20" y="15"/>
                    <a:pt x="22" y="15"/>
                    <a:pt x="24" y="16"/>
                  </a:cubicBezTo>
                  <a:cubicBezTo>
                    <a:pt x="25" y="16"/>
                    <a:pt x="27" y="18"/>
                    <a:pt x="28" y="19"/>
                  </a:cubicBezTo>
                  <a:cubicBezTo>
                    <a:pt x="30" y="21"/>
                    <a:pt x="31" y="23"/>
                    <a:pt x="31" y="26"/>
                  </a:cubicBezTo>
                  <a:cubicBezTo>
                    <a:pt x="32" y="28"/>
                    <a:pt x="33" y="32"/>
                    <a:pt x="33" y="35"/>
                  </a:cubicBezTo>
                  <a:close/>
                  <a:moveTo>
                    <a:pt x="25" y="35"/>
                  </a:moveTo>
                  <a:cubicBezTo>
                    <a:pt x="25" y="31"/>
                    <a:pt x="24" y="27"/>
                    <a:pt x="23" y="25"/>
                  </a:cubicBezTo>
                  <a:cubicBezTo>
                    <a:pt x="21" y="23"/>
                    <a:pt x="19" y="22"/>
                    <a:pt x="16" y="22"/>
                  </a:cubicBezTo>
                  <a:cubicBezTo>
                    <a:pt x="15" y="22"/>
                    <a:pt x="15" y="22"/>
                    <a:pt x="14" y="22"/>
                  </a:cubicBezTo>
                  <a:cubicBezTo>
                    <a:pt x="13" y="22"/>
                    <a:pt x="12" y="23"/>
                    <a:pt x="11" y="23"/>
                  </a:cubicBezTo>
                  <a:cubicBezTo>
                    <a:pt x="11" y="23"/>
                    <a:pt x="10" y="24"/>
                    <a:pt x="9" y="25"/>
                  </a:cubicBezTo>
                  <a:cubicBezTo>
                    <a:pt x="9" y="25"/>
                    <a:pt x="8" y="26"/>
                    <a:pt x="8" y="26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8" y="43"/>
                    <a:pt x="9" y="44"/>
                    <a:pt x="9" y="44"/>
                  </a:cubicBezTo>
                  <a:cubicBezTo>
                    <a:pt x="10" y="45"/>
                    <a:pt x="11" y="45"/>
                    <a:pt x="11" y="46"/>
                  </a:cubicBezTo>
                  <a:cubicBezTo>
                    <a:pt x="12" y="46"/>
                    <a:pt x="13" y="47"/>
                    <a:pt x="14" y="47"/>
                  </a:cubicBezTo>
                  <a:cubicBezTo>
                    <a:pt x="15" y="47"/>
                    <a:pt x="16" y="48"/>
                    <a:pt x="17" y="48"/>
                  </a:cubicBezTo>
                  <a:cubicBezTo>
                    <a:pt x="19" y="48"/>
                    <a:pt x="21" y="47"/>
                    <a:pt x="23" y="45"/>
                  </a:cubicBezTo>
                  <a:cubicBezTo>
                    <a:pt x="24" y="43"/>
                    <a:pt x="25" y="39"/>
                    <a:pt x="25" y="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32" name="Google Shape;132;p10"/>
            <p:cNvSpPr/>
            <p:nvPr/>
          </p:nvSpPr>
          <p:spPr>
            <a:xfrm>
              <a:off x="956713" y="6212575"/>
              <a:ext cx="83698" cy="101135"/>
            </a:xfrm>
            <a:custGeom>
              <a:avLst/>
              <a:gdLst/>
              <a:ahLst/>
              <a:cxnLst/>
              <a:rect l="l" t="t" r="r" b="b"/>
              <a:pathLst>
                <a:path w="33" h="40" extrusionOk="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2" y="22"/>
                    <a:pt x="32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4"/>
                    <a:pt x="8" y="26"/>
                    <a:pt x="8" y="27"/>
                  </a:cubicBezTo>
                  <a:cubicBezTo>
                    <a:pt x="9" y="28"/>
                    <a:pt x="10" y="29"/>
                    <a:pt x="10" y="30"/>
                  </a:cubicBezTo>
                  <a:cubicBezTo>
                    <a:pt x="11" y="31"/>
                    <a:pt x="12" y="32"/>
                    <a:pt x="13" y="32"/>
                  </a:cubicBezTo>
                  <a:cubicBezTo>
                    <a:pt x="14" y="33"/>
                    <a:pt x="16" y="33"/>
                    <a:pt x="17" y="33"/>
                  </a:cubicBezTo>
                  <a:cubicBezTo>
                    <a:pt x="18" y="33"/>
                    <a:pt x="18" y="33"/>
                    <a:pt x="19" y="33"/>
                  </a:cubicBezTo>
                  <a:cubicBezTo>
                    <a:pt x="20" y="32"/>
                    <a:pt x="21" y="32"/>
                    <a:pt x="21" y="32"/>
                  </a:cubicBezTo>
                  <a:cubicBezTo>
                    <a:pt x="22" y="32"/>
                    <a:pt x="22" y="31"/>
                    <a:pt x="23" y="31"/>
                  </a:cubicBezTo>
                  <a:cubicBezTo>
                    <a:pt x="24" y="31"/>
                    <a:pt x="24" y="30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19" y="39"/>
                    <a:pt x="18" y="40"/>
                    <a:pt x="16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0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2" y="31"/>
                  </a:cubicBezTo>
                  <a:cubicBezTo>
                    <a:pt x="1" y="29"/>
                    <a:pt x="1" y="28"/>
                    <a:pt x="0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4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6" y="0"/>
                  </a:cubicBezTo>
                  <a:cubicBezTo>
                    <a:pt x="19" y="0"/>
                    <a:pt x="22" y="0"/>
                    <a:pt x="24" y="1"/>
                  </a:cubicBezTo>
                  <a:cubicBezTo>
                    <a:pt x="26" y="2"/>
                    <a:pt x="27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2" y="14"/>
                    <a:pt x="33" y="16"/>
                    <a:pt x="33" y="19"/>
                  </a:cubicBezTo>
                  <a:close/>
                  <a:moveTo>
                    <a:pt x="25" y="16"/>
                  </a:moveTo>
                  <a:cubicBezTo>
                    <a:pt x="25" y="15"/>
                    <a:pt x="25" y="13"/>
                    <a:pt x="24" y="12"/>
                  </a:cubicBezTo>
                  <a:cubicBezTo>
                    <a:pt x="24" y="11"/>
                    <a:pt x="23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3" y="7"/>
                    <a:pt x="12" y="7"/>
                  </a:cubicBezTo>
                  <a:cubicBezTo>
                    <a:pt x="11" y="7"/>
                    <a:pt x="11" y="8"/>
                    <a:pt x="10" y="9"/>
                  </a:cubicBezTo>
                  <a:cubicBezTo>
                    <a:pt x="9" y="10"/>
                    <a:pt x="9" y="11"/>
                    <a:pt x="8" y="12"/>
                  </a:cubicBezTo>
                  <a:cubicBezTo>
                    <a:pt x="8" y="13"/>
                    <a:pt x="7" y="14"/>
                    <a:pt x="7" y="16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33" name="Google Shape;133;p10"/>
            <p:cNvSpPr/>
            <p:nvPr/>
          </p:nvSpPr>
          <p:spPr>
            <a:xfrm>
              <a:off x="1050873" y="6174213"/>
              <a:ext cx="55799" cy="139497"/>
            </a:xfrm>
            <a:custGeom>
              <a:avLst/>
              <a:gdLst/>
              <a:ahLst/>
              <a:cxnLst/>
              <a:rect l="l" t="t" r="r" b="b"/>
              <a:pathLst>
                <a:path w="22" h="55" extrusionOk="0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3" y="55"/>
                    <a:pt x="12" y="54"/>
                    <a:pt x="11" y="54"/>
                  </a:cubicBezTo>
                  <a:cubicBezTo>
                    <a:pt x="10" y="54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6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5"/>
                    <a:pt x="13" y="45"/>
                  </a:cubicBezTo>
                  <a:cubicBezTo>
                    <a:pt x="13" y="46"/>
                    <a:pt x="13" y="46"/>
                    <a:pt x="14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7" y="48"/>
                  </a:cubicBezTo>
                  <a:cubicBezTo>
                    <a:pt x="18" y="48"/>
                    <a:pt x="19" y="48"/>
                    <a:pt x="20" y="47"/>
                  </a:cubicBezTo>
                  <a:cubicBezTo>
                    <a:pt x="21" y="47"/>
                    <a:pt x="22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34" name="Google Shape;134;p10"/>
            <p:cNvSpPr/>
            <p:nvPr/>
          </p:nvSpPr>
          <p:spPr>
            <a:xfrm>
              <a:off x="1118877" y="6174213"/>
              <a:ext cx="55799" cy="139497"/>
            </a:xfrm>
            <a:custGeom>
              <a:avLst/>
              <a:gdLst/>
              <a:ahLst/>
              <a:cxnLst/>
              <a:rect l="l" t="t" r="r" b="b"/>
              <a:pathLst>
                <a:path w="22" h="55" extrusionOk="0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3" y="55"/>
                    <a:pt x="11" y="54"/>
                    <a:pt x="10" y="54"/>
                  </a:cubicBezTo>
                  <a:cubicBezTo>
                    <a:pt x="9" y="54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5"/>
                    <a:pt x="13" y="45"/>
                  </a:cubicBezTo>
                  <a:cubicBezTo>
                    <a:pt x="13" y="46"/>
                    <a:pt x="13" y="46"/>
                    <a:pt x="14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7" y="48"/>
                  </a:cubicBezTo>
                  <a:cubicBezTo>
                    <a:pt x="18" y="48"/>
                    <a:pt x="19" y="48"/>
                    <a:pt x="20" y="47"/>
                  </a:cubicBezTo>
                  <a:cubicBezTo>
                    <a:pt x="21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35" name="Google Shape;135;p10"/>
            <p:cNvSpPr/>
            <p:nvPr/>
          </p:nvSpPr>
          <p:spPr>
            <a:xfrm>
              <a:off x="1190370" y="6212575"/>
              <a:ext cx="83698" cy="101135"/>
            </a:xfrm>
            <a:custGeom>
              <a:avLst/>
              <a:gdLst/>
              <a:ahLst/>
              <a:cxnLst/>
              <a:rect l="l" t="t" r="r" b="b"/>
              <a:pathLst>
                <a:path w="33" h="40" extrusionOk="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2" y="21"/>
                    <a:pt x="32" y="22"/>
                    <a:pt x="32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4"/>
                    <a:pt x="8" y="26"/>
                    <a:pt x="8" y="27"/>
                  </a:cubicBezTo>
                  <a:cubicBezTo>
                    <a:pt x="9" y="28"/>
                    <a:pt x="10" y="29"/>
                    <a:pt x="10" y="30"/>
                  </a:cubicBezTo>
                  <a:cubicBezTo>
                    <a:pt x="11" y="31"/>
                    <a:pt x="12" y="32"/>
                    <a:pt x="13" y="32"/>
                  </a:cubicBezTo>
                  <a:cubicBezTo>
                    <a:pt x="14" y="33"/>
                    <a:pt x="16" y="33"/>
                    <a:pt x="17" y="33"/>
                  </a:cubicBezTo>
                  <a:cubicBezTo>
                    <a:pt x="18" y="33"/>
                    <a:pt x="18" y="33"/>
                    <a:pt x="19" y="33"/>
                  </a:cubicBezTo>
                  <a:cubicBezTo>
                    <a:pt x="20" y="32"/>
                    <a:pt x="20" y="32"/>
                    <a:pt x="21" y="32"/>
                  </a:cubicBezTo>
                  <a:cubicBezTo>
                    <a:pt x="22" y="32"/>
                    <a:pt x="22" y="31"/>
                    <a:pt x="23" y="31"/>
                  </a:cubicBezTo>
                  <a:cubicBezTo>
                    <a:pt x="23" y="31"/>
                    <a:pt x="24" y="30"/>
                    <a:pt x="25" y="30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0" y="39"/>
                  </a:cubicBezTo>
                  <a:cubicBezTo>
                    <a:pt x="19" y="39"/>
                    <a:pt x="18" y="40"/>
                    <a:pt x="16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0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2" y="31"/>
                  </a:cubicBezTo>
                  <a:cubicBezTo>
                    <a:pt x="1" y="29"/>
                    <a:pt x="1" y="28"/>
                    <a:pt x="0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4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6" y="0"/>
                  </a:cubicBezTo>
                  <a:cubicBezTo>
                    <a:pt x="19" y="0"/>
                    <a:pt x="22" y="0"/>
                    <a:pt x="24" y="1"/>
                  </a:cubicBezTo>
                  <a:cubicBezTo>
                    <a:pt x="26" y="2"/>
                    <a:pt x="27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2" y="14"/>
                    <a:pt x="33" y="16"/>
                    <a:pt x="33" y="19"/>
                  </a:cubicBezTo>
                  <a:close/>
                  <a:moveTo>
                    <a:pt x="25" y="16"/>
                  </a:moveTo>
                  <a:cubicBezTo>
                    <a:pt x="25" y="15"/>
                    <a:pt x="25" y="13"/>
                    <a:pt x="24" y="12"/>
                  </a:cubicBezTo>
                  <a:cubicBezTo>
                    <a:pt x="24" y="11"/>
                    <a:pt x="23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7" y="6"/>
                    <a:pt x="16" y="6"/>
                  </a:cubicBezTo>
                  <a:cubicBezTo>
                    <a:pt x="15" y="6"/>
                    <a:pt x="13" y="7"/>
                    <a:pt x="12" y="7"/>
                  </a:cubicBezTo>
                  <a:cubicBezTo>
                    <a:pt x="11" y="7"/>
                    <a:pt x="11" y="8"/>
                    <a:pt x="10" y="9"/>
                  </a:cubicBezTo>
                  <a:cubicBezTo>
                    <a:pt x="9" y="10"/>
                    <a:pt x="9" y="11"/>
                    <a:pt x="8" y="12"/>
                  </a:cubicBezTo>
                  <a:cubicBezTo>
                    <a:pt x="8" y="13"/>
                    <a:pt x="7" y="14"/>
                    <a:pt x="7" y="16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36" name="Google Shape;136;p10"/>
            <p:cNvSpPr/>
            <p:nvPr/>
          </p:nvSpPr>
          <p:spPr>
            <a:xfrm>
              <a:off x="1294993" y="6212575"/>
              <a:ext cx="55799" cy="99391"/>
            </a:xfrm>
            <a:custGeom>
              <a:avLst/>
              <a:gdLst/>
              <a:ahLst/>
              <a:cxnLst/>
              <a:rect l="l" t="t" r="r" b="b"/>
              <a:pathLst>
                <a:path w="22" h="39" extrusionOk="0">
                  <a:moveTo>
                    <a:pt x="20" y="8"/>
                  </a:moveTo>
                  <a:cubicBezTo>
                    <a:pt x="20" y="8"/>
                    <a:pt x="19" y="8"/>
                    <a:pt x="18" y="7"/>
                  </a:cubicBezTo>
                  <a:cubicBezTo>
                    <a:pt x="17" y="7"/>
                    <a:pt x="16" y="7"/>
                    <a:pt x="15" y="7"/>
                  </a:cubicBezTo>
                  <a:cubicBezTo>
                    <a:pt x="12" y="7"/>
                    <a:pt x="10" y="8"/>
                    <a:pt x="9" y="9"/>
                  </a:cubicBezTo>
                  <a:cubicBezTo>
                    <a:pt x="8" y="11"/>
                    <a:pt x="7" y="14"/>
                    <a:pt x="7" y="17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8" y="3"/>
                    <a:pt x="8" y="3"/>
                    <a:pt x="9" y="2"/>
                  </a:cubicBezTo>
                  <a:cubicBezTo>
                    <a:pt x="9" y="2"/>
                    <a:pt x="10" y="1"/>
                    <a:pt x="11" y="1"/>
                  </a:cubicBezTo>
                  <a:cubicBezTo>
                    <a:pt x="11" y="0"/>
                    <a:pt x="12" y="0"/>
                    <a:pt x="13" y="0"/>
                  </a:cubicBezTo>
                  <a:cubicBezTo>
                    <a:pt x="14" y="0"/>
                    <a:pt x="15" y="0"/>
                    <a:pt x="16" y="0"/>
                  </a:cubicBezTo>
                  <a:cubicBezTo>
                    <a:pt x="17" y="0"/>
                    <a:pt x="19" y="0"/>
                    <a:pt x="20" y="0"/>
                  </a:cubicBezTo>
                  <a:cubicBezTo>
                    <a:pt x="21" y="0"/>
                    <a:pt x="22" y="1"/>
                    <a:pt x="22" y="1"/>
                  </a:cubicBezTo>
                  <a:lnTo>
                    <a:pt x="20" y="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37" name="Google Shape;137;p10"/>
            <p:cNvSpPr/>
            <p:nvPr/>
          </p:nvSpPr>
          <p:spPr>
            <a:xfrm>
              <a:off x="1406591" y="6174213"/>
              <a:ext cx="55799" cy="139497"/>
            </a:xfrm>
            <a:custGeom>
              <a:avLst/>
              <a:gdLst/>
              <a:ahLst/>
              <a:cxnLst/>
              <a:rect l="l" t="t" r="r" b="b"/>
              <a:pathLst>
                <a:path w="22" h="55" extrusionOk="0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3" y="55"/>
                    <a:pt x="11" y="54"/>
                    <a:pt x="10" y="54"/>
                  </a:cubicBezTo>
                  <a:cubicBezTo>
                    <a:pt x="9" y="54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5"/>
                    <a:pt x="13" y="45"/>
                  </a:cubicBezTo>
                  <a:cubicBezTo>
                    <a:pt x="13" y="46"/>
                    <a:pt x="13" y="46"/>
                    <a:pt x="14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7" y="48"/>
                  </a:cubicBezTo>
                  <a:cubicBezTo>
                    <a:pt x="18" y="48"/>
                    <a:pt x="19" y="48"/>
                    <a:pt x="20" y="47"/>
                  </a:cubicBezTo>
                  <a:cubicBezTo>
                    <a:pt x="21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38" name="Google Shape;138;p10"/>
            <p:cNvSpPr/>
            <p:nvPr/>
          </p:nvSpPr>
          <p:spPr>
            <a:xfrm>
              <a:off x="1485058" y="6174213"/>
              <a:ext cx="80211" cy="137753"/>
            </a:xfrm>
            <a:custGeom>
              <a:avLst/>
              <a:gdLst/>
              <a:ahLst/>
              <a:cxnLst/>
              <a:rect l="l" t="t" r="r" b="b"/>
              <a:pathLst>
                <a:path w="31" h="54" extrusionOk="0">
                  <a:moveTo>
                    <a:pt x="23" y="54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28"/>
                    <a:pt x="23" y="26"/>
                    <a:pt x="21" y="24"/>
                  </a:cubicBezTo>
                  <a:cubicBezTo>
                    <a:pt x="20" y="22"/>
                    <a:pt x="18" y="22"/>
                    <a:pt x="15" y="22"/>
                  </a:cubicBezTo>
                  <a:cubicBezTo>
                    <a:pt x="14" y="22"/>
                    <a:pt x="13" y="22"/>
                    <a:pt x="12" y="22"/>
                  </a:cubicBezTo>
                  <a:cubicBezTo>
                    <a:pt x="11" y="22"/>
                    <a:pt x="10" y="23"/>
                    <a:pt x="10" y="24"/>
                  </a:cubicBezTo>
                  <a:cubicBezTo>
                    <a:pt x="9" y="25"/>
                    <a:pt x="8" y="26"/>
                    <a:pt x="8" y="27"/>
                  </a:cubicBezTo>
                  <a:cubicBezTo>
                    <a:pt x="8" y="28"/>
                    <a:pt x="7" y="30"/>
                    <a:pt x="7" y="31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9" y="18"/>
                    <a:pt x="9" y="17"/>
                  </a:cubicBezTo>
                  <a:cubicBezTo>
                    <a:pt x="10" y="17"/>
                    <a:pt x="11" y="16"/>
                    <a:pt x="12" y="16"/>
                  </a:cubicBezTo>
                  <a:cubicBezTo>
                    <a:pt x="12" y="15"/>
                    <a:pt x="13" y="15"/>
                    <a:pt x="14" y="15"/>
                  </a:cubicBezTo>
                  <a:cubicBezTo>
                    <a:pt x="15" y="15"/>
                    <a:pt x="16" y="15"/>
                    <a:pt x="17" y="15"/>
                  </a:cubicBezTo>
                  <a:cubicBezTo>
                    <a:pt x="19" y="15"/>
                    <a:pt x="21" y="15"/>
                    <a:pt x="23" y="16"/>
                  </a:cubicBezTo>
                  <a:cubicBezTo>
                    <a:pt x="25" y="16"/>
                    <a:pt x="26" y="17"/>
                    <a:pt x="27" y="19"/>
                  </a:cubicBezTo>
                  <a:cubicBezTo>
                    <a:pt x="29" y="20"/>
                    <a:pt x="29" y="22"/>
                    <a:pt x="30" y="24"/>
                  </a:cubicBezTo>
                  <a:cubicBezTo>
                    <a:pt x="31" y="27"/>
                    <a:pt x="31" y="29"/>
                    <a:pt x="31" y="32"/>
                  </a:cubicBezTo>
                  <a:cubicBezTo>
                    <a:pt x="31" y="54"/>
                    <a:pt x="31" y="54"/>
                    <a:pt x="31" y="54"/>
                  </a:cubicBezTo>
                  <a:lnTo>
                    <a:pt x="23" y="5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39" name="Google Shape;139;p10"/>
            <p:cNvSpPr/>
            <p:nvPr/>
          </p:nvSpPr>
          <p:spPr>
            <a:xfrm>
              <a:off x="1582706" y="6212575"/>
              <a:ext cx="83698" cy="101135"/>
            </a:xfrm>
            <a:custGeom>
              <a:avLst/>
              <a:gdLst/>
              <a:ahLst/>
              <a:cxnLst/>
              <a:rect l="l" t="t" r="r" b="b"/>
              <a:pathLst>
                <a:path w="33" h="40" extrusionOk="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10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0" y="32"/>
                    <a:pt x="21" y="32"/>
                    <a:pt x="22" y="32"/>
                  </a:cubicBezTo>
                  <a:cubicBezTo>
                    <a:pt x="23" y="32"/>
                    <a:pt x="23" y="31"/>
                    <a:pt x="24" y="31"/>
                  </a:cubicBezTo>
                  <a:cubicBezTo>
                    <a:pt x="24" y="31"/>
                    <a:pt x="25" y="30"/>
                    <a:pt x="26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7" y="37"/>
                    <a:pt x="26" y="38"/>
                    <a:pt x="25" y="38"/>
                  </a:cubicBezTo>
                  <a:cubicBezTo>
                    <a:pt x="24" y="39"/>
                    <a:pt x="22" y="39"/>
                    <a:pt x="21" y="39"/>
                  </a:cubicBezTo>
                  <a:cubicBezTo>
                    <a:pt x="20" y="39"/>
                    <a:pt x="18" y="40"/>
                    <a:pt x="17" y="40"/>
                  </a:cubicBezTo>
                  <a:cubicBezTo>
                    <a:pt x="15" y="40"/>
                    <a:pt x="14" y="39"/>
                    <a:pt x="12" y="39"/>
                  </a:cubicBezTo>
                  <a:cubicBezTo>
                    <a:pt x="11" y="38"/>
                    <a:pt x="10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4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1" y="24"/>
                    <a:pt x="0" y="22"/>
                    <a:pt x="0" y="20"/>
                  </a:cubicBezTo>
                  <a:cubicBezTo>
                    <a:pt x="0" y="16"/>
                    <a:pt x="1" y="13"/>
                    <a:pt x="2" y="11"/>
                  </a:cubicBezTo>
                  <a:cubicBezTo>
                    <a:pt x="2" y="8"/>
                    <a:pt x="4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5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1" y="7"/>
                    <a:pt x="32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6" y="16"/>
                  </a:moveTo>
                  <a:cubicBezTo>
                    <a:pt x="26" y="15"/>
                    <a:pt x="25" y="13"/>
                    <a:pt x="25" y="12"/>
                  </a:cubicBezTo>
                  <a:cubicBezTo>
                    <a:pt x="25" y="11"/>
                    <a:pt x="24" y="10"/>
                    <a:pt x="23" y="9"/>
                  </a:cubicBezTo>
                  <a:cubicBezTo>
                    <a:pt x="23" y="8"/>
                    <a:pt x="22" y="8"/>
                    <a:pt x="21" y="7"/>
                  </a:cubicBezTo>
                  <a:cubicBezTo>
                    <a:pt x="20" y="7"/>
                    <a:pt x="18" y="6"/>
                    <a:pt x="17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1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6" y="1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40" name="Google Shape;140;p10"/>
            <p:cNvSpPr/>
            <p:nvPr/>
          </p:nvSpPr>
          <p:spPr>
            <a:xfrm>
              <a:off x="1730922" y="6212575"/>
              <a:ext cx="80211" cy="134265"/>
            </a:xfrm>
            <a:custGeom>
              <a:avLst/>
              <a:gdLst/>
              <a:ahLst/>
              <a:cxnLst/>
              <a:rect l="l" t="t" r="r" b="b"/>
              <a:pathLst>
                <a:path w="32" h="53" extrusionOk="0">
                  <a:moveTo>
                    <a:pt x="25" y="53"/>
                  </a:moveTo>
                  <a:cubicBezTo>
                    <a:pt x="25" y="35"/>
                    <a:pt x="25" y="35"/>
                    <a:pt x="25" y="35"/>
                  </a:cubicBezTo>
                  <a:cubicBezTo>
                    <a:pt x="23" y="36"/>
                    <a:pt x="22" y="37"/>
                    <a:pt x="20" y="38"/>
                  </a:cubicBezTo>
                  <a:cubicBezTo>
                    <a:pt x="18" y="39"/>
                    <a:pt x="17" y="40"/>
                    <a:pt x="15" y="40"/>
                  </a:cubicBezTo>
                  <a:cubicBezTo>
                    <a:pt x="13" y="40"/>
                    <a:pt x="11" y="39"/>
                    <a:pt x="9" y="38"/>
                  </a:cubicBezTo>
                  <a:cubicBezTo>
                    <a:pt x="7" y="38"/>
                    <a:pt x="5" y="36"/>
                    <a:pt x="4" y="35"/>
                  </a:cubicBezTo>
                  <a:cubicBezTo>
                    <a:pt x="3" y="33"/>
                    <a:pt x="2" y="31"/>
                    <a:pt x="1" y="28"/>
                  </a:cubicBezTo>
                  <a:cubicBezTo>
                    <a:pt x="0" y="26"/>
                    <a:pt x="0" y="23"/>
                    <a:pt x="0" y="19"/>
                  </a:cubicBezTo>
                  <a:cubicBezTo>
                    <a:pt x="0" y="16"/>
                    <a:pt x="0" y="13"/>
                    <a:pt x="1" y="10"/>
                  </a:cubicBezTo>
                  <a:cubicBezTo>
                    <a:pt x="2" y="8"/>
                    <a:pt x="3" y="6"/>
                    <a:pt x="4" y="4"/>
                  </a:cubicBezTo>
                  <a:cubicBezTo>
                    <a:pt x="6" y="3"/>
                    <a:pt x="7" y="2"/>
                    <a:pt x="9" y="1"/>
                  </a:cubicBezTo>
                  <a:cubicBezTo>
                    <a:pt x="11" y="0"/>
                    <a:pt x="13" y="0"/>
                    <a:pt x="15" y="0"/>
                  </a:cubicBezTo>
                  <a:cubicBezTo>
                    <a:pt x="16" y="0"/>
                    <a:pt x="17" y="0"/>
                    <a:pt x="18" y="0"/>
                  </a:cubicBezTo>
                  <a:cubicBezTo>
                    <a:pt x="19" y="0"/>
                    <a:pt x="20" y="0"/>
                    <a:pt x="20" y="1"/>
                  </a:cubicBezTo>
                  <a:cubicBezTo>
                    <a:pt x="21" y="1"/>
                    <a:pt x="22" y="2"/>
                    <a:pt x="23" y="2"/>
                  </a:cubicBezTo>
                  <a:cubicBezTo>
                    <a:pt x="23" y="3"/>
                    <a:pt x="24" y="3"/>
                    <a:pt x="25" y="4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49"/>
                    <a:pt x="32" y="49"/>
                    <a:pt x="32" y="49"/>
                  </a:cubicBezTo>
                  <a:lnTo>
                    <a:pt x="25" y="53"/>
                  </a:lnTo>
                  <a:close/>
                  <a:moveTo>
                    <a:pt x="25" y="12"/>
                  </a:moveTo>
                  <a:cubicBezTo>
                    <a:pt x="24" y="11"/>
                    <a:pt x="24" y="10"/>
                    <a:pt x="23" y="10"/>
                  </a:cubicBezTo>
                  <a:cubicBezTo>
                    <a:pt x="23" y="9"/>
                    <a:pt x="22" y="9"/>
                    <a:pt x="21" y="8"/>
                  </a:cubicBezTo>
                  <a:cubicBezTo>
                    <a:pt x="20" y="8"/>
                    <a:pt x="19" y="7"/>
                    <a:pt x="18" y="7"/>
                  </a:cubicBezTo>
                  <a:cubicBezTo>
                    <a:pt x="18" y="7"/>
                    <a:pt x="17" y="7"/>
                    <a:pt x="16" y="7"/>
                  </a:cubicBezTo>
                  <a:cubicBezTo>
                    <a:pt x="13" y="7"/>
                    <a:pt x="11" y="8"/>
                    <a:pt x="9" y="10"/>
                  </a:cubicBezTo>
                  <a:cubicBezTo>
                    <a:pt x="8" y="12"/>
                    <a:pt x="7" y="15"/>
                    <a:pt x="7" y="19"/>
                  </a:cubicBezTo>
                  <a:cubicBezTo>
                    <a:pt x="7" y="23"/>
                    <a:pt x="8" y="27"/>
                    <a:pt x="10" y="29"/>
                  </a:cubicBezTo>
                  <a:cubicBezTo>
                    <a:pt x="11" y="31"/>
                    <a:pt x="13" y="33"/>
                    <a:pt x="16" y="33"/>
                  </a:cubicBezTo>
                  <a:cubicBezTo>
                    <a:pt x="18" y="33"/>
                    <a:pt x="19" y="32"/>
                    <a:pt x="21" y="31"/>
                  </a:cubicBezTo>
                  <a:cubicBezTo>
                    <a:pt x="22" y="30"/>
                    <a:pt x="24" y="29"/>
                    <a:pt x="25" y="28"/>
                  </a:cubicBezTo>
                  <a:lnTo>
                    <a:pt x="25" y="1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41" name="Google Shape;141;p10"/>
            <p:cNvSpPr/>
            <p:nvPr/>
          </p:nvSpPr>
          <p:spPr>
            <a:xfrm>
              <a:off x="1835545" y="6212575"/>
              <a:ext cx="78468" cy="101135"/>
            </a:xfrm>
            <a:custGeom>
              <a:avLst/>
              <a:gdLst/>
              <a:ahLst/>
              <a:cxnLst/>
              <a:rect l="l" t="t" r="r" b="b"/>
              <a:pathLst>
                <a:path w="31" h="40" extrusionOk="0">
                  <a:moveTo>
                    <a:pt x="24" y="39"/>
                  </a:moveTo>
                  <a:cubicBezTo>
                    <a:pt x="24" y="35"/>
                    <a:pt x="24" y="35"/>
                    <a:pt x="24" y="35"/>
                  </a:cubicBezTo>
                  <a:cubicBezTo>
                    <a:pt x="23" y="36"/>
                    <a:pt x="22" y="38"/>
                    <a:pt x="20" y="38"/>
                  </a:cubicBezTo>
                  <a:cubicBezTo>
                    <a:pt x="18" y="39"/>
                    <a:pt x="16" y="40"/>
                    <a:pt x="14" y="40"/>
                  </a:cubicBezTo>
                  <a:cubicBezTo>
                    <a:pt x="10" y="40"/>
                    <a:pt x="6" y="38"/>
                    <a:pt x="4" y="35"/>
                  </a:cubicBezTo>
                  <a:cubicBezTo>
                    <a:pt x="2" y="32"/>
                    <a:pt x="0" y="28"/>
                    <a:pt x="0" y="2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6"/>
                    <a:pt x="9" y="28"/>
                    <a:pt x="10" y="30"/>
                  </a:cubicBezTo>
                  <a:cubicBezTo>
                    <a:pt x="11" y="32"/>
                    <a:pt x="13" y="33"/>
                    <a:pt x="16" y="33"/>
                  </a:cubicBezTo>
                  <a:cubicBezTo>
                    <a:pt x="18" y="33"/>
                    <a:pt x="20" y="32"/>
                    <a:pt x="22" y="30"/>
                  </a:cubicBezTo>
                  <a:cubicBezTo>
                    <a:pt x="23" y="28"/>
                    <a:pt x="24" y="26"/>
                    <a:pt x="24" y="23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1" y="39"/>
                    <a:pt x="31" y="39"/>
                    <a:pt x="31" y="39"/>
                  </a:cubicBezTo>
                  <a:lnTo>
                    <a:pt x="24" y="3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42" name="Google Shape;142;p10"/>
            <p:cNvSpPr/>
            <p:nvPr/>
          </p:nvSpPr>
          <p:spPr>
            <a:xfrm>
              <a:off x="1934936" y="6212575"/>
              <a:ext cx="83698" cy="101135"/>
            </a:xfrm>
            <a:custGeom>
              <a:avLst/>
              <a:gdLst/>
              <a:ahLst/>
              <a:cxnLst/>
              <a:rect l="l" t="t" r="r" b="b"/>
              <a:pathLst>
                <a:path w="33" h="40" extrusionOk="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9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0" y="32"/>
                    <a:pt x="21" y="32"/>
                    <a:pt x="22" y="32"/>
                  </a:cubicBezTo>
                  <a:cubicBezTo>
                    <a:pt x="22" y="32"/>
                    <a:pt x="23" y="31"/>
                    <a:pt x="23" y="31"/>
                  </a:cubicBezTo>
                  <a:cubicBezTo>
                    <a:pt x="24" y="31"/>
                    <a:pt x="25" y="30"/>
                    <a:pt x="26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20" y="39"/>
                    <a:pt x="18" y="40"/>
                    <a:pt x="17" y="40"/>
                  </a:cubicBezTo>
                  <a:cubicBezTo>
                    <a:pt x="15" y="40"/>
                    <a:pt x="14" y="39"/>
                    <a:pt x="12" y="39"/>
                  </a:cubicBezTo>
                  <a:cubicBezTo>
                    <a:pt x="11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1" y="13"/>
                    <a:pt x="1" y="11"/>
                  </a:cubicBezTo>
                  <a:cubicBezTo>
                    <a:pt x="2" y="8"/>
                    <a:pt x="3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6" y="16"/>
                  </a:moveTo>
                  <a:cubicBezTo>
                    <a:pt x="25" y="15"/>
                    <a:pt x="25" y="13"/>
                    <a:pt x="25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2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0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6" y="1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43" name="Google Shape;143;p10"/>
            <p:cNvSpPr/>
            <p:nvPr/>
          </p:nvSpPr>
          <p:spPr>
            <a:xfrm>
              <a:off x="2030841" y="6212575"/>
              <a:ext cx="73236" cy="101135"/>
            </a:xfrm>
            <a:custGeom>
              <a:avLst/>
              <a:gdLst/>
              <a:ahLst/>
              <a:cxnLst/>
              <a:rect l="l" t="t" r="r" b="b"/>
              <a:pathLst>
                <a:path w="29" h="40" extrusionOk="0">
                  <a:moveTo>
                    <a:pt x="28" y="4"/>
                  </a:moveTo>
                  <a:cubicBezTo>
                    <a:pt x="24" y="10"/>
                    <a:pt x="24" y="10"/>
                    <a:pt x="24" y="10"/>
                  </a:cubicBezTo>
                  <a:cubicBezTo>
                    <a:pt x="23" y="8"/>
                    <a:pt x="21" y="8"/>
                    <a:pt x="20" y="7"/>
                  </a:cubicBezTo>
                  <a:cubicBezTo>
                    <a:pt x="18" y="7"/>
                    <a:pt x="16" y="6"/>
                    <a:pt x="14" y="6"/>
                  </a:cubicBezTo>
                  <a:cubicBezTo>
                    <a:pt x="13" y="6"/>
                    <a:pt x="11" y="7"/>
                    <a:pt x="10" y="7"/>
                  </a:cubicBezTo>
                  <a:cubicBezTo>
                    <a:pt x="10" y="8"/>
                    <a:pt x="9" y="9"/>
                    <a:pt x="9" y="10"/>
                  </a:cubicBezTo>
                  <a:cubicBezTo>
                    <a:pt x="9" y="10"/>
                    <a:pt x="9" y="11"/>
                    <a:pt x="9" y="11"/>
                  </a:cubicBezTo>
                  <a:cubicBezTo>
                    <a:pt x="10" y="12"/>
                    <a:pt x="10" y="12"/>
                    <a:pt x="11" y="12"/>
                  </a:cubicBezTo>
                  <a:cubicBezTo>
                    <a:pt x="11" y="13"/>
                    <a:pt x="12" y="13"/>
                    <a:pt x="13" y="14"/>
                  </a:cubicBezTo>
                  <a:cubicBezTo>
                    <a:pt x="14" y="14"/>
                    <a:pt x="15" y="15"/>
                    <a:pt x="16" y="15"/>
                  </a:cubicBezTo>
                  <a:cubicBezTo>
                    <a:pt x="18" y="16"/>
                    <a:pt x="20" y="17"/>
                    <a:pt x="22" y="18"/>
                  </a:cubicBezTo>
                  <a:cubicBezTo>
                    <a:pt x="23" y="19"/>
                    <a:pt x="25" y="19"/>
                    <a:pt x="26" y="20"/>
                  </a:cubicBezTo>
                  <a:cubicBezTo>
                    <a:pt x="27" y="21"/>
                    <a:pt x="28" y="22"/>
                    <a:pt x="28" y="24"/>
                  </a:cubicBezTo>
                  <a:cubicBezTo>
                    <a:pt x="29" y="25"/>
                    <a:pt x="29" y="26"/>
                    <a:pt x="29" y="28"/>
                  </a:cubicBezTo>
                  <a:cubicBezTo>
                    <a:pt x="29" y="30"/>
                    <a:pt x="29" y="32"/>
                    <a:pt x="28" y="34"/>
                  </a:cubicBezTo>
                  <a:cubicBezTo>
                    <a:pt x="27" y="35"/>
                    <a:pt x="26" y="36"/>
                    <a:pt x="25" y="37"/>
                  </a:cubicBezTo>
                  <a:cubicBezTo>
                    <a:pt x="23" y="38"/>
                    <a:pt x="22" y="39"/>
                    <a:pt x="20" y="39"/>
                  </a:cubicBezTo>
                  <a:cubicBezTo>
                    <a:pt x="18" y="39"/>
                    <a:pt x="17" y="40"/>
                    <a:pt x="15" y="40"/>
                  </a:cubicBezTo>
                  <a:cubicBezTo>
                    <a:pt x="12" y="40"/>
                    <a:pt x="10" y="39"/>
                    <a:pt x="7" y="38"/>
                  </a:cubicBezTo>
                  <a:cubicBezTo>
                    <a:pt x="4" y="37"/>
                    <a:pt x="2" y="36"/>
                    <a:pt x="0" y="35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5" y="30"/>
                    <a:pt x="7" y="31"/>
                    <a:pt x="9" y="32"/>
                  </a:cubicBezTo>
                  <a:cubicBezTo>
                    <a:pt x="11" y="32"/>
                    <a:pt x="13" y="33"/>
                    <a:pt x="15" y="33"/>
                  </a:cubicBezTo>
                  <a:cubicBezTo>
                    <a:pt x="17" y="33"/>
                    <a:pt x="19" y="32"/>
                    <a:pt x="20" y="32"/>
                  </a:cubicBezTo>
                  <a:cubicBezTo>
                    <a:pt x="21" y="31"/>
                    <a:pt x="22" y="30"/>
                    <a:pt x="22" y="29"/>
                  </a:cubicBezTo>
                  <a:cubicBezTo>
                    <a:pt x="22" y="28"/>
                    <a:pt x="22" y="27"/>
                    <a:pt x="21" y="27"/>
                  </a:cubicBezTo>
                  <a:cubicBezTo>
                    <a:pt x="21" y="26"/>
                    <a:pt x="20" y="25"/>
                    <a:pt x="19" y="25"/>
                  </a:cubicBezTo>
                  <a:cubicBezTo>
                    <a:pt x="19" y="25"/>
                    <a:pt x="18" y="24"/>
                    <a:pt x="17" y="24"/>
                  </a:cubicBezTo>
                  <a:cubicBezTo>
                    <a:pt x="15" y="23"/>
                    <a:pt x="14" y="23"/>
                    <a:pt x="13" y="22"/>
                  </a:cubicBezTo>
                  <a:cubicBezTo>
                    <a:pt x="11" y="21"/>
                    <a:pt x="9" y="20"/>
                    <a:pt x="8" y="20"/>
                  </a:cubicBezTo>
                  <a:cubicBezTo>
                    <a:pt x="6" y="19"/>
                    <a:pt x="5" y="18"/>
                    <a:pt x="4" y="17"/>
                  </a:cubicBezTo>
                  <a:cubicBezTo>
                    <a:pt x="3" y="16"/>
                    <a:pt x="3" y="15"/>
                    <a:pt x="2" y="14"/>
                  </a:cubicBezTo>
                  <a:cubicBezTo>
                    <a:pt x="2" y="13"/>
                    <a:pt x="2" y="12"/>
                    <a:pt x="2" y="10"/>
                  </a:cubicBezTo>
                  <a:cubicBezTo>
                    <a:pt x="2" y="8"/>
                    <a:pt x="2" y="7"/>
                    <a:pt x="2" y="5"/>
                  </a:cubicBezTo>
                  <a:cubicBezTo>
                    <a:pt x="3" y="4"/>
                    <a:pt x="4" y="3"/>
                    <a:pt x="5" y="2"/>
                  </a:cubicBezTo>
                  <a:cubicBezTo>
                    <a:pt x="6" y="1"/>
                    <a:pt x="8" y="1"/>
                    <a:pt x="9" y="0"/>
                  </a:cubicBezTo>
                  <a:cubicBezTo>
                    <a:pt x="11" y="0"/>
                    <a:pt x="13" y="0"/>
                    <a:pt x="15" y="0"/>
                  </a:cubicBezTo>
                  <a:cubicBezTo>
                    <a:pt x="17" y="0"/>
                    <a:pt x="19" y="0"/>
                    <a:pt x="22" y="1"/>
                  </a:cubicBezTo>
                  <a:cubicBezTo>
                    <a:pt x="24" y="2"/>
                    <a:pt x="26" y="3"/>
                    <a:pt x="28" y="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44" name="Google Shape;144;p10"/>
            <p:cNvSpPr/>
            <p:nvPr/>
          </p:nvSpPr>
          <p:spPr>
            <a:xfrm>
              <a:off x="2118027" y="6174213"/>
              <a:ext cx="55799" cy="139497"/>
            </a:xfrm>
            <a:custGeom>
              <a:avLst/>
              <a:gdLst/>
              <a:ahLst/>
              <a:cxnLst/>
              <a:rect l="l" t="t" r="r" b="b"/>
              <a:pathLst>
                <a:path w="22" h="55" extrusionOk="0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2" y="55"/>
                    <a:pt x="11" y="54"/>
                    <a:pt x="10" y="54"/>
                  </a:cubicBezTo>
                  <a:cubicBezTo>
                    <a:pt x="9" y="54"/>
                    <a:pt x="8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4"/>
                    <a:pt x="12" y="45"/>
                    <a:pt x="13" y="45"/>
                  </a:cubicBezTo>
                  <a:cubicBezTo>
                    <a:pt x="13" y="46"/>
                    <a:pt x="13" y="46"/>
                    <a:pt x="13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6" y="48"/>
                  </a:cubicBezTo>
                  <a:cubicBezTo>
                    <a:pt x="17" y="48"/>
                    <a:pt x="18" y="48"/>
                    <a:pt x="19" y="47"/>
                  </a:cubicBezTo>
                  <a:cubicBezTo>
                    <a:pt x="20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45" name="Google Shape;145;p10"/>
            <p:cNvSpPr/>
            <p:nvPr/>
          </p:nvSpPr>
          <p:spPr>
            <a:xfrm>
              <a:off x="2194750" y="6175958"/>
              <a:ext cx="24412" cy="136010"/>
            </a:xfrm>
            <a:custGeom>
              <a:avLst/>
              <a:gdLst/>
              <a:ahLst/>
              <a:cxnLst/>
              <a:rect l="l" t="t" r="r" b="b"/>
              <a:pathLst>
                <a:path w="10" h="53" extrusionOk="0">
                  <a:moveTo>
                    <a:pt x="10" y="5"/>
                  </a:moveTo>
                  <a:cubicBezTo>
                    <a:pt x="10" y="5"/>
                    <a:pt x="10" y="6"/>
                    <a:pt x="9" y="6"/>
                  </a:cubicBezTo>
                  <a:cubicBezTo>
                    <a:pt x="9" y="7"/>
                    <a:pt x="9" y="8"/>
                    <a:pt x="8" y="8"/>
                  </a:cubicBezTo>
                  <a:cubicBezTo>
                    <a:pt x="8" y="8"/>
                    <a:pt x="7" y="9"/>
                    <a:pt x="7" y="9"/>
                  </a:cubicBezTo>
                  <a:cubicBezTo>
                    <a:pt x="6" y="9"/>
                    <a:pt x="6" y="9"/>
                    <a:pt x="5" y="9"/>
                  </a:cubicBezTo>
                  <a:cubicBezTo>
                    <a:pt x="4" y="9"/>
                    <a:pt x="4" y="9"/>
                    <a:pt x="3" y="9"/>
                  </a:cubicBezTo>
                  <a:cubicBezTo>
                    <a:pt x="2" y="9"/>
                    <a:pt x="2" y="8"/>
                    <a:pt x="1" y="8"/>
                  </a:cubicBezTo>
                  <a:cubicBezTo>
                    <a:pt x="1" y="8"/>
                    <a:pt x="1" y="7"/>
                    <a:pt x="0" y="6"/>
                  </a:cubicBezTo>
                  <a:cubicBezTo>
                    <a:pt x="0" y="6"/>
                    <a:pt x="0" y="5"/>
                    <a:pt x="0" y="5"/>
                  </a:cubicBezTo>
                  <a:cubicBezTo>
                    <a:pt x="0" y="4"/>
                    <a:pt x="0" y="3"/>
                    <a:pt x="0" y="3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2" y="1"/>
                    <a:pt x="2" y="0"/>
                    <a:pt x="3" y="0"/>
                  </a:cubicBezTo>
                  <a:cubicBezTo>
                    <a:pt x="4" y="0"/>
                    <a:pt x="4" y="0"/>
                    <a:pt x="5" y="0"/>
                  </a:cubicBezTo>
                  <a:cubicBezTo>
                    <a:pt x="6" y="0"/>
                    <a:pt x="6" y="0"/>
                    <a:pt x="7" y="0"/>
                  </a:cubicBezTo>
                  <a:cubicBezTo>
                    <a:pt x="7" y="0"/>
                    <a:pt x="8" y="1"/>
                    <a:pt x="8" y="1"/>
                  </a:cubicBezTo>
                  <a:cubicBezTo>
                    <a:pt x="9" y="2"/>
                    <a:pt x="9" y="2"/>
                    <a:pt x="9" y="3"/>
                  </a:cubicBezTo>
                  <a:cubicBezTo>
                    <a:pt x="10" y="3"/>
                    <a:pt x="10" y="4"/>
                    <a:pt x="10" y="5"/>
                  </a:cubicBezTo>
                  <a:close/>
                  <a:moveTo>
                    <a:pt x="1" y="53"/>
                  </a:moveTo>
                  <a:cubicBezTo>
                    <a:pt x="1" y="14"/>
                    <a:pt x="1" y="14"/>
                    <a:pt x="1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53"/>
                    <a:pt x="9" y="53"/>
                    <a:pt x="9" y="53"/>
                  </a:cubicBezTo>
                  <a:lnTo>
                    <a:pt x="1" y="5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46" name="Google Shape;146;p10"/>
            <p:cNvSpPr/>
            <p:nvPr/>
          </p:nvSpPr>
          <p:spPr>
            <a:xfrm>
              <a:off x="2236599" y="6212575"/>
              <a:ext cx="87186" cy="101135"/>
            </a:xfrm>
            <a:custGeom>
              <a:avLst/>
              <a:gdLst/>
              <a:ahLst/>
              <a:cxnLst/>
              <a:rect l="l" t="t" r="r" b="b"/>
              <a:pathLst>
                <a:path w="34" h="40" extrusionOk="0">
                  <a:moveTo>
                    <a:pt x="34" y="19"/>
                  </a:moveTo>
                  <a:cubicBezTo>
                    <a:pt x="34" y="23"/>
                    <a:pt x="34" y="25"/>
                    <a:pt x="33" y="28"/>
                  </a:cubicBezTo>
                  <a:cubicBezTo>
                    <a:pt x="32" y="30"/>
                    <a:pt x="31" y="33"/>
                    <a:pt x="29" y="34"/>
                  </a:cubicBezTo>
                  <a:cubicBezTo>
                    <a:pt x="28" y="36"/>
                    <a:pt x="26" y="37"/>
                    <a:pt x="24" y="38"/>
                  </a:cubicBezTo>
                  <a:cubicBezTo>
                    <a:pt x="21" y="39"/>
                    <a:pt x="19" y="40"/>
                    <a:pt x="17" y="40"/>
                  </a:cubicBezTo>
                  <a:cubicBezTo>
                    <a:pt x="14" y="40"/>
                    <a:pt x="12" y="39"/>
                    <a:pt x="10" y="38"/>
                  </a:cubicBezTo>
                  <a:cubicBezTo>
                    <a:pt x="8" y="37"/>
                    <a:pt x="6" y="36"/>
                    <a:pt x="5" y="34"/>
                  </a:cubicBezTo>
                  <a:cubicBezTo>
                    <a:pt x="3" y="32"/>
                    <a:pt x="2" y="30"/>
                    <a:pt x="1" y="28"/>
                  </a:cubicBezTo>
                  <a:cubicBezTo>
                    <a:pt x="0" y="25"/>
                    <a:pt x="0" y="23"/>
                    <a:pt x="0" y="20"/>
                  </a:cubicBezTo>
                  <a:cubicBezTo>
                    <a:pt x="0" y="16"/>
                    <a:pt x="0" y="14"/>
                    <a:pt x="1" y="11"/>
                  </a:cubicBezTo>
                  <a:cubicBezTo>
                    <a:pt x="2" y="9"/>
                    <a:pt x="3" y="7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19" y="0"/>
                    <a:pt x="22" y="0"/>
                    <a:pt x="24" y="1"/>
                  </a:cubicBezTo>
                  <a:cubicBezTo>
                    <a:pt x="26" y="2"/>
                    <a:pt x="28" y="3"/>
                    <a:pt x="29" y="5"/>
                  </a:cubicBezTo>
                  <a:cubicBezTo>
                    <a:pt x="31" y="7"/>
                    <a:pt x="32" y="9"/>
                    <a:pt x="33" y="11"/>
                  </a:cubicBezTo>
                  <a:cubicBezTo>
                    <a:pt x="34" y="14"/>
                    <a:pt x="34" y="16"/>
                    <a:pt x="34" y="19"/>
                  </a:cubicBezTo>
                  <a:close/>
                  <a:moveTo>
                    <a:pt x="26" y="20"/>
                  </a:moveTo>
                  <a:cubicBezTo>
                    <a:pt x="26" y="18"/>
                    <a:pt x="26" y="16"/>
                    <a:pt x="26" y="14"/>
                  </a:cubicBezTo>
                  <a:cubicBezTo>
                    <a:pt x="25" y="13"/>
                    <a:pt x="25" y="11"/>
                    <a:pt x="24" y="10"/>
                  </a:cubicBezTo>
                  <a:cubicBezTo>
                    <a:pt x="23" y="9"/>
                    <a:pt x="22" y="8"/>
                    <a:pt x="21" y="8"/>
                  </a:cubicBezTo>
                  <a:cubicBezTo>
                    <a:pt x="19" y="7"/>
                    <a:pt x="18" y="7"/>
                    <a:pt x="17" y="7"/>
                  </a:cubicBezTo>
                  <a:cubicBezTo>
                    <a:pt x="15" y="7"/>
                    <a:pt x="14" y="7"/>
                    <a:pt x="13" y="8"/>
                  </a:cubicBezTo>
                  <a:cubicBezTo>
                    <a:pt x="12" y="8"/>
                    <a:pt x="11" y="9"/>
                    <a:pt x="10" y="10"/>
                  </a:cubicBezTo>
                  <a:cubicBezTo>
                    <a:pt x="9" y="11"/>
                    <a:pt x="8" y="13"/>
                    <a:pt x="8" y="14"/>
                  </a:cubicBezTo>
                  <a:cubicBezTo>
                    <a:pt x="8" y="16"/>
                    <a:pt x="7" y="17"/>
                    <a:pt x="7" y="19"/>
                  </a:cubicBezTo>
                  <a:cubicBezTo>
                    <a:pt x="7" y="21"/>
                    <a:pt x="8" y="23"/>
                    <a:pt x="8" y="25"/>
                  </a:cubicBezTo>
                  <a:cubicBezTo>
                    <a:pt x="9" y="27"/>
                    <a:pt x="9" y="28"/>
                    <a:pt x="10" y="29"/>
                  </a:cubicBezTo>
                  <a:cubicBezTo>
                    <a:pt x="11" y="30"/>
                    <a:pt x="12" y="31"/>
                    <a:pt x="13" y="32"/>
                  </a:cubicBezTo>
                  <a:cubicBezTo>
                    <a:pt x="14" y="32"/>
                    <a:pt x="16" y="32"/>
                    <a:pt x="17" y="32"/>
                  </a:cubicBezTo>
                  <a:cubicBezTo>
                    <a:pt x="18" y="32"/>
                    <a:pt x="20" y="32"/>
                    <a:pt x="21" y="31"/>
                  </a:cubicBezTo>
                  <a:cubicBezTo>
                    <a:pt x="22" y="31"/>
                    <a:pt x="23" y="30"/>
                    <a:pt x="24" y="29"/>
                  </a:cubicBezTo>
                  <a:cubicBezTo>
                    <a:pt x="25" y="27"/>
                    <a:pt x="25" y="26"/>
                    <a:pt x="26" y="25"/>
                  </a:cubicBezTo>
                  <a:cubicBezTo>
                    <a:pt x="26" y="23"/>
                    <a:pt x="26" y="21"/>
                    <a:pt x="26" y="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47" name="Google Shape;147;p10"/>
            <p:cNvSpPr/>
            <p:nvPr/>
          </p:nvSpPr>
          <p:spPr>
            <a:xfrm>
              <a:off x="2344710" y="6212575"/>
              <a:ext cx="78468" cy="99391"/>
            </a:xfrm>
            <a:custGeom>
              <a:avLst/>
              <a:gdLst/>
              <a:ahLst/>
              <a:cxnLst/>
              <a:rect l="l" t="t" r="r" b="b"/>
              <a:pathLst>
                <a:path w="31" h="39" extrusionOk="0">
                  <a:moveTo>
                    <a:pt x="23" y="39"/>
                  </a:moveTo>
                  <a:cubicBezTo>
                    <a:pt x="23" y="17"/>
                    <a:pt x="23" y="17"/>
                    <a:pt x="23" y="17"/>
                  </a:cubicBezTo>
                  <a:cubicBezTo>
                    <a:pt x="23" y="14"/>
                    <a:pt x="23" y="11"/>
                    <a:pt x="21" y="9"/>
                  </a:cubicBezTo>
                  <a:cubicBezTo>
                    <a:pt x="20" y="7"/>
                    <a:pt x="18" y="7"/>
                    <a:pt x="15" y="7"/>
                  </a:cubicBezTo>
                  <a:cubicBezTo>
                    <a:pt x="14" y="7"/>
                    <a:pt x="13" y="7"/>
                    <a:pt x="12" y="7"/>
                  </a:cubicBezTo>
                  <a:cubicBezTo>
                    <a:pt x="11" y="8"/>
                    <a:pt x="10" y="8"/>
                    <a:pt x="9" y="9"/>
                  </a:cubicBezTo>
                  <a:cubicBezTo>
                    <a:pt x="9" y="10"/>
                    <a:pt x="8" y="11"/>
                    <a:pt x="8" y="12"/>
                  </a:cubicBezTo>
                  <a:cubicBezTo>
                    <a:pt x="8" y="14"/>
                    <a:pt x="7" y="15"/>
                    <a:pt x="7" y="16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8" y="3"/>
                    <a:pt x="8" y="3"/>
                    <a:pt x="9" y="2"/>
                  </a:cubicBezTo>
                  <a:cubicBezTo>
                    <a:pt x="10" y="2"/>
                    <a:pt x="11" y="1"/>
                    <a:pt x="11" y="1"/>
                  </a:cubicBezTo>
                  <a:cubicBezTo>
                    <a:pt x="12" y="0"/>
                    <a:pt x="13" y="0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19" y="0"/>
                    <a:pt x="21" y="0"/>
                    <a:pt x="23" y="1"/>
                  </a:cubicBezTo>
                  <a:cubicBezTo>
                    <a:pt x="25" y="1"/>
                    <a:pt x="26" y="2"/>
                    <a:pt x="27" y="4"/>
                  </a:cubicBezTo>
                  <a:cubicBezTo>
                    <a:pt x="28" y="5"/>
                    <a:pt x="29" y="7"/>
                    <a:pt x="30" y="9"/>
                  </a:cubicBezTo>
                  <a:cubicBezTo>
                    <a:pt x="30" y="11"/>
                    <a:pt x="31" y="14"/>
                    <a:pt x="31" y="17"/>
                  </a:cubicBezTo>
                  <a:cubicBezTo>
                    <a:pt x="31" y="39"/>
                    <a:pt x="31" y="39"/>
                    <a:pt x="31" y="39"/>
                  </a:cubicBezTo>
                  <a:lnTo>
                    <a:pt x="23" y="3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48" name="Google Shape;148;p10"/>
            <p:cNvSpPr/>
            <p:nvPr/>
          </p:nvSpPr>
          <p:spPr>
            <a:xfrm>
              <a:off x="2445845" y="6284068"/>
              <a:ext cx="31387" cy="29643"/>
            </a:xfrm>
            <a:custGeom>
              <a:avLst/>
              <a:gdLst/>
              <a:ahLst/>
              <a:cxnLst/>
              <a:rect l="l" t="t" r="r" b="b"/>
              <a:pathLst>
                <a:path w="12" h="12" extrusionOk="0">
                  <a:moveTo>
                    <a:pt x="12" y="6"/>
                  </a:moveTo>
                  <a:cubicBezTo>
                    <a:pt x="12" y="7"/>
                    <a:pt x="11" y="7"/>
                    <a:pt x="11" y="8"/>
                  </a:cubicBezTo>
                  <a:cubicBezTo>
                    <a:pt x="11" y="9"/>
                    <a:pt x="10" y="9"/>
                    <a:pt x="10" y="10"/>
                  </a:cubicBezTo>
                  <a:cubicBezTo>
                    <a:pt x="9" y="10"/>
                    <a:pt x="9" y="11"/>
                    <a:pt x="8" y="11"/>
                  </a:cubicBezTo>
                  <a:cubicBezTo>
                    <a:pt x="7" y="11"/>
                    <a:pt x="7" y="12"/>
                    <a:pt x="6" y="12"/>
                  </a:cubicBezTo>
                  <a:cubicBezTo>
                    <a:pt x="5" y="12"/>
                    <a:pt x="4" y="11"/>
                    <a:pt x="4" y="11"/>
                  </a:cubicBezTo>
                  <a:cubicBezTo>
                    <a:pt x="3" y="11"/>
                    <a:pt x="2" y="10"/>
                    <a:pt x="2" y="10"/>
                  </a:cubicBezTo>
                  <a:cubicBezTo>
                    <a:pt x="1" y="9"/>
                    <a:pt x="1" y="9"/>
                    <a:pt x="1" y="8"/>
                  </a:cubicBezTo>
                  <a:cubicBezTo>
                    <a:pt x="0" y="7"/>
                    <a:pt x="0" y="7"/>
                    <a:pt x="0" y="6"/>
                  </a:cubicBezTo>
                  <a:cubicBezTo>
                    <a:pt x="0" y="5"/>
                    <a:pt x="0" y="4"/>
                    <a:pt x="1" y="4"/>
                  </a:cubicBezTo>
                  <a:cubicBezTo>
                    <a:pt x="1" y="3"/>
                    <a:pt x="1" y="2"/>
                    <a:pt x="2" y="2"/>
                  </a:cubicBezTo>
                  <a:cubicBezTo>
                    <a:pt x="2" y="1"/>
                    <a:pt x="3" y="1"/>
                    <a:pt x="4" y="0"/>
                  </a:cubicBezTo>
                  <a:cubicBezTo>
                    <a:pt x="4" y="0"/>
                    <a:pt x="5" y="0"/>
                    <a:pt x="6" y="0"/>
                  </a:cubicBezTo>
                  <a:cubicBezTo>
                    <a:pt x="7" y="0"/>
                    <a:pt x="7" y="0"/>
                    <a:pt x="8" y="0"/>
                  </a:cubicBezTo>
                  <a:cubicBezTo>
                    <a:pt x="9" y="1"/>
                    <a:pt x="9" y="1"/>
                    <a:pt x="10" y="2"/>
                  </a:cubicBezTo>
                  <a:cubicBezTo>
                    <a:pt x="10" y="2"/>
                    <a:pt x="11" y="3"/>
                    <a:pt x="11" y="4"/>
                  </a:cubicBezTo>
                  <a:cubicBezTo>
                    <a:pt x="11" y="4"/>
                    <a:pt x="12" y="5"/>
                    <a:pt x="12" y="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49" name="Google Shape;149;p10"/>
            <p:cNvSpPr/>
            <p:nvPr/>
          </p:nvSpPr>
          <p:spPr>
            <a:xfrm>
              <a:off x="2540006" y="6181188"/>
              <a:ext cx="97648" cy="130778"/>
            </a:xfrm>
            <a:custGeom>
              <a:avLst/>
              <a:gdLst/>
              <a:ahLst/>
              <a:cxnLst/>
              <a:rect l="l" t="t" r="r" b="b"/>
              <a:pathLst>
                <a:path w="56" h="75" extrusionOk="0">
                  <a:moveTo>
                    <a:pt x="34" y="11"/>
                  </a:moveTo>
                  <a:lnTo>
                    <a:pt x="34" y="75"/>
                  </a:lnTo>
                  <a:lnTo>
                    <a:pt x="22" y="75"/>
                  </a:lnTo>
                  <a:lnTo>
                    <a:pt x="22" y="11"/>
                  </a:lnTo>
                  <a:lnTo>
                    <a:pt x="0" y="11"/>
                  </a:lnTo>
                  <a:lnTo>
                    <a:pt x="0" y="0"/>
                  </a:lnTo>
                  <a:lnTo>
                    <a:pt x="56" y="0"/>
                  </a:lnTo>
                  <a:lnTo>
                    <a:pt x="56" y="11"/>
                  </a:lnTo>
                  <a:lnTo>
                    <a:pt x="34" y="1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50" name="Google Shape;150;p10"/>
            <p:cNvSpPr/>
            <p:nvPr/>
          </p:nvSpPr>
          <p:spPr>
            <a:xfrm>
              <a:off x="2651603" y="6174213"/>
              <a:ext cx="80211" cy="137753"/>
            </a:xfrm>
            <a:custGeom>
              <a:avLst/>
              <a:gdLst/>
              <a:ahLst/>
              <a:cxnLst/>
              <a:rect l="l" t="t" r="r" b="b"/>
              <a:pathLst>
                <a:path w="31" h="54" extrusionOk="0">
                  <a:moveTo>
                    <a:pt x="24" y="54"/>
                  </a:moveTo>
                  <a:cubicBezTo>
                    <a:pt x="24" y="32"/>
                    <a:pt x="24" y="32"/>
                    <a:pt x="24" y="32"/>
                  </a:cubicBezTo>
                  <a:cubicBezTo>
                    <a:pt x="24" y="28"/>
                    <a:pt x="23" y="26"/>
                    <a:pt x="22" y="24"/>
                  </a:cubicBezTo>
                  <a:cubicBezTo>
                    <a:pt x="21" y="22"/>
                    <a:pt x="19" y="22"/>
                    <a:pt x="16" y="22"/>
                  </a:cubicBezTo>
                  <a:cubicBezTo>
                    <a:pt x="15" y="22"/>
                    <a:pt x="14" y="22"/>
                    <a:pt x="13" y="22"/>
                  </a:cubicBezTo>
                  <a:cubicBezTo>
                    <a:pt x="12" y="22"/>
                    <a:pt x="11" y="23"/>
                    <a:pt x="10" y="24"/>
                  </a:cubicBezTo>
                  <a:cubicBezTo>
                    <a:pt x="9" y="25"/>
                    <a:pt x="9" y="26"/>
                    <a:pt x="8" y="27"/>
                  </a:cubicBezTo>
                  <a:cubicBezTo>
                    <a:pt x="8" y="28"/>
                    <a:pt x="8" y="30"/>
                    <a:pt x="8" y="31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8" y="18"/>
                    <a:pt x="9" y="18"/>
                    <a:pt x="10" y="17"/>
                  </a:cubicBezTo>
                  <a:cubicBezTo>
                    <a:pt x="10" y="17"/>
                    <a:pt x="11" y="16"/>
                    <a:pt x="12" y="16"/>
                  </a:cubicBezTo>
                  <a:cubicBezTo>
                    <a:pt x="13" y="15"/>
                    <a:pt x="14" y="15"/>
                    <a:pt x="15" y="15"/>
                  </a:cubicBezTo>
                  <a:cubicBezTo>
                    <a:pt x="16" y="15"/>
                    <a:pt x="17" y="15"/>
                    <a:pt x="18" y="15"/>
                  </a:cubicBezTo>
                  <a:cubicBezTo>
                    <a:pt x="20" y="15"/>
                    <a:pt x="22" y="15"/>
                    <a:pt x="24" y="16"/>
                  </a:cubicBezTo>
                  <a:cubicBezTo>
                    <a:pt x="25" y="16"/>
                    <a:pt x="27" y="17"/>
                    <a:pt x="28" y="19"/>
                  </a:cubicBezTo>
                  <a:cubicBezTo>
                    <a:pt x="29" y="20"/>
                    <a:pt x="30" y="22"/>
                    <a:pt x="30" y="24"/>
                  </a:cubicBezTo>
                  <a:cubicBezTo>
                    <a:pt x="31" y="27"/>
                    <a:pt x="31" y="29"/>
                    <a:pt x="31" y="32"/>
                  </a:cubicBezTo>
                  <a:cubicBezTo>
                    <a:pt x="31" y="54"/>
                    <a:pt x="31" y="54"/>
                    <a:pt x="31" y="54"/>
                  </a:cubicBezTo>
                  <a:lnTo>
                    <a:pt x="24" y="5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51" name="Google Shape;151;p10"/>
            <p:cNvSpPr/>
            <p:nvPr/>
          </p:nvSpPr>
          <p:spPr>
            <a:xfrm>
              <a:off x="2750996" y="6212575"/>
              <a:ext cx="85443" cy="101135"/>
            </a:xfrm>
            <a:custGeom>
              <a:avLst/>
              <a:gdLst/>
              <a:ahLst/>
              <a:cxnLst/>
              <a:rect l="l" t="t" r="r" b="b"/>
              <a:pathLst>
                <a:path w="33" h="40" extrusionOk="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4"/>
                    <a:pt x="8" y="26"/>
                    <a:pt x="8" y="27"/>
                  </a:cubicBezTo>
                  <a:cubicBezTo>
                    <a:pt x="9" y="28"/>
                    <a:pt x="10" y="29"/>
                    <a:pt x="11" y="30"/>
                  </a:cubicBezTo>
                  <a:cubicBezTo>
                    <a:pt x="11" y="31"/>
                    <a:pt x="12" y="32"/>
                    <a:pt x="13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8" y="33"/>
                    <a:pt x="19" y="33"/>
                  </a:cubicBezTo>
                  <a:cubicBezTo>
                    <a:pt x="20" y="32"/>
                    <a:pt x="21" y="32"/>
                    <a:pt x="21" y="32"/>
                  </a:cubicBezTo>
                  <a:cubicBezTo>
                    <a:pt x="22" y="32"/>
                    <a:pt x="23" y="31"/>
                    <a:pt x="23" y="31"/>
                  </a:cubicBezTo>
                  <a:cubicBezTo>
                    <a:pt x="24" y="31"/>
                    <a:pt x="24" y="30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19" y="39"/>
                    <a:pt x="18" y="40"/>
                    <a:pt x="16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0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2" y="31"/>
                  </a:cubicBezTo>
                  <a:cubicBezTo>
                    <a:pt x="1" y="29"/>
                    <a:pt x="1" y="28"/>
                    <a:pt x="0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4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19" y="0"/>
                    <a:pt x="22" y="0"/>
                    <a:pt x="24" y="1"/>
                  </a:cubicBezTo>
                  <a:cubicBezTo>
                    <a:pt x="26" y="2"/>
                    <a:pt x="27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2" y="14"/>
                    <a:pt x="33" y="16"/>
                    <a:pt x="33" y="19"/>
                  </a:cubicBezTo>
                  <a:close/>
                  <a:moveTo>
                    <a:pt x="25" y="16"/>
                  </a:moveTo>
                  <a:cubicBezTo>
                    <a:pt x="25" y="15"/>
                    <a:pt x="25" y="13"/>
                    <a:pt x="24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0" y="9"/>
                  </a:cubicBezTo>
                  <a:cubicBezTo>
                    <a:pt x="9" y="10"/>
                    <a:pt x="9" y="11"/>
                    <a:pt x="8" y="12"/>
                  </a:cubicBezTo>
                  <a:cubicBezTo>
                    <a:pt x="8" y="13"/>
                    <a:pt x="7" y="14"/>
                    <a:pt x="7" y="16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52" name="Google Shape;152;p10"/>
            <p:cNvSpPr/>
            <p:nvPr/>
          </p:nvSpPr>
          <p:spPr>
            <a:xfrm>
              <a:off x="2902698" y="6174213"/>
              <a:ext cx="80211" cy="139497"/>
            </a:xfrm>
            <a:custGeom>
              <a:avLst/>
              <a:gdLst/>
              <a:ahLst/>
              <a:cxnLst/>
              <a:rect l="l" t="t" r="r" b="b"/>
              <a:pathLst>
                <a:path w="32" h="55" extrusionOk="0">
                  <a:moveTo>
                    <a:pt x="32" y="35"/>
                  </a:moveTo>
                  <a:cubicBezTo>
                    <a:pt x="32" y="38"/>
                    <a:pt x="32" y="41"/>
                    <a:pt x="31" y="44"/>
                  </a:cubicBezTo>
                  <a:cubicBezTo>
                    <a:pt x="30" y="46"/>
                    <a:pt x="29" y="48"/>
                    <a:pt x="28" y="50"/>
                  </a:cubicBezTo>
                  <a:cubicBezTo>
                    <a:pt x="26" y="51"/>
                    <a:pt x="25" y="53"/>
                    <a:pt x="23" y="53"/>
                  </a:cubicBezTo>
                  <a:cubicBezTo>
                    <a:pt x="21" y="54"/>
                    <a:pt x="19" y="55"/>
                    <a:pt x="17" y="55"/>
                  </a:cubicBezTo>
                  <a:cubicBezTo>
                    <a:pt x="15" y="55"/>
                    <a:pt x="13" y="54"/>
                    <a:pt x="12" y="53"/>
                  </a:cubicBezTo>
                  <a:cubicBezTo>
                    <a:pt x="10" y="52"/>
                    <a:pt x="9" y="51"/>
                    <a:pt x="7" y="50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9" y="18"/>
                    <a:pt x="10" y="17"/>
                  </a:cubicBezTo>
                  <a:cubicBezTo>
                    <a:pt x="10" y="17"/>
                    <a:pt x="11" y="16"/>
                    <a:pt x="12" y="16"/>
                  </a:cubicBezTo>
                  <a:cubicBezTo>
                    <a:pt x="12" y="16"/>
                    <a:pt x="13" y="15"/>
                    <a:pt x="14" y="15"/>
                  </a:cubicBezTo>
                  <a:cubicBezTo>
                    <a:pt x="15" y="15"/>
                    <a:pt x="16" y="15"/>
                    <a:pt x="17" y="15"/>
                  </a:cubicBezTo>
                  <a:cubicBezTo>
                    <a:pt x="20" y="15"/>
                    <a:pt x="21" y="15"/>
                    <a:pt x="23" y="16"/>
                  </a:cubicBezTo>
                  <a:cubicBezTo>
                    <a:pt x="25" y="16"/>
                    <a:pt x="27" y="18"/>
                    <a:pt x="28" y="19"/>
                  </a:cubicBezTo>
                  <a:cubicBezTo>
                    <a:pt x="29" y="21"/>
                    <a:pt x="30" y="23"/>
                    <a:pt x="31" y="26"/>
                  </a:cubicBezTo>
                  <a:cubicBezTo>
                    <a:pt x="32" y="28"/>
                    <a:pt x="32" y="32"/>
                    <a:pt x="32" y="35"/>
                  </a:cubicBezTo>
                  <a:close/>
                  <a:moveTo>
                    <a:pt x="25" y="35"/>
                  </a:moveTo>
                  <a:cubicBezTo>
                    <a:pt x="25" y="31"/>
                    <a:pt x="24" y="27"/>
                    <a:pt x="23" y="25"/>
                  </a:cubicBezTo>
                  <a:cubicBezTo>
                    <a:pt x="21" y="23"/>
                    <a:pt x="19" y="22"/>
                    <a:pt x="16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3" y="22"/>
                    <a:pt x="12" y="23"/>
                    <a:pt x="11" y="23"/>
                  </a:cubicBezTo>
                  <a:cubicBezTo>
                    <a:pt x="10" y="23"/>
                    <a:pt x="10" y="24"/>
                    <a:pt x="9" y="25"/>
                  </a:cubicBezTo>
                  <a:cubicBezTo>
                    <a:pt x="8" y="25"/>
                    <a:pt x="8" y="26"/>
                    <a:pt x="7" y="26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8" y="43"/>
                    <a:pt x="8" y="44"/>
                    <a:pt x="9" y="44"/>
                  </a:cubicBezTo>
                  <a:cubicBezTo>
                    <a:pt x="10" y="45"/>
                    <a:pt x="10" y="45"/>
                    <a:pt x="11" y="46"/>
                  </a:cubicBezTo>
                  <a:cubicBezTo>
                    <a:pt x="12" y="46"/>
                    <a:pt x="13" y="47"/>
                    <a:pt x="14" y="47"/>
                  </a:cubicBezTo>
                  <a:cubicBezTo>
                    <a:pt x="15" y="47"/>
                    <a:pt x="15" y="48"/>
                    <a:pt x="16" y="48"/>
                  </a:cubicBezTo>
                  <a:cubicBezTo>
                    <a:pt x="19" y="48"/>
                    <a:pt x="21" y="47"/>
                    <a:pt x="23" y="45"/>
                  </a:cubicBezTo>
                  <a:cubicBezTo>
                    <a:pt x="24" y="43"/>
                    <a:pt x="25" y="39"/>
                    <a:pt x="25" y="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53" name="Google Shape;153;p10"/>
            <p:cNvSpPr/>
            <p:nvPr/>
          </p:nvSpPr>
          <p:spPr>
            <a:xfrm>
              <a:off x="2998603" y="6212575"/>
              <a:ext cx="83698" cy="101135"/>
            </a:xfrm>
            <a:custGeom>
              <a:avLst/>
              <a:gdLst/>
              <a:ahLst/>
              <a:cxnLst/>
              <a:rect l="l" t="t" r="r" b="b"/>
              <a:pathLst>
                <a:path w="33" h="40" extrusionOk="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10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1" y="32"/>
                    <a:pt x="21" y="32"/>
                    <a:pt x="22" y="32"/>
                  </a:cubicBezTo>
                  <a:cubicBezTo>
                    <a:pt x="23" y="32"/>
                    <a:pt x="23" y="31"/>
                    <a:pt x="24" y="31"/>
                  </a:cubicBezTo>
                  <a:cubicBezTo>
                    <a:pt x="24" y="31"/>
                    <a:pt x="25" y="30"/>
                    <a:pt x="26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8" y="37"/>
                  </a:cubicBezTo>
                  <a:cubicBezTo>
                    <a:pt x="27" y="37"/>
                    <a:pt x="26" y="38"/>
                    <a:pt x="25" y="38"/>
                  </a:cubicBezTo>
                  <a:cubicBezTo>
                    <a:pt x="24" y="39"/>
                    <a:pt x="23" y="39"/>
                    <a:pt x="21" y="39"/>
                  </a:cubicBezTo>
                  <a:cubicBezTo>
                    <a:pt x="20" y="39"/>
                    <a:pt x="19" y="40"/>
                    <a:pt x="17" y="40"/>
                  </a:cubicBezTo>
                  <a:cubicBezTo>
                    <a:pt x="15" y="40"/>
                    <a:pt x="14" y="39"/>
                    <a:pt x="12" y="39"/>
                  </a:cubicBezTo>
                  <a:cubicBezTo>
                    <a:pt x="11" y="38"/>
                    <a:pt x="10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5" y="34"/>
                    <a:pt x="4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1" y="24"/>
                    <a:pt x="0" y="22"/>
                    <a:pt x="0" y="20"/>
                  </a:cubicBezTo>
                  <a:cubicBezTo>
                    <a:pt x="0" y="16"/>
                    <a:pt x="1" y="13"/>
                    <a:pt x="2" y="11"/>
                  </a:cubicBezTo>
                  <a:cubicBezTo>
                    <a:pt x="2" y="8"/>
                    <a:pt x="4" y="6"/>
                    <a:pt x="5" y="5"/>
                  </a:cubicBezTo>
                  <a:cubicBezTo>
                    <a:pt x="7" y="3"/>
                    <a:pt x="8" y="2"/>
                    <a:pt x="10" y="1"/>
                  </a:cubicBezTo>
                  <a:cubicBezTo>
                    <a:pt x="12" y="0"/>
                    <a:pt x="15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1" y="7"/>
                    <a:pt x="32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6" y="16"/>
                  </a:moveTo>
                  <a:cubicBezTo>
                    <a:pt x="26" y="15"/>
                    <a:pt x="25" y="13"/>
                    <a:pt x="25" y="12"/>
                  </a:cubicBezTo>
                  <a:cubicBezTo>
                    <a:pt x="25" y="11"/>
                    <a:pt x="24" y="10"/>
                    <a:pt x="23" y="9"/>
                  </a:cubicBezTo>
                  <a:cubicBezTo>
                    <a:pt x="23" y="8"/>
                    <a:pt x="22" y="8"/>
                    <a:pt x="21" y="7"/>
                  </a:cubicBezTo>
                  <a:cubicBezTo>
                    <a:pt x="20" y="7"/>
                    <a:pt x="18" y="6"/>
                    <a:pt x="17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1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6" y="1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54" name="Google Shape;154;p10"/>
            <p:cNvSpPr/>
            <p:nvPr/>
          </p:nvSpPr>
          <p:spPr>
            <a:xfrm>
              <a:off x="3096251" y="6174213"/>
              <a:ext cx="55799" cy="139497"/>
            </a:xfrm>
            <a:custGeom>
              <a:avLst/>
              <a:gdLst/>
              <a:ahLst/>
              <a:cxnLst/>
              <a:rect l="l" t="t" r="r" b="b"/>
              <a:pathLst>
                <a:path w="22" h="55" extrusionOk="0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2" y="55"/>
                    <a:pt x="11" y="54"/>
                    <a:pt x="10" y="54"/>
                  </a:cubicBezTo>
                  <a:cubicBezTo>
                    <a:pt x="9" y="54"/>
                    <a:pt x="8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4"/>
                    <a:pt x="13" y="45"/>
                    <a:pt x="13" y="45"/>
                  </a:cubicBezTo>
                  <a:cubicBezTo>
                    <a:pt x="13" y="46"/>
                    <a:pt x="13" y="46"/>
                    <a:pt x="13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6" y="48"/>
                  </a:cubicBezTo>
                  <a:cubicBezTo>
                    <a:pt x="17" y="48"/>
                    <a:pt x="18" y="48"/>
                    <a:pt x="19" y="47"/>
                  </a:cubicBezTo>
                  <a:cubicBezTo>
                    <a:pt x="20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55" name="Google Shape;155;p10"/>
            <p:cNvSpPr/>
            <p:nvPr/>
          </p:nvSpPr>
          <p:spPr>
            <a:xfrm>
              <a:off x="3164256" y="6174213"/>
              <a:ext cx="55799" cy="139497"/>
            </a:xfrm>
            <a:custGeom>
              <a:avLst/>
              <a:gdLst/>
              <a:ahLst/>
              <a:cxnLst/>
              <a:rect l="l" t="t" r="r" b="b"/>
              <a:pathLst>
                <a:path w="22" h="55" extrusionOk="0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6" y="54"/>
                    <a:pt x="15" y="55"/>
                    <a:pt x="14" y="55"/>
                  </a:cubicBezTo>
                  <a:cubicBezTo>
                    <a:pt x="12" y="55"/>
                    <a:pt x="11" y="54"/>
                    <a:pt x="10" y="54"/>
                  </a:cubicBezTo>
                  <a:cubicBezTo>
                    <a:pt x="9" y="54"/>
                    <a:pt x="8" y="53"/>
                    <a:pt x="7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4"/>
                    <a:pt x="12" y="45"/>
                    <a:pt x="13" y="45"/>
                  </a:cubicBezTo>
                  <a:cubicBezTo>
                    <a:pt x="13" y="46"/>
                    <a:pt x="13" y="46"/>
                    <a:pt x="13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6" y="48"/>
                  </a:cubicBezTo>
                  <a:cubicBezTo>
                    <a:pt x="17" y="48"/>
                    <a:pt x="18" y="48"/>
                    <a:pt x="19" y="47"/>
                  </a:cubicBezTo>
                  <a:cubicBezTo>
                    <a:pt x="20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56" name="Google Shape;156;p10"/>
            <p:cNvSpPr/>
            <p:nvPr/>
          </p:nvSpPr>
          <p:spPr>
            <a:xfrm>
              <a:off x="3234004" y="6212575"/>
              <a:ext cx="83698" cy="101135"/>
            </a:xfrm>
            <a:custGeom>
              <a:avLst/>
              <a:gdLst/>
              <a:ahLst/>
              <a:cxnLst/>
              <a:rect l="l" t="t" r="r" b="b"/>
              <a:pathLst>
                <a:path w="33" h="40" extrusionOk="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10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1" y="32"/>
                    <a:pt x="21" y="32"/>
                    <a:pt x="22" y="32"/>
                  </a:cubicBezTo>
                  <a:cubicBezTo>
                    <a:pt x="23" y="32"/>
                    <a:pt x="23" y="31"/>
                    <a:pt x="24" y="31"/>
                  </a:cubicBezTo>
                  <a:cubicBezTo>
                    <a:pt x="24" y="31"/>
                    <a:pt x="25" y="30"/>
                    <a:pt x="26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7" y="37"/>
                    <a:pt x="26" y="38"/>
                    <a:pt x="25" y="38"/>
                  </a:cubicBezTo>
                  <a:cubicBezTo>
                    <a:pt x="24" y="39"/>
                    <a:pt x="22" y="39"/>
                    <a:pt x="21" y="39"/>
                  </a:cubicBezTo>
                  <a:cubicBezTo>
                    <a:pt x="20" y="39"/>
                    <a:pt x="19" y="40"/>
                    <a:pt x="17" y="40"/>
                  </a:cubicBezTo>
                  <a:cubicBezTo>
                    <a:pt x="15" y="40"/>
                    <a:pt x="14" y="39"/>
                    <a:pt x="12" y="39"/>
                  </a:cubicBezTo>
                  <a:cubicBezTo>
                    <a:pt x="11" y="38"/>
                    <a:pt x="10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5" y="34"/>
                    <a:pt x="4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1" y="24"/>
                    <a:pt x="0" y="22"/>
                    <a:pt x="0" y="20"/>
                  </a:cubicBezTo>
                  <a:cubicBezTo>
                    <a:pt x="0" y="16"/>
                    <a:pt x="1" y="13"/>
                    <a:pt x="2" y="11"/>
                  </a:cubicBezTo>
                  <a:cubicBezTo>
                    <a:pt x="2" y="8"/>
                    <a:pt x="4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5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1" y="7"/>
                    <a:pt x="32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6" y="16"/>
                  </a:moveTo>
                  <a:cubicBezTo>
                    <a:pt x="26" y="15"/>
                    <a:pt x="25" y="13"/>
                    <a:pt x="25" y="12"/>
                  </a:cubicBezTo>
                  <a:cubicBezTo>
                    <a:pt x="25" y="11"/>
                    <a:pt x="24" y="10"/>
                    <a:pt x="23" y="9"/>
                  </a:cubicBezTo>
                  <a:cubicBezTo>
                    <a:pt x="23" y="8"/>
                    <a:pt x="22" y="8"/>
                    <a:pt x="21" y="7"/>
                  </a:cubicBezTo>
                  <a:cubicBezTo>
                    <a:pt x="20" y="7"/>
                    <a:pt x="18" y="6"/>
                    <a:pt x="17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1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6" y="1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57" name="Google Shape;157;p10"/>
            <p:cNvSpPr/>
            <p:nvPr/>
          </p:nvSpPr>
          <p:spPr>
            <a:xfrm>
              <a:off x="3336884" y="6212575"/>
              <a:ext cx="59286" cy="99391"/>
            </a:xfrm>
            <a:custGeom>
              <a:avLst/>
              <a:gdLst/>
              <a:ahLst/>
              <a:cxnLst/>
              <a:rect l="l" t="t" r="r" b="b"/>
              <a:pathLst>
                <a:path w="23" h="39" extrusionOk="0">
                  <a:moveTo>
                    <a:pt x="21" y="8"/>
                  </a:moveTo>
                  <a:cubicBezTo>
                    <a:pt x="20" y="8"/>
                    <a:pt x="19" y="8"/>
                    <a:pt x="19" y="7"/>
                  </a:cubicBezTo>
                  <a:cubicBezTo>
                    <a:pt x="18" y="7"/>
                    <a:pt x="17" y="7"/>
                    <a:pt x="15" y="7"/>
                  </a:cubicBezTo>
                  <a:cubicBezTo>
                    <a:pt x="13" y="7"/>
                    <a:pt x="11" y="8"/>
                    <a:pt x="10" y="9"/>
                  </a:cubicBezTo>
                  <a:cubicBezTo>
                    <a:pt x="8" y="11"/>
                    <a:pt x="8" y="14"/>
                    <a:pt x="8" y="17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3"/>
                    <a:pt x="9" y="3"/>
                    <a:pt x="9" y="2"/>
                  </a:cubicBezTo>
                  <a:cubicBezTo>
                    <a:pt x="10" y="2"/>
                    <a:pt x="11" y="1"/>
                    <a:pt x="11" y="1"/>
                  </a:cubicBezTo>
                  <a:cubicBezTo>
                    <a:pt x="12" y="0"/>
                    <a:pt x="13" y="0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18" y="0"/>
                    <a:pt x="19" y="0"/>
                    <a:pt x="20" y="0"/>
                  </a:cubicBezTo>
                  <a:cubicBezTo>
                    <a:pt x="21" y="0"/>
                    <a:pt x="22" y="1"/>
                    <a:pt x="23" y="1"/>
                  </a:cubicBezTo>
                  <a:lnTo>
                    <a:pt x="21" y="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58" name="Google Shape;158;p10"/>
            <p:cNvSpPr/>
            <p:nvPr/>
          </p:nvSpPr>
          <p:spPr>
            <a:xfrm>
              <a:off x="3451969" y="6174213"/>
              <a:ext cx="55799" cy="139497"/>
            </a:xfrm>
            <a:custGeom>
              <a:avLst/>
              <a:gdLst/>
              <a:ahLst/>
              <a:cxnLst/>
              <a:rect l="l" t="t" r="r" b="b"/>
              <a:pathLst>
                <a:path w="22" h="55" extrusionOk="0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2" y="55"/>
                    <a:pt x="11" y="54"/>
                    <a:pt x="10" y="54"/>
                  </a:cubicBezTo>
                  <a:cubicBezTo>
                    <a:pt x="9" y="54"/>
                    <a:pt x="8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4"/>
                    <a:pt x="12" y="45"/>
                    <a:pt x="13" y="45"/>
                  </a:cubicBezTo>
                  <a:cubicBezTo>
                    <a:pt x="13" y="46"/>
                    <a:pt x="13" y="46"/>
                    <a:pt x="13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6" y="48"/>
                  </a:cubicBezTo>
                  <a:cubicBezTo>
                    <a:pt x="17" y="48"/>
                    <a:pt x="18" y="48"/>
                    <a:pt x="19" y="47"/>
                  </a:cubicBezTo>
                  <a:cubicBezTo>
                    <a:pt x="20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59" name="Google Shape;159;p10"/>
            <p:cNvSpPr/>
            <p:nvPr/>
          </p:nvSpPr>
          <p:spPr>
            <a:xfrm>
              <a:off x="3530436" y="6174213"/>
              <a:ext cx="80211" cy="137753"/>
            </a:xfrm>
            <a:custGeom>
              <a:avLst/>
              <a:gdLst/>
              <a:ahLst/>
              <a:cxnLst/>
              <a:rect l="l" t="t" r="r" b="b"/>
              <a:pathLst>
                <a:path w="31" h="54" extrusionOk="0">
                  <a:moveTo>
                    <a:pt x="23" y="54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28"/>
                    <a:pt x="22" y="26"/>
                    <a:pt x="21" y="24"/>
                  </a:cubicBezTo>
                  <a:cubicBezTo>
                    <a:pt x="20" y="22"/>
                    <a:pt x="18" y="22"/>
                    <a:pt x="15" y="22"/>
                  </a:cubicBezTo>
                  <a:cubicBezTo>
                    <a:pt x="14" y="22"/>
                    <a:pt x="13" y="22"/>
                    <a:pt x="12" y="22"/>
                  </a:cubicBezTo>
                  <a:cubicBezTo>
                    <a:pt x="11" y="22"/>
                    <a:pt x="10" y="23"/>
                    <a:pt x="9" y="24"/>
                  </a:cubicBezTo>
                  <a:cubicBezTo>
                    <a:pt x="9" y="25"/>
                    <a:pt x="8" y="26"/>
                    <a:pt x="8" y="27"/>
                  </a:cubicBezTo>
                  <a:cubicBezTo>
                    <a:pt x="7" y="28"/>
                    <a:pt x="7" y="30"/>
                    <a:pt x="7" y="31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8" y="18"/>
                    <a:pt x="9" y="17"/>
                  </a:cubicBezTo>
                  <a:cubicBezTo>
                    <a:pt x="10" y="17"/>
                    <a:pt x="10" y="16"/>
                    <a:pt x="11" y="16"/>
                  </a:cubicBezTo>
                  <a:cubicBezTo>
                    <a:pt x="12" y="15"/>
                    <a:pt x="13" y="15"/>
                    <a:pt x="14" y="15"/>
                  </a:cubicBezTo>
                  <a:cubicBezTo>
                    <a:pt x="15" y="15"/>
                    <a:pt x="16" y="15"/>
                    <a:pt x="17" y="15"/>
                  </a:cubicBezTo>
                  <a:cubicBezTo>
                    <a:pt x="19" y="15"/>
                    <a:pt x="21" y="15"/>
                    <a:pt x="23" y="16"/>
                  </a:cubicBezTo>
                  <a:cubicBezTo>
                    <a:pt x="25" y="16"/>
                    <a:pt x="26" y="17"/>
                    <a:pt x="27" y="19"/>
                  </a:cubicBezTo>
                  <a:cubicBezTo>
                    <a:pt x="28" y="20"/>
                    <a:pt x="29" y="22"/>
                    <a:pt x="30" y="24"/>
                  </a:cubicBezTo>
                  <a:cubicBezTo>
                    <a:pt x="30" y="27"/>
                    <a:pt x="31" y="29"/>
                    <a:pt x="31" y="32"/>
                  </a:cubicBezTo>
                  <a:cubicBezTo>
                    <a:pt x="31" y="54"/>
                    <a:pt x="31" y="54"/>
                    <a:pt x="31" y="54"/>
                  </a:cubicBezTo>
                  <a:lnTo>
                    <a:pt x="23" y="5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60" name="Google Shape;160;p10"/>
            <p:cNvSpPr/>
            <p:nvPr/>
          </p:nvSpPr>
          <p:spPr>
            <a:xfrm>
              <a:off x="3628084" y="6212575"/>
              <a:ext cx="83698" cy="101135"/>
            </a:xfrm>
            <a:custGeom>
              <a:avLst/>
              <a:gdLst/>
              <a:ahLst/>
              <a:cxnLst/>
              <a:rect l="l" t="t" r="r" b="b"/>
              <a:pathLst>
                <a:path w="33" h="40" extrusionOk="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9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19" y="33"/>
                  </a:cubicBezTo>
                  <a:cubicBezTo>
                    <a:pt x="20" y="32"/>
                    <a:pt x="21" y="32"/>
                    <a:pt x="22" y="32"/>
                  </a:cubicBezTo>
                  <a:cubicBezTo>
                    <a:pt x="22" y="32"/>
                    <a:pt x="23" y="31"/>
                    <a:pt x="23" y="31"/>
                  </a:cubicBezTo>
                  <a:cubicBezTo>
                    <a:pt x="24" y="31"/>
                    <a:pt x="25" y="30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20" y="39"/>
                    <a:pt x="18" y="40"/>
                    <a:pt x="17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1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5" y="16"/>
                  </a:moveTo>
                  <a:cubicBezTo>
                    <a:pt x="25" y="15"/>
                    <a:pt x="25" y="13"/>
                    <a:pt x="25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0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61" name="Google Shape;161;p10"/>
            <p:cNvSpPr/>
            <p:nvPr/>
          </p:nvSpPr>
          <p:spPr>
            <a:xfrm>
              <a:off x="3772813" y="6212575"/>
              <a:ext cx="81955" cy="101135"/>
            </a:xfrm>
            <a:custGeom>
              <a:avLst/>
              <a:gdLst/>
              <a:ahLst/>
              <a:cxnLst/>
              <a:rect l="l" t="t" r="r" b="b"/>
              <a:pathLst>
                <a:path w="32" h="40" extrusionOk="0">
                  <a:moveTo>
                    <a:pt x="24" y="39"/>
                  </a:moveTo>
                  <a:cubicBezTo>
                    <a:pt x="24" y="35"/>
                    <a:pt x="24" y="35"/>
                    <a:pt x="24" y="35"/>
                  </a:cubicBezTo>
                  <a:cubicBezTo>
                    <a:pt x="23" y="36"/>
                    <a:pt x="23" y="37"/>
                    <a:pt x="22" y="37"/>
                  </a:cubicBezTo>
                  <a:cubicBezTo>
                    <a:pt x="21" y="37"/>
                    <a:pt x="21" y="38"/>
                    <a:pt x="20" y="38"/>
                  </a:cubicBezTo>
                  <a:cubicBezTo>
                    <a:pt x="19" y="39"/>
                    <a:pt x="18" y="39"/>
                    <a:pt x="17" y="39"/>
                  </a:cubicBezTo>
                  <a:cubicBezTo>
                    <a:pt x="16" y="39"/>
                    <a:pt x="15" y="40"/>
                    <a:pt x="14" y="40"/>
                  </a:cubicBezTo>
                  <a:cubicBezTo>
                    <a:pt x="12" y="40"/>
                    <a:pt x="11" y="39"/>
                    <a:pt x="9" y="39"/>
                  </a:cubicBezTo>
                  <a:cubicBezTo>
                    <a:pt x="7" y="38"/>
                    <a:pt x="6" y="38"/>
                    <a:pt x="5" y="37"/>
                  </a:cubicBezTo>
                  <a:cubicBezTo>
                    <a:pt x="3" y="36"/>
                    <a:pt x="2" y="34"/>
                    <a:pt x="2" y="33"/>
                  </a:cubicBezTo>
                  <a:cubicBezTo>
                    <a:pt x="1" y="31"/>
                    <a:pt x="0" y="29"/>
                    <a:pt x="0" y="27"/>
                  </a:cubicBezTo>
                  <a:cubicBezTo>
                    <a:pt x="0" y="24"/>
                    <a:pt x="1" y="23"/>
                    <a:pt x="2" y="21"/>
                  </a:cubicBezTo>
                  <a:cubicBezTo>
                    <a:pt x="2" y="20"/>
                    <a:pt x="3" y="18"/>
                    <a:pt x="5" y="17"/>
                  </a:cubicBezTo>
                  <a:cubicBezTo>
                    <a:pt x="6" y="16"/>
                    <a:pt x="8" y="15"/>
                    <a:pt x="10" y="15"/>
                  </a:cubicBezTo>
                  <a:cubicBezTo>
                    <a:pt x="12" y="14"/>
                    <a:pt x="14" y="14"/>
                    <a:pt x="16" y="14"/>
                  </a:cubicBezTo>
                  <a:cubicBezTo>
                    <a:pt x="18" y="14"/>
                    <a:pt x="19" y="14"/>
                    <a:pt x="21" y="15"/>
                  </a:cubicBezTo>
                  <a:cubicBezTo>
                    <a:pt x="22" y="15"/>
                    <a:pt x="23" y="15"/>
                    <a:pt x="24" y="16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4" y="11"/>
                    <a:pt x="24" y="9"/>
                    <a:pt x="22" y="8"/>
                  </a:cubicBezTo>
                  <a:cubicBezTo>
                    <a:pt x="21" y="7"/>
                    <a:pt x="19" y="6"/>
                    <a:pt x="17" y="6"/>
                  </a:cubicBezTo>
                  <a:cubicBezTo>
                    <a:pt x="15" y="6"/>
                    <a:pt x="13" y="6"/>
                    <a:pt x="12" y="7"/>
                  </a:cubicBezTo>
                  <a:cubicBezTo>
                    <a:pt x="10" y="7"/>
                    <a:pt x="9" y="8"/>
                    <a:pt x="7" y="9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6" y="2"/>
                    <a:pt x="8" y="1"/>
                    <a:pt x="10" y="0"/>
                  </a:cubicBezTo>
                  <a:cubicBezTo>
                    <a:pt x="12" y="0"/>
                    <a:pt x="15" y="0"/>
                    <a:pt x="17" y="0"/>
                  </a:cubicBezTo>
                  <a:cubicBezTo>
                    <a:pt x="19" y="0"/>
                    <a:pt x="21" y="0"/>
                    <a:pt x="23" y="0"/>
                  </a:cubicBezTo>
                  <a:cubicBezTo>
                    <a:pt x="25" y="1"/>
                    <a:pt x="26" y="2"/>
                    <a:pt x="28" y="3"/>
                  </a:cubicBezTo>
                  <a:cubicBezTo>
                    <a:pt x="29" y="4"/>
                    <a:pt x="30" y="5"/>
                    <a:pt x="31" y="7"/>
                  </a:cubicBezTo>
                  <a:cubicBezTo>
                    <a:pt x="31" y="8"/>
                    <a:pt x="32" y="10"/>
                    <a:pt x="32" y="12"/>
                  </a:cubicBezTo>
                  <a:cubicBezTo>
                    <a:pt x="32" y="39"/>
                    <a:pt x="32" y="39"/>
                    <a:pt x="32" y="39"/>
                  </a:cubicBezTo>
                  <a:lnTo>
                    <a:pt x="24" y="39"/>
                  </a:lnTo>
                  <a:close/>
                  <a:moveTo>
                    <a:pt x="24" y="22"/>
                  </a:moveTo>
                  <a:cubicBezTo>
                    <a:pt x="24" y="22"/>
                    <a:pt x="23" y="22"/>
                    <a:pt x="22" y="22"/>
                  </a:cubicBezTo>
                  <a:cubicBezTo>
                    <a:pt x="22" y="21"/>
                    <a:pt x="21" y="21"/>
                    <a:pt x="21" y="21"/>
                  </a:cubicBezTo>
                  <a:cubicBezTo>
                    <a:pt x="20" y="21"/>
                    <a:pt x="19" y="21"/>
                    <a:pt x="18" y="21"/>
                  </a:cubicBezTo>
                  <a:cubicBezTo>
                    <a:pt x="17" y="21"/>
                    <a:pt x="17" y="21"/>
                    <a:pt x="16" y="21"/>
                  </a:cubicBezTo>
                  <a:cubicBezTo>
                    <a:pt x="13" y="21"/>
                    <a:pt x="11" y="21"/>
                    <a:pt x="10" y="22"/>
                  </a:cubicBezTo>
                  <a:cubicBezTo>
                    <a:pt x="8" y="23"/>
                    <a:pt x="8" y="25"/>
                    <a:pt x="8" y="26"/>
                  </a:cubicBezTo>
                  <a:cubicBezTo>
                    <a:pt x="8" y="28"/>
                    <a:pt x="8" y="29"/>
                    <a:pt x="8" y="29"/>
                  </a:cubicBezTo>
                  <a:cubicBezTo>
                    <a:pt x="9" y="30"/>
                    <a:pt x="9" y="31"/>
                    <a:pt x="10" y="31"/>
                  </a:cubicBezTo>
                  <a:cubicBezTo>
                    <a:pt x="10" y="32"/>
                    <a:pt x="11" y="32"/>
                    <a:pt x="12" y="32"/>
                  </a:cubicBezTo>
                  <a:cubicBezTo>
                    <a:pt x="13" y="33"/>
                    <a:pt x="14" y="33"/>
                    <a:pt x="15" y="33"/>
                  </a:cubicBezTo>
                  <a:cubicBezTo>
                    <a:pt x="16" y="33"/>
                    <a:pt x="17" y="33"/>
                    <a:pt x="18" y="32"/>
                  </a:cubicBezTo>
                  <a:cubicBezTo>
                    <a:pt x="19" y="32"/>
                    <a:pt x="20" y="32"/>
                    <a:pt x="21" y="31"/>
                  </a:cubicBezTo>
                  <a:cubicBezTo>
                    <a:pt x="21" y="31"/>
                    <a:pt x="22" y="30"/>
                    <a:pt x="23" y="30"/>
                  </a:cubicBezTo>
                  <a:cubicBezTo>
                    <a:pt x="23" y="29"/>
                    <a:pt x="24" y="28"/>
                    <a:pt x="24" y="28"/>
                  </a:cubicBezTo>
                  <a:lnTo>
                    <a:pt x="24" y="2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62" name="Google Shape;162;p10"/>
            <p:cNvSpPr/>
            <p:nvPr/>
          </p:nvSpPr>
          <p:spPr>
            <a:xfrm>
              <a:off x="3877436" y="6212575"/>
              <a:ext cx="78468" cy="99391"/>
            </a:xfrm>
            <a:custGeom>
              <a:avLst/>
              <a:gdLst/>
              <a:ahLst/>
              <a:cxnLst/>
              <a:rect l="l" t="t" r="r" b="b"/>
              <a:pathLst>
                <a:path w="31" h="39" extrusionOk="0">
                  <a:moveTo>
                    <a:pt x="23" y="39"/>
                  </a:moveTo>
                  <a:cubicBezTo>
                    <a:pt x="23" y="17"/>
                    <a:pt x="23" y="17"/>
                    <a:pt x="23" y="17"/>
                  </a:cubicBezTo>
                  <a:cubicBezTo>
                    <a:pt x="23" y="14"/>
                    <a:pt x="23" y="11"/>
                    <a:pt x="22" y="9"/>
                  </a:cubicBezTo>
                  <a:cubicBezTo>
                    <a:pt x="20" y="7"/>
                    <a:pt x="18" y="7"/>
                    <a:pt x="15" y="7"/>
                  </a:cubicBezTo>
                  <a:cubicBezTo>
                    <a:pt x="14" y="7"/>
                    <a:pt x="13" y="7"/>
                    <a:pt x="12" y="7"/>
                  </a:cubicBezTo>
                  <a:cubicBezTo>
                    <a:pt x="11" y="8"/>
                    <a:pt x="10" y="8"/>
                    <a:pt x="10" y="9"/>
                  </a:cubicBezTo>
                  <a:cubicBezTo>
                    <a:pt x="9" y="10"/>
                    <a:pt x="8" y="11"/>
                    <a:pt x="8" y="12"/>
                  </a:cubicBezTo>
                  <a:cubicBezTo>
                    <a:pt x="8" y="14"/>
                    <a:pt x="8" y="15"/>
                    <a:pt x="8" y="16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3"/>
                    <a:pt x="9" y="3"/>
                    <a:pt x="9" y="2"/>
                  </a:cubicBezTo>
                  <a:cubicBezTo>
                    <a:pt x="10" y="2"/>
                    <a:pt x="11" y="1"/>
                    <a:pt x="12" y="1"/>
                  </a:cubicBezTo>
                  <a:cubicBezTo>
                    <a:pt x="12" y="0"/>
                    <a:pt x="13" y="0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20" y="0"/>
                    <a:pt x="22" y="0"/>
                    <a:pt x="23" y="1"/>
                  </a:cubicBezTo>
                  <a:cubicBezTo>
                    <a:pt x="25" y="1"/>
                    <a:pt x="26" y="2"/>
                    <a:pt x="28" y="4"/>
                  </a:cubicBezTo>
                  <a:cubicBezTo>
                    <a:pt x="29" y="5"/>
                    <a:pt x="29" y="7"/>
                    <a:pt x="30" y="9"/>
                  </a:cubicBezTo>
                  <a:cubicBezTo>
                    <a:pt x="31" y="11"/>
                    <a:pt x="31" y="14"/>
                    <a:pt x="31" y="17"/>
                  </a:cubicBezTo>
                  <a:cubicBezTo>
                    <a:pt x="31" y="39"/>
                    <a:pt x="31" y="39"/>
                    <a:pt x="31" y="39"/>
                  </a:cubicBezTo>
                  <a:lnTo>
                    <a:pt x="23" y="3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63" name="Google Shape;163;p10"/>
            <p:cNvSpPr/>
            <p:nvPr/>
          </p:nvSpPr>
          <p:spPr>
            <a:xfrm>
              <a:off x="3975084" y="6212575"/>
              <a:ext cx="73236" cy="101135"/>
            </a:xfrm>
            <a:custGeom>
              <a:avLst/>
              <a:gdLst/>
              <a:ahLst/>
              <a:cxnLst/>
              <a:rect l="l" t="t" r="r" b="b"/>
              <a:pathLst>
                <a:path w="29" h="40" extrusionOk="0">
                  <a:moveTo>
                    <a:pt x="28" y="4"/>
                  </a:moveTo>
                  <a:cubicBezTo>
                    <a:pt x="24" y="10"/>
                    <a:pt x="24" y="10"/>
                    <a:pt x="24" y="10"/>
                  </a:cubicBezTo>
                  <a:cubicBezTo>
                    <a:pt x="23" y="8"/>
                    <a:pt x="21" y="8"/>
                    <a:pt x="20" y="7"/>
                  </a:cubicBezTo>
                  <a:cubicBezTo>
                    <a:pt x="18" y="7"/>
                    <a:pt x="16" y="6"/>
                    <a:pt x="14" y="6"/>
                  </a:cubicBezTo>
                  <a:cubicBezTo>
                    <a:pt x="12" y="6"/>
                    <a:pt x="11" y="7"/>
                    <a:pt x="10" y="7"/>
                  </a:cubicBezTo>
                  <a:cubicBezTo>
                    <a:pt x="9" y="8"/>
                    <a:pt x="9" y="9"/>
                    <a:pt x="9" y="10"/>
                  </a:cubicBezTo>
                  <a:cubicBezTo>
                    <a:pt x="9" y="10"/>
                    <a:pt x="9" y="11"/>
                    <a:pt x="9" y="11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1" y="13"/>
                    <a:pt x="12" y="13"/>
                    <a:pt x="13" y="14"/>
                  </a:cubicBezTo>
                  <a:cubicBezTo>
                    <a:pt x="14" y="14"/>
                    <a:pt x="15" y="15"/>
                    <a:pt x="16" y="15"/>
                  </a:cubicBezTo>
                  <a:cubicBezTo>
                    <a:pt x="18" y="16"/>
                    <a:pt x="20" y="17"/>
                    <a:pt x="22" y="18"/>
                  </a:cubicBezTo>
                  <a:cubicBezTo>
                    <a:pt x="23" y="19"/>
                    <a:pt x="25" y="19"/>
                    <a:pt x="26" y="20"/>
                  </a:cubicBezTo>
                  <a:cubicBezTo>
                    <a:pt x="27" y="21"/>
                    <a:pt x="28" y="22"/>
                    <a:pt x="28" y="24"/>
                  </a:cubicBezTo>
                  <a:cubicBezTo>
                    <a:pt x="29" y="25"/>
                    <a:pt x="29" y="26"/>
                    <a:pt x="29" y="28"/>
                  </a:cubicBezTo>
                  <a:cubicBezTo>
                    <a:pt x="29" y="30"/>
                    <a:pt x="29" y="32"/>
                    <a:pt x="28" y="34"/>
                  </a:cubicBezTo>
                  <a:cubicBezTo>
                    <a:pt x="27" y="35"/>
                    <a:pt x="26" y="36"/>
                    <a:pt x="25" y="37"/>
                  </a:cubicBezTo>
                  <a:cubicBezTo>
                    <a:pt x="23" y="38"/>
                    <a:pt x="22" y="39"/>
                    <a:pt x="20" y="39"/>
                  </a:cubicBezTo>
                  <a:cubicBezTo>
                    <a:pt x="18" y="39"/>
                    <a:pt x="17" y="40"/>
                    <a:pt x="15" y="40"/>
                  </a:cubicBezTo>
                  <a:cubicBezTo>
                    <a:pt x="12" y="40"/>
                    <a:pt x="10" y="39"/>
                    <a:pt x="7" y="38"/>
                  </a:cubicBezTo>
                  <a:cubicBezTo>
                    <a:pt x="4" y="37"/>
                    <a:pt x="2" y="36"/>
                    <a:pt x="0" y="35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5" y="30"/>
                    <a:pt x="7" y="31"/>
                    <a:pt x="9" y="32"/>
                  </a:cubicBezTo>
                  <a:cubicBezTo>
                    <a:pt x="11" y="32"/>
                    <a:pt x="13" y="33"/>
                    <a:pt x="15" y="33"/>
                  </a:cubicBezTo>
                  <a:cubicBezTo>
                    <a:pt x="17" y="33"/>
                    <a:pt x="19" y="32"/>
                    <a:pt x="20" y="32"/>
                  </a:cubicBezTo>
                  <a:cubicBezTo>
                    <a:pt x="21" y="31"/>
                    <a:pt x="22" y="30"/>
                    <a:pt x="22" y="29"/>
                  </a:cubicBezTo>
                  <a:cubicBezTo>
                    <a:pt x="22" y="28"/>
                    <a:pt x="21" y="27"/>
                    <a:pt x="21" y="27"/>
                  </a:cubicBezTo>
                  <a:cubicBezTo>
                    <a:pt x="21" y="26"/>
                    <a:pt x="20" y="25"/>
                    <a:pt x="19" y="25"/>
                  </a:cubicBezTo>
                  <a:cubicBezTo>
                    <a:pt x="18" y="25"/>
                    <a:pt x="18" y="24"/>
                    <a:pt x="16" y="24"/>
                  </a:cubicBezTo>
                  <a:cubicBezTo>
                    <a:pt x="15" y="23"/>
                    <a:pt x="14" y="23"/>
                    <a:pt x="13" y="22"/>
                  </a:cubicBezTo>
                  <a:cubicBezTo>
                    <a:pt x="11" y="21"/>
                    <a:pt x="9" y="20"/>
                    <a:pt x="7" y="20"/>
                  </a:cubicBezTo>
                  <a:cubicBezTo>
                    <a:pt x="6" y="19"/>
                    <a:pt x="5" y="18"/>
                    <a:pt x="4" y="17"/>
                  </a:cubicBezTo>
                  <a:cubicBezTo>
                    <a:pt x="3" y="16"/>
                    <a:pt x="2" y="15"/>
                    <a:pt x="2" y="14"/>
                  </a:cubicBezTo>
                  <a:cubicBezTo>
                    <a:pt x="2" y="13"/>
                    <a:pt x="1" y="12"/>
                    <a:pt x="1" y="10"/>
                  </a:cubicBezTo>
                  <a:cubicBezTo>
                    <a:pt x="1" y="8"/>
                    <a:pt x="2" y="7"/>
                    <a:pt x="2" y="5"/>
                  </a:cubicBezTo>
                  <a:cubicBezTo>
                    <a:pt x="3" y="4"/>
                    <a:pt x="4" y="3"/>
                    <a:pt x="5" y="2"/>
                  </a:cubicBezTo>
                  <a:cubicBezTo>
                    <a:pt x="6" y="1"/>
                    <a:pt x="8" y="1"/>
                    <a:pt x="9" y="0"/>
                  </a:cubicBezTo>
                  <a:cubicBezTo>
                    <a:pt x="11" y="0"/>
                    <a:pt x="13" y="0"/>
                    <a:pt x="15" y="0"/>
                  </a:cubicBezTo>
                  <a:cubicBezTo>
                    <a:pt x="17" y="0"/>
                    <a:pt x="19" y="0"/>
                    <a:pt x="22" y="1"/>
                  </a:cubicBezTo>
                  <a:cubicBezTo>
                    <a:pt x="24" y="2"/>
                    <a:pt x="26" y="3"/>
                    <a:pt x="28" y="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64" name="Google Shape;164;p10"/>
            <p:cNvSpPr/>
            <p:nvPr/>
          </p:nvSpPr>
          <p:spPr>
            <a:xfrm>
              <a:off x="4058782" y="6212575"/>
              <a:ext cx="122060" cy="99391"/>
            </a:xfrm>
            <a:custGeom>
              <a:avLst/>
              <a:gdLst/>
              <a:ahLst/>
              <a:cxnLst/>
              <a:rect l="l" t="t" r="r" b="b"/>
              <a:pathLst>
                <a:path w="70" h="57" extrusionOk="0">
                  <a:moveTo>
                    <a:pt x="55" y="57"/>
                  </a:moveTo>
                  <a:lnTo>
                    <a:pt x="45" y="57"/>
                  </a:lnTo>
                  <a:lnTo>
                    <a:pt x="35" y="17"/>
                  </a:lnTo>
                  <a:lnTo>
                    <a:pt x="25" y="57"/>
                  </a:lnTo>
                  <a:lnTo>
                    <a:pt x="14" y="57"/>
                  </a:lnTo>
                  <a:lnTo>
                    <a:pt x="0" y="0"/>
                  </a:lnTo>
                  <a:lnTo>
                    <a:pt x="10" y="0"/>
                  </a:lnTo>
                  <a:lnTo>
                    <a:pt x="20" y="39"/>
                  </a:lnTo>
                  <a:lnTo>
                    <a:pt x="30" y="0"/>
                  </a:lnTo>
                  <a:lnTo>
                    <a:pt x="39" y="0"/>
                  </a:lnTo>
                  <a:lnTo>
                    <a:pt x="49" y="39"/>
                  </a:lnTo>
                  <a:lnTo>
                    <a:pt x="60" y="0"/>
                  </a:lnTo>
                  <a:lnTo>
                    <a:pt x="70" y="0"/>
                  </a:lnTo>
                  <a:lnTo>
                    <a:pt x="55" y="5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65" name="Google Shape;165;p10"/>
            <p:cNvSpPr/>
            <p:nvPr/>
          </p:nvSpPr>
          <p:spPr>
            <a:xfrm>
              <a:off x="4191304" y="6212575"/>
              <a:ext cx="83698" cy="101135"/>
            </a:xfrm>
            <a:custGeom>
              <a:avLst/>
              <a:gdLst/>
              <a:ahLst/>
              <a:cxnLst/>
              <a:rect l="l" t="t" r="r" b="b"/>
              <a:pathLst>
                <a:path w="33" h="40" extrusionOk="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9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0" y="32"/>
                    <a:pt x="21" y="32"/>
                    <a:pt x="22" y="32"/>
                  </a:cubicBezTo>
                  <a:cubicBezTo>
                    <a:pt x="22" y="32"/>
                    <a:pt x="23" y="31"/>
                    <a:pt x="23" y="31"/>
                  </a:cubicBezTo>
                  <a:cubicBezTo>
                    <a:pt x="24" y="31"/>
                    <a:pt x="25" y="30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20" y="39"/>
                    <a:pt x="18" y="40"/>
                    <a:pt x="17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1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5" y="16"/>
                  </a:moveTo>
                  <a:cubicBezTo>
                    <a:pt x="25" y="15"/>
                    <a:pt x="25" y="13"/>
                    <a:pt x="25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0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66" name="Google Shape;166;p10"/>
            <p:cNvSpPr/>
            <p:nvPr/>
          </p:nvSpPr>
          <p:spPr>
            <a:xfrm>
              <a:off x="4295927" y="6212575"/>
              <a:ext cx="57543" cy="99391"/>
            </a:xfrm>
            <a:custGeom>
              <a:avLst/>
              <a:gdLst/>
              <a:ahLst/>
              <a:cxnLst/>
              <a:rect l="l" t="t" r="r" b="b"/>
              <a:pathLst>
                <a:path w="23" h="39" extrusionOk="0">
                  <a:moveTo>
                    <a:pt x="21" y="8"/>
                  </a:moveTo>
                  <a:cubicBezTo>
                    <a:pt x="20" y="8"/>
                    <a:pt x="19" y="8"/>
                    <a:pt x="18" y="7"/>
                  </a:cubicBezTo>
                  <a:cubicBezTo>
                    <a:pt x="17" y="7"/>
                    <a:pt x="16" y="7"/>
                    <a:pt x="15" y="7"/>
                  </a:cubicBezTo>
                  <a:cubicBezTo>
                    <a:pt x="13" y="7"/>
                    <a:pt x="11" y="8"/>
                    <a:pt x="10" y="9"/>
                  </a:cubicBezTo>
                  <a:cubicBezTo>
                    <a:pt x="8" y="11"/>
                    <a:pt x="8" y="14"/>
                    <a:pt x="8" y="17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3"/>
                    <a:pt x="9" y="3"/>
                    <a:pt x="9" y="2"/>
                  </a:cubicBezTo>
                  <a:cubicBezTo>
                    <a:pt x="10" y="2"/>
                    <a:pt x="10" y="1"/>
                    <a:pt x="11" y="1"/>
                  </a:cubicBezTo>
                  <a:cubicBezTo>
                    <a:pt x="12" y="0"/>
                    <a:pt x="13" y="0"/>
                    <a:pt x="14" y="0"/>
                  </a:cubicBezTo>
                  <a:cubicBezTo>
                    <a:pt x="14" y="0"/>
                    <a:pt x="15" y="0"/>
                    <a:pt x="16" y="0"/>
                  </a:cubicBezTo>
                  <a:cubicBezTo>
                    <a:pt x="18" y="0"/>
                    <a:pt x="19" y="0"/>
                    <a:pt x="20" y="0"/>
                  </a:cubicBezTo>
                  <a:cubicBezTo>
                    <a:pt x="21" y="0"/>
                    <a:pt x="22" y="1"/>
                    <a:pt x="23" y="1"/>
                  </a:cubicBezTo>
                  <a:lnTo>
                    <a:pt x="21" y="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67" name="Google Shape;167;p10"/>
            <p:cNvSpPr/>
            <p:nvPr/>
          </p:nvSpPr>
          <p:spPr>
            <a:xfrm>
              <a:off x="4346494" y="6284068"/>
              <a:ext cx="29644" cy="29643"/>
            </a:xfrm>
            <a:custGeom>
              <a:avLst/>
              <a:gdLst/>
              <a:ahLst/>
              <a:cxnLst/>
              <a:rect l="l" t="t" r="r" b="b"/>
              <a:pathLst>
                <a:path w="12" h="12" extrusionOk="0">
                  <a:moveTo>
                    <a:pt x="12" y="6"/>
                  </a:moveTo>
                  <a:cubicBezTo>
                    <a:pt x="12" y="7"/>
                    <a:pt x="11" y="7"/>
                    <a:pt x="11" y="8"/>
                  </a:cubicBezTo>
                  <a:cubicBezTo>
                    <a:pt x="11" y="9"/>
                    <a:pt x="10" y="9"/>
                    <a:pt x="10" y="10"/>
                  </a:cubicBezTo>
                  <a:cubicBezTo>
                    <a:pt x="9" y="10"/>
                    <a:pt x="9" y="11"/>
                    <a:pt x="8" y="11"/>
                  </a:cubicBezTo>
                  <a:cubicBezTo>
                    <a:pt x="7" y="11"/>
                    <a:pt x="7" y="12"/>
                    <a:pt x="6" y="12"/>
                  </a:cubicBezTo>
                  <a:cubicBezTo>
                    <a:pt x="5" y="12"/>
                    <a:pt x="4" y="11"/>
                    <a:pt x="3" y="11"/>
                  </a:cubicBezTo>
                  <a:cubicBezTo>
                    <a:pt x="3" y="11"/>
                    <a:pt x="2" y="10"/>
                    <a:pt x="2" y="10"/>
                  </a:cubicBezTo>
                  <a:cubicBezTo>
                    <a:pt x="1" y="9"/>
                    <a:pt x="1" y="9"/>
                    <a:pt x="0" y="8"/>
                  </a:cubicBezTo>
                  <a:cubicBezTo>
                    <a:pt x="0" y="7"/>
                    <a:pt x="0" y="7"/>
                    <a:pt x="0" y="6"/>
                  </a:cubicBezTo>
                  <a:cubicBezTo>
                    <a:pt x="0" y="5"/>
                    <a:pt x="0" y="4"/>
                    <a:pt x="0" y="4"/>
                  </a:cubicBezTo>
                  <a:cubicBezTo>
                    <a:pt x="1" y="3"/>
                    <a:pt x="1" y="2"/>
                    <a:pt x="2" y="2"/>
                  </a:cubicBezTo>
                  <a:cubicBezTo>
                    <a:pt x="2" y="1"/>
                    <a:pt x="3" y="1"/>
                    <a:pt x="3" y="0"/>
                  </a:cubicBezTo>
                  <a:cubicBezTo>
                    <a:pt x="4" y="0"/>
                    <a:pt x="5" y="0"/>
                    <a:pt x="6" y="0"/>
                  </a:cubicBezTo>
                  <a:cubicBezTo>
                    <a:pt x="7" y="0"/>
                    <a:pt x="7" y="0"/>
                    <a:pt x="8" y="0"/>
                  </a:cubicBezTo>
                  <a:cubicBezTo>
                    <a:pt x="9" y="1"/>
                    <a:pt x="9" y="1"/>
                    <a:pt x="10" y="2"/>
                  </a:cubicBezTo>
                  <a:cubicBezTo>
                    <a:pt x="10" y="2"/>
                    <a:pt x="11" y="3"/>
                    <a:pt x="11" y="4"/>
                  </a:cubicBezTo>
                  <a:cubicBezTo>
                    <a:pt x="11" y="4"/>
                    <a:pt x="12" y="5"/>
                    <a:pt x="12" y="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68" name="Google Shape;168;p10"/>
            <p:cNvSpPr/>
            <p:nvPr/>
          </p:nvSpPr>
          <p:spPr>
            <a:xfrm>
              <a:off x="498115" y="6388691"/>
              <a:ext cx="94161" cy="130778"/>
            </a:xfrm>
            <a:custGeom>
              <a:avLst/>
              <a:gdLst/>
              <a:ahLst/>
              <a:cxnLst/>
              <a:rect l="l" t="t" r="r" b="b"/>
              <a:pathLst>
                <a:path w="54" h="75" extrusionOk="0">
                  <a:moveTo>
                    <a:pt x="32" y="12"/>
                  </a:moveTo>
                  <a:lnTo>
                    <a:pt x="32" y="75"/>
                  </a:lnTo>
                  <a:lnTo>
                    <a:pt x="22" y="75"/>
                  </a:lnTo>
                  <a:lnTo>
                    <a:pt x="22" y="12"/>
                  </a:lnTo>
                  <a:lnTo>
                    <a:pt x="0" y="12"/>
                  </a:lnTo>
                  <a:lnTo>
                    <a:pt x="0" y="0"/>
                  </a:lnTo>
                  <a:lnTo>
                    <a:pt x="54" y="0"/>
                  </a:lnTo>
                  <a:lnTo>
                    <a:pt x="54" y="12"/>
                  </a:lnTo>
                  <a:lnTo>
                    <a:pt x="32" y="1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69" name="Google Shape;169;p10"/>
            <p:cNvSpPr/>
            <p:nvPr/>
          </p:nvSpPr>
          <p:spPr>
            <a:xfrm>
              <a:off x="609713" y="6383459"/>
              <a:ext cx="78468" cy="136010"/>
            </a:xfrm>
            <a:custGeom>
              <a:avLst/>
              <a:gdLst/>
              <a:ahLst/>
              <a:cxnLst/>
              <a:rect l="l" t="t" r="r" b="b"/>
              <a:pathLst>
                <a:path w="31" h="53" extrusionOk="0">
                  <a:moveTo>
                    <a:pt x="23" y="53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28"/>
                    <a:pt x="22" y="25"/>
                    <a:pt x="21" y="24"/>
                  </a:cubicBezTo>
                  <a:cubicBezTo>
                    <a:pt x="20" y="22"/>
                    <a:pt x="18" y="21"/>
                    <a:pt x="15" y="21"/>
                  </a:cubicBezTo>
                  <a:cubicBezTo>
                    <a:pt x="14" y="21"/>
                    <a:pt x="13" y="21"/>
                    <a:pt x="12" y="22"/>
                  </a:cubicBezTo>
                  <a:cubicBezTo>
                    <a:pt x="11" y="22"/>
                    <a:pt x="10" y="23"/>
                    <a:pt x="9" y="24"/>
                  </a:cubicBezTo>
                  <a:cubicBezTo>
                    <a:pt x="9" y="24"/>
                    <a:pt x="8" y="25"/>
                    <a:pt x="8" y="27"/>
                  </a:cubicBezTo>
                  <a:cubicBezTo>
                    <a:pt x="7" y="28"/>
                    <a:pt x="7" y="29"/>
                    <a:pt x="7" y="31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8" y="17"/>
                    <a:pt x="9" y="17"/>
                  </a:cubicBezTo>
                  <a:cubicBezTo>
                    <a:pt x="10" y="16"/>
                    <a:pt x="10" y="16"/>
                    <a:pt x="11" y="15"/>
                  </a:cubicBezTo>
                  <a:cubicBezTo>
                    <a:pt x="12" y="15"/>
                    <a:pt x="13" y="15"/>
                    <a:pt x="14" y="14"/>
                  </a:cubicBezTo>
                  <a:cubicBezTo>
                    <a:pt x="15" y="14"/>
                    <a:pt x="16" y="14"/>
                    <a:pt x="17" y="14"/>
                  </a:cubicBezTo>
                  <a:cubicBezTo>
                    <a:pt x="19" y="14"/>
                    <a:pt x="21" y="14"/>
                    <a:pt x="23" y="15"/>
                  </a:cubicBezTo>
                  <a:cubicBezTo>
                    <a:pt x="25" y="16"/>
                    <a:pt x="26" y="17"/>
                    <a:pt x="27" y="18"/>
                  </a:cubicBezTo>
                  <a:cubicBezTo>
                    <a:pt x="28" y="20"/>
                    <a:pt x="29" y="22"/>
                    <a:pt x="30" y="24"/>
                  </a:cubicBezTo>
                  <a:cubicBezTo>
                    <a:pt x="30" y="26"/>
                    <a:pt x="31" y="29"/>
                    <a:pt x="31" y="31"/>
                  </a:cubicBezTo>
                  <a:cubicBezTo>
                    <a:pt x="31" y="53"/>
                    <a:pt x="31" y="53"/>
                    <a:pt x="31" y="53"/>
                  </a:cubicBezTo>
                  <a:lnTo>
                    <a:pt x="23" y="5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70" name="Google Shape;170;p10"/>
            <p:cNvSpPr/>
            <p:nvPr/>
          </p:nvSpPr>
          <p:spPr>
            <a:xfrm>
              <a:off x="705618" y="6418333"/>
              <a:ext cx="85443" cy="102879"/>
            </a:xfrm>
            <a:custGeom>
              <a:avLst/>
              <a:gdLst/>
              <a:ahLst/>
              <a:cxnLst/>
              <a:rect l="l" t="t" r="r" b="b"/>
              <a:pathLst>
                <a:path w="33" h="40" extrusionOk="0">
                  <a:moveTo>
                    <a:pt x="33" y="19"/>
                  </a:moveTo>
                  <a:cubicBezTo>
                    <a:pt x="33" y="20"/>
                    <a:pt x="33" y="21"/>
                    <a:pt x="33" y="21"/>
                  </a:cubicBezTo>
                  <a:cubicBezTo>
                    <a:pt x="33" y="22"/>
                    <a:pt x="33" y="22"/>
                    <a:pt x="33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8" y="25"/>
                    <a:pt x="8" y="26"/>
                    <a:pt x="9" y="28"/>
                  </a:cubicBezTo>
                  <a:cubicBezTo>
                    <a:pt x="9" y="29"/>
                    <a:pt x="10" y="30"/>
                    <a:pt x="11" y="31"/>
                  </a:cubicBezTo>
                  <a:cubicBezTo>
                    <a:pt x="12" y="32"/>
                    <a:pt x="13" y="32"/>
                    <a:pt x="14" y="33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19" y="33"/>
                  </a:cubicBezTo>
                  <a:cubicBezTo>
                    <a:pt x="20" y="33"/>
                    <a:pt x="21" y="33"/>
                    <a:pt x="22" y="32"/>
                  </a:cubicBezTo>
                  <a:cubicBezTo>
                    <a:pt x="22" y="32"/>
                    <a:pt x="23" y="32"/>
                    <a:pt x="23" y="32"/>
                  </a:cubicBezTo>
                  <a:cubicBezTo>
                    <a:pt x="24" y="31"/>
                    <a:pt x="25" y="31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6"/>
                    <a:pt x="28" y="37"/>
                    <a:pt x="27" y="37"/>
                  </a:cubicBezTo>
                  <a:cubicBezTo>
                    <a:pt x="26" y="38"/>
                    <a:pt x="25" y="38"/>
                    <a:pt x="24" y="39"/>
                  </a:cubicBezTo>
                  <a:cubicBezTo>
                    <a:pt x="23" y="39"/>
                    <a:pt x="22" y="40"/>
                    <a:pt x="21" y="40"/>
                  </a:cubicBezTo>
                  <a:cubicBezTo>
                    <a:pt x="20" y="40"/>
                    <a:pt x="18" y="40"/>
                    <a:pt x="17" y="40"/>
                  </a:cubicBezTo>
                  <a:cubicBezTo>
                    <a:pt x="15" y="40"/>
                    <a:pt x="13" y="40"/>
                    <a:pt x="12" y="39"/>
                  </a:cubicBezTo>
                  <a:cubicBezTo>
                    <a:pt x="11" y="39"/>
                    <a:pt x="9" y="38"/>
                    <a:pt x="8" y="38"/>
                  </a:cubicBezTo>
                  <a:cubicBezTo>
                    <a:pt x="7" y="37"/>
                    <a:pt x="6" y="36"/>
                    <a:pt x="5" y="35"/>
                  </a:cubicBezTo>
                  <a:cubicBezTo>
                    <a:pt x="4" y="34"/>
                    <a:pt x="3" y="33"/>
                    <a:pt x="3" y="31"/>
                  </a:cubicBezTo>
                  <a:cubicBezTo>
                    <a:pt x="2" y="30"/>
                    <a:pt x="1" y="28"/>
                    <a:pt x="1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7"/>
                    <a:pt x="0" y="14"/>
                    <a:pt x="1" y="12"/>
                  </a:cubicBezTo>
                  <a:cubicBezTo>
                    <a:pt x="2" y="9"/>
                    <a:pt x="3" y="7"/>
                    <a:pt x="5" y="5"/>
                  </a:cubicBezTo>
                  <a:cubicBezTo>
                    <a:pt x="6" y="4"/>
                    <a:pt x="8" y="2"/>
                    <a:pt x="10" y="1"/>
                  </a:cubicBezTo>
                  <a:cubicBezTo>
                    <a:pt x="12" y="1"/>
                    <a:pt x="14" y="0"/>
                    <a:pt x="17" y="0"/>
                  </a:cubicBezTo>
                  <a:cubicBezTo>
                    <a:pt x="20" y="0"/>
                    <a:pt x="22" y="1"/>
                    <a:pt x="24" y="2"/>
                  </a:cubicBezTo>
                  <a:cubicBezTo>
                    <a:pt x="26" y="3"/>
                    <a:pt x="28" y="4"/>
                    <a:pt x="29" y="6"/>
                  </a:cubicBezTo>
                  <a:cubicBezTo>
                    <a:pt x="30" y="8"/>
                    <a:pt x="31" y="10"/>
                    <a:pt x="32" y="12"/>
                  </a:cubicBezTo>
                  <a:cubicBezTo>
                    <a:pt x="33" y="14"/>
                    <a:pt x="33" y="17"/>
                    <a:pt x="33" y="19"/>
                  </a:cubicBezTo>
                  <a:close/>
                  <a:moveTo>
                    <a:pt x="25" y="17"/>
                  </a:moveTo>
                  <a:cubicBezTo>
                    <a:pt x="25" y="15"/>
                    <a:pt x="25" y="14"/>
                    <a:pt x="25" y="13"/>
                  </a:cubicBezTo>
                  <a:cubicBezTo>
                    <a:pt x="24" y="12"/>
                    <a:pt x="24" y="11"/>
                    <a:pt x="23" y="10"/>
                  </a:cubicBezTo>
                  <a:cubicBezTo>
                    <a:pt x="22" y="9"/>
                    <a:pt x="21" y="8"/>
                    <a:pt x="20" y="8"/>
                  </a:cubicBezTo>
                  <a:cubicBezTo>
                    <a:pt x="19" y="7"/>
                    <a:pt x="18" y="7"/>
                    <a:pt x="16" y="7"/>
                  </a:cubicBezTo>
                  <a:cubicBezTo>
                    <a:pt x="15" y="7"/>
                    <a:pt x="14" y="7"/>
                    <a:pt x="13" y="8"/>
                  </a:cubicBezTo>
                  <a:cubicBezTo>
                    <a:pt x="12" y="8"/>
                    <a:pt x="11" y="9"/>
                    <a:pt x="10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4"/>
                    <a:pt x="8" y="15"/>
                    <a:pt x="8" y="17"/>
                  </a:cubicBezTo>
                  <a:lnTo>
                    <a:pt x="25" y="1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71" name="Google Shape;171;p10"/>
            <p:cNvSpPr/>
            <p:nvPr/>
          </p:nvSpPr>
          <p:spPr>
            <a:xfrm>
              <a:off x="857320" y="6383459"/>
              <a:ext cx="83698" cy="137753"/>
            </a:xfrm>
            <a:custGeom>
              <a:avLst/>
              <a:gdLst/>
              <a:ahLst/>
              <a:cxnLst/>
              <a:rect l="l" t="t" r="r" b="b"/>
              <a:pathLst>
                <a:path w="33" h="54" extrusionOk="0">
                  <a:moveTo>
                    <a:pt x="33" y="35"/>
                  </a:moveTo>
                  <a:cubicBezTo>
                    <a:pt x="33" y="38"/>
                    <a:pt x="32" y="41"/>
                    <a:pt x="31" y="43"/>
                  </a:cubicBezTo>
                  <a:cubicBezTo>
                    <a:pt x="30" y="46"/>
                    <a:pt x="29" y="48"/>
                    <a:pt x="28" y="49"/>
                  </a:cubicBezTo>
                  <a:cubicBezTo>
                    <a:pt x="27" y="51"/>
                    <a:pt x="25" y="52"/>
                    <a:pt x="23" y="53"/>
                  </a:cubicBezTo>
                  <a:cubicBezTo>
                    <a:pt x="21" y="54"/>
                    <a:pt x="19" y="54"/>
                    <a:pt x="17" y="54"/>
                  </a:cubicBezTo>
                  <a:cubicBezTo>
                    <a:pt x="16" y="54"/>
                    <a:pt x="14" y="54"/>
                    <a:pt x="12" y="53"/>
                  </a:cubicBezTo>
                  <a:cubicBezTo>
                    <a:pt x="10" y="52"/>
                    <a:pt x="9" y="51"/>
                    <a:pt x="8" y="50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9" y="18"/>
                    <a:pt x="9" y="17"/>
                    <a:pt x="10" y="17"/>
                  </a:cubicBezTo>
                  <a:cubicBezTo>
                    <a:pt x="11" y="16"/>
                    <a:pt x="11" y="16"/>
                    <a:pt x="12" y="16"/>
                  </a:cubicBezTo>
                  <a:cubicBezTo>
                    <a:pt x="13" y="15"/>
                    <a:pt x="13" y="15"/>
                    <a:pt x="14" y="14"/>
                  </a:cubicBezTo>
                  <a:cubicBezTo>
                    <a:pt x="15" y="14"/>
                    <a:pt x="16" y="14"/>
                    <a:pt x="18" y="14"/>
                  </a:cubicBezTo>
                  <a:cubicBezTo>
                    <a:pt x="20" y="14"/>
                    <a:pt x="22" y="14"/>
                    <a:pt x="24" y="15"/>
                  </a:cubicBezTo>
                  <a:cubicBezTo>
                    <a:pt x="25" y="16"/>
                    <a:pt x="27" y="17"/>
                    <a:pt x="28" y="19"/>
                  </a:cubicBezTo>
                  <a:cubicBezTo>
                    <a:pt x="30" y="21"/>
                    <a:pt x="31" y="23"/>
                    <a:pt x="31" y="25"/>
                  </a:cubicBezTo>
                  <a:cubicBezTo>
                    <a:pt x="32" y="28"/>
                    <a:pt x="33" y="31"/>
                    <a:pt x="33" y="35"/>
                  </a:cubicBezTo>
                  <a:close/>
                  <a:moveTo>
                    <a:pt x="25" y="35"/>
                  </a:moveTo>
                  <a:cubicBezTo>
                    <a:pt x="25" y="30"/>
                    <a:pt x="24" y="27"/>
                    <a:pt x="23" y="24"/>
                  </a:cubicBezTo>
                  <a:cubicBezTo>
                    <a:pt x="21" y="22"/>
                    <a:pt x="19" y="21"/>
                    <a:pt x="16" y="21"/>
                  </a:cubicBezTo>
                  <a:cubicBezTo>
                    <a:pt x="15" y="21"/>
                    <a:pt x="15" y="21"/>
                    <a:pt x="14" y="21"/>
                  </a:cubicBezTo>
                  <a:cubicBezTo>
                    <a:pt x="13" y="22"/>
                    <a:pt x="12" y="22"/>
                    <a:pt x="11" y="23"/>
                  </a:cubicBezTo>
                  <a:cubicBezTo>
                    <a:pt x="11" y="23"/>
                    <a:pt x="10" y="24"/>
                    <a:pt x="9" y="24"/>
                  </a:cubicBezTo>
                  <a:cubicBezTo>
                    <a:pt x="9" y="25"/>
                    <a:pt x="8" y="25"/>
                    <a:pt x="8" y="26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8" y="43"/>
                    <a:pt x="9" y="43"/>
                    <a:pt x="9" y="44"/>
                  </a:cubicBezTo>
                  <a:cubicBezTo>
                    <a:pt x="10" y="44"/>
                    <a:pt x="11" y="45"/>
                    <a:pt x="11" y="45"/>
                  </a:cubicBezTo>
                  <a:cubicBezTo>
                    <a:pt x="12" y="46"/>
                    <a:pt x="13" y="46"/>
                    <a:pt x="14" y="47"/>
                  </a:cubicBezTo>
                  <a:cubicBezTo>
                    <a:pt x="15" y="47"/>
                    <a:pt x="16" y="47"/>
                    <a:pt x="17" y="47"/>
                  </a:cubicBezTo>
                  <a:cubicBezTo>
                    <a:pt x="19" y="47"/>
                    <a:pt x="21" y="46"/>
                    <a:pt x="23" y="44"/>
                  </a:cubicBezTo>
                  <a:cubicBezTo>
                    <a:pt x="24" y="42"/>
                    <a:pt x="25" y="39"/>
                    <a:pt x="25" y="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72" name="Google Shape;172;p10"/>
            <p:cNvSpPr/>
            <p:nvPr/>
          </p:nvSpPr>
          <p:spPr>
            <a:xfrm>
              <a:off x="956713" y="6418333"/>
              <a:ext cx="83698" cy="102879"/>
            </a:xfrm>
            <a:custGeom>
              <a:avLst/>
              <a:gdLst/>
              <a:ahLst/>
              <a:cxnLst/>
              <a:rect l="l" t="t" r="r" b="b"/>
              <a:pathLst>
                <a:path w="33" h="40" extrusionOk="0">
                  <a:moveTo>
                    <a:pt x="33" y="19"/>
                  </a:moveTo>
                  <a:cubicBezTo>
                    <a:pt x="33" y="20"/>
                    <a:pt x="33" y="21"/>
                    <a:pt x="33" y="21"/>
                  </a:cubicBezTo>
                  <a:cubicBezTo>
                    <a:pt x="33" y="22"/>
                    <a:pt x="32" y="22"/>
                    <a:pt x="32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5"/>
                    <a:pt x="8" y="26"/>
                    <a:pt x="8" y="28"/>
                  </a:cubicBezTo>
                  <a:cubicBezTo>
                    <a:pt x="9" y="29"/>
                    <a:pt x="10" y="30"/>
                    <a:pt x="10" y="31"/>
                  </a:cubicBezTo>
                  <a:cubicBezTo>
                    <a:pt x="11" y="32"/>
                    <a:pt x="12" y="32"/>
                    <a:pt x="13" y="33"/>
                  </a:cubicBezTo>
                  <a:cubicBezTo>
                    <a:pt x="14" y="33"/>
                    <a:pt x="16" y="33"/>
                    <a:pt x="17" y="33"/>
                  </a:cubicBezTo>
                  <a:cubicBezTo>
                    <a:pt x="18" y="33"/>
                    <a:pt x="18" y="33"/>
                    <a:pt x="19" y="33"/>
                  </a:cubicBezTo>
                  <a:cubicBezTo>
                    <a:pt x="20" y="33"/>
                    <a:pt x="21" y="33"/>
                    <a:pt x="21" y="32"/>
                  </a:cubicBezTo>
                  <a:cubicBezTo>
                    <a:pt x="22" y="32"/>
                    <a:pt x="22" y="32"/>
                    <a:pt x="23" y="32"/>
                  </a:cubicBezTo>
                  <a:cubicBezTo>
                    <a:pt x="24" y="31"/>
                    <a:pt x="24" y="31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6"/>
                    <a:pt x="28" y="37"/>
                    <a:pt x="27" y="37"/>
                  </a:cubicBezTo>
                  <a:cubicBezTo>
                    <a:pt x="26" y="38"/>
                    <a:pt x="25" y="38"/>
                    <a:pt x="24" y="39"/>
                  </a:cubicBezTo>
                  <a:cubicBezTo>
                    <a:pt x="23" y="39"/>
                    <a:pt x="22" y="40"/>
                    <a:pt x="21" y="40"/>
                  </a:cubicBezTo>
                  <a:cubicBezTo>
                    <a:pt x="19" y="40"/>
                    <a:pt x="18" y="40"/>
                    <a:pt x="16" y="40"/>
                  </a:cubicBezTo>
                  <a:cubicBezTo>
                    <a:pt x="15" y="40"/>
                    <a:pt x="13" y="40"/>
                    <a:pt x="12" y="39"/>
                  </a:cubicBezTo>
                  <a:cubicBezTo>
                    <a:pt x="10" y="39"/>
                    <a:pt x="9" y="38"/>
                    <a:pt x="8" y="38"/>
                  </a:cubicBezTo>
                  <a:cubicBezTo>
                    <a:pt x="7" y="37"/>
                    <a:pt x="6" y="36"/>
                    <a:pt x="5" y="35"/>
                  </a:cubicBezTo>
                  <a:cubicBezTo>
                    <a:pt x="4" y="34"/>
                    <a:pt x="3" y="33"/>
                    <a:pt x="2" y="31"/>
                  </a:cubicBezTo>
                  <a:cubicBezTo>
                    <a:pt x="1" y="30"/>
                    <a:pt x="1" y="28"/>
                    <a:pt x="0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7"/>
                    <a:pt x="0" y="14"/>
                    <a:pt x="1" y="12"/>
                  </a:cubicBezTo>
                  <a:cubicBezTo>
                    <a:pt x="2" y="9"/>
                    <a:pt x="3" y="7"/>
                    <a:pt x="4" y="5"/>
                  </a:cubicBezTo>
                  <a:cubicBezTo>
                    <a:pt x="6" y="4"/>
                    <a:pt x="8" y="2"/>
                    <a:pt x="10" y="1"/>
                  </a:cubicBezTo>
                  <a:cubicBezTo>
                    <a:pt x="12" y="1"/>
                    <a:pt x="14" y="0"/>
                    <a:pt x="16" y="0"/>
                  </a:cubicBezTo>
                  <a:cubicBezTo>
                    <a:pt x="19" y="0"/>
                    <a:pt x="22" y="1"/>
                    <a:pt x="24" y="2"/>
                  </a:cubicBezTo>
                  <a:cubicBezTo>
                    <a:pt x="26" y="3"/>
                    <a:pt x="27" y="4"/>
                    <a:pt x="29" y="6"/>
                  </a:cubicBezTo>
                  <a:cubicBezTo>
                    <a:pt x="30" y="8"/>
                    <a:pt x="31" y="10"/>
                    <a:pt x="32" y="12"/>
                  </a:cubicBezTo>
                  <a:cubicBezTo>
                    <a:pt x="32" y="14"/>
                    <a:pt x="33" y="17"/>
                    <a:pt x="33" y="19"/>
                  </a:cubicBezTo>
                  <a:close/>
                  <a:moveTo>
                    <a:pt x="25" y="17"/>
                  </a:moveTo>
                  <a:cubicBezTo>
                    <a:pt x="25" y="15"/>
                    <a:pt x="25" y="14"/>
                    <a:pt x="24" y="13"/>
                  </a:cubicBezTo>
                  <a:cubicBezTo>
                    <a:pt x="24" y="12"/>
                    <a:pt x="23" y="11"/>
                    <a:pt x="23" y="10"/>
                  </a:cubicBezTo>
                  <a:cubicBezTo>
                    <a:pt x="22" y="9"/>
                    <a:pt x="21" y="8"/>
                    <a:pt x="20" y="8"/>
                  </a:cubicBezTo>
                  <a:cubicBezTo>
                    <a:pt x="19" y="7"/>
                    <a:pt x="18" y="7"/>
                    <a:pt x="16" y="7"/>
                  </a:cubicBezTo>
                  <a:cubicBezTo>
                    <a:pt x="15" y="7"/>
                    <a:pt x="13" y="7"/>
                    <a:pt x="12" y="8"/>
                  </a:cubicBezTo>
                  <a:cubicBezTo>
                    <a:pt x="11" y="8"/>
                    <a:pt x="11" y="9"/>
                    <a:pt x="10" y="9"/>
                  </a:cubicBezTo>
                  <a:cubicBezTo>
                    <a:pt x="9" y="10"/>
                    <a:pt x="9" y="11"/>
                    <a:pt x="8" y="12"/>
                  </a:cubicBezTo>
                  <a:cubicBezTo>
                    <a:pt x="8" y="14"/>
                    <a:pt x="7" y="15"/>
                    <a:pt x="7" y="17"/>
                  </a:cubicBezTo>
                  <a:lnTo>
                    <a:pt x="25" y="1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73" name="Google Shape;173;p10"/>
            <p:cNvSpPr/>
            <p:nvPr/>
          </p:nvSpPr>
          <p:spPr>
            <a:xfrm>
              <a:off x="1050873" y="6383459"/>
              <a:ext cx="55799" cy="137753"/>
            </a:xfrm>
            <a:custGeom>
              <a:avLst/>
              <a:gdLst/>
              <a:ahLst/>
              <a:cxnLst/>
              <a:rect l="l" t="t" r="r" b="b"/>
              <a:pathLst>
                <a:path w="22" h="54" extrusionOk="0">
                  <a:moveTo>
                    <a:pt x="21" y="52"/>
                  </a:moveTo>
                  <a:cubicBezTo>
                    <a:pt x="20" y="53"/>
                    <a:pt x="19" y="53"/>
                    <a:pt x="18" y="54"/>
                  </a:cubicBezTo>
                  <a:cubicBezTo>
                    <a:pt x="17" y="54"/>
                    <a:pt x="15" y="54"/>
                    <a:pt x="14" y="54"/>
                  </a:cubicBezTo>
                  <a:cubicBezTo>
                    <a:pt x="13" y="54"/>
                    <a:pt x="12" y="54"/>
                    <a:pt x="11" y="54"/>
                  </a:cubicBezTo>
                  <a:cubicBezTo>
                    <a:pt x="10" y="53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6" y="47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4"/>
                    <a:pt x="13" y="45"/>
                  </a:cubicBezTo>
                  <a:cubicBezTo>
                    <a:pt x="13" y="45"/>
                    <a:pt x="13" y="46"/>
                    <a:pt x="14" y="46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7"/>
                    <a:pt x="16" y="47"/>
                    <a:pt x="17" y="47"/>
                  </a:cubicBezTo>
                  <a:cubicBezTo>
                    <a:pt x="18" y="47"/>
                    <a:pt x="19" y="47"/>
                    <a:pt x="20" y="47"/>
                  </a:cubicBezTo>
                  <a:cubicBezTo>
                    <a:pt x="21" y="46"/>
                    <a:pt x="22" y="46"/>
                    <a:pt x="22" y="46"/>
                  </a:cubicBezTo>
                  <a:lnTo>
                    <a:pt x="21" y="5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74" name="Google Shape;174;p10"/>
            <p:cNvSpPr/>
            <p:nvPr/>
          </p:nvSpPr>
          <p:spPr>
            <a:xfrm>
              <a:off x="1118877" y="6383459"/>
              <a:ext cx="55799" cy="137753"/>
            </a:xfrm>
            <a:custGeom>
              <a:avLst/>
              <a:gdLst/>
              <a:ahLst/>
              <a:cxnLst/>
              <a:rect l="l" t="t" r="r" b="b"/>
              <a:pathLst>
                <a:path w="22" h="54" extrusionOk="0">
                  <a:moveTo>
                    <a:pt x="21" y="52"/>
                  </a:moveTo>
                  <a:cubicBezTo>
                    <a:pt x="20" y="53"/>
                    <a:pt x="19" y="53"/>
                    <a:pt x="18" y="54"/>
                  </a:cubicBezTo>
                  <a:cubicBezTo>
                    <a:pt x="17" y="54"/>
                    <a:pt x="15" y="54"/>
                    <a:pt x="14" y="54"/>
                  </a:cubicBezTo>
                  <a:cubicBezTo>
                    <a:pt x="13" y="54"/>
                    <a:pt x="11" y="54"/>
                    <a:pt x="10" y="54"/>
                  </a:cubicBezTo>
                  <a:cubicBezTo>
                    <a:pt x="9" y="53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7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4"/>
                    <a:pt x="13" y="45"/>
                  </a:cubicBezTo>
                  <a:cubicBezTo>
                    <a:pt x="13" y="45"/>
                    <a:pt x="13" y="46"/>
                    <a:pt x="14" y="46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7"/>
                    <a:pt x="16" y="47"/>
                    <a:pt x="17" y="47"/>
                  </a:cubicBezTo>
                  <a:cubicBezTo>
                    <a:pt x="18" y="47"/>
                    <a:pt x="19" y="47"/>
                    <a:pt x="20" y="47"/>
                  </a:cubicBezTo>
                  <a:cubicBezTo>
                    <a:pt x="21" y="46"/>
                    <a:pt x="21" y="46"/>
                    <a:pt x="22" y="46"/>
                  </a:cubicBezTo>
                  <a:lnTo>
                    <a:pt x="21" y="5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75" name="Google Shape;175;p10"/>
            <p:cNvSpPr/>
            <p:nvPr/>
          </p:nvSpPr>
          <p:spPr>
            <a:xfrm>
              <a:off x="1190370" y="6418333"/>
              <a:ext cx="83698" cy="102879"/>
            </a:xfrm>
            <a:custGeom>
              <a:avLst/>
              <a:gdLst/>
              <a:ahLst/>
              <a:cxnLst/>
              <a:rect l="l" t="t" r="r" b="b"/>
              <a:pathLst>
                <a:path w="33" h="40" extrusionOk="0">
                  <a:moveTo>
                    <a:pt x="33" y="19"/>
                  </a:moveTo>
                  <a:cubicBezTo>
                    <a:pt x="33" y="20"/>
                    <a:pt x="33" y="21"/>
                    <a:pt x="33" y="21"/>
                  </a:cubicBezTo>
                  <a:cubicBezTo>
                    <a:pt x="32" y="22"/>
                    <a:pt x="32" y="22"/>
                    <a:pt x="32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5"/>
                    <a:pt x="8" y="26"/>
                    <a:pt x="8" y="28"/>
                  </a:cubicBezTo>
                  <a:cubicBezTo>
                    <a:pt x="9" y="29"/>
                    <a:pt x="10" y="30"/>
                    <a:pt x="10" y="31"/>
                  </a:cubicBezTo>
                  <a:cubicBezTo>
                    <a:pt x="11" y="32"/>
                    <a:pt x="12" y="32"/>
                    <a:pt x="13" y="33"/>
                  </a:cubicBezTo>
                  <a:cubicBezTo>
                    <a:pt x="14" y="33"/>
                    <a:pt x="16" y="33"/>
                    <a:pt x="17" y="33"/>
                  </a:cubicBezTo>
                  <a:cubicBezTo>
                    <a:pt x="18" y="33"/>
                    <a:pt x="18" y="33"/>
                    <a:pt x="19" y="33"/>
                  </a:cubicBezTo>
                  <a:cubicBezTo>
                    <a:pt x="20" y="33"/>
                    <a:pt x="20" y="33"/>
                    <a:pt x="21" y="32"/>
                  </a:cubicBezTo>
                  <a:cubicBezTo>
                    <a:pt x="22" y="32"/>
                    <a:pt x="22" y="32"/>
                    <a:pt x="23" y="32"/>
                  </a:cubicBezTo>
                  <a:cubicBezTo>
                    <a:pt x="23" y="31"/>
                    <a:pt x="24" y="31"/>
                    <a:pt x="25" y="30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9" y="36"/>
                    <a:pt x="28" y="37"/>
                    <a:pt x="27" y="37"/>
                  </a:cubicBezTo>
                  <a:cubicBezTo>
                    <a:pt x="26" y="38"/>
                    <a:pt x="25" y="38"/>
                    <a:pt x="24" y="39"/>
                  </a:cubicBezTo>
                  <a:cubicBezTo>
                    <a:pt x="23" y="39"/>
                    <a:pt x="22" y="40"/>
                    <a:pt x="20" y="40"/>
                  </a:cubicBezTo>
                  <a:cubicBezTo>
                    <a:pt x="19" y="40"/>
                    <a:pt x="18" y="40"/>
                    <a:pt x="16" y="40"/>
                  </a:cubicBezTo>
                  <a:cubicBezTo>
                    <a:pt x="15" y="40"/>
                    <a:pt x="13" y="40"/>
                    <a:pt x="12" y="39"/>
                  </a:cubicBezTo>
                  <a:cubicBezTo>
                    <a:pt x="10" y="39"/>
                    <a:pt x="9" y="38"/>
                    <a:pt x="8" y="38"/>
                  </a:cubicBezTo>
                  <a:cubicBezTo>
                    <a:pt x="7" y="37"/>
                    <a:pt x="6" y="36"/>
                    <a:pt x="5" y="35"/>
                  </a:cubicBezTo>
                  <a:cubicBezTo>
                    <a:pt x="4" y="34"/>
                    <a:pt x="3" y="33"/>
                    <a:pt x="2" y="31"/>
                  </a:cubicBezTo>
                  <a:cubicBezTo>
                    <a:pt x="1" y="30"/>
                    <a:pt x="1" y="28"/>
                    <a:pt x="0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7"/>
                    <a:pt x="0" y="14"/>
                    <a:pt x="1" y="12"/>
                  </a:cubicBezTo>
                  <a:cubicBezTo>
                    <a:pt x="2" y="9"/>
                    <a:pt x="3" y="7"/>
                    <a:pt x="4" y="5"/>
                  </a:cubicBezTo>
                  <a:cubicBezTo>
                    <a:pt x="6" y="4"/>
                    <a:pt x="8" y="2"/>
                    <a:pt x="10" y="1"/>
                  </a:cubicBezTo>
                  <a:cubicBezTo>
                    <a:pt x="12" y="1"/>
                    <a:pt x="14" y="0"/>
                    <a:pt x="16" y="0"/>
                  </a:cubicBezTo>
                  <a:cubicBezTo>
                    <a:pt x="19" y="0"/>
                    <a:pt x="22" y="1"/>
                    <a:pt x="24" y="2"/>
                  </a:cubicBezTo>
                  <a:cubicBezTo>
                    <a:pt x="26" y="3"/>
                    <a:pt x="27" y="4"/>
                    <a:pt x="29" y="6"/>
                  </a:cubicBezTo>
                  <a:cubicBezTo>
                    <a:pt x="30" y="8"/>
                    <a:pt x="31" y="10"/>
                    <a:pt x="32" y="12"/>
                  </a:cubicBezTo>
                  <a:cubicBezTo>
                    <a:pt x="32" y="14"/>
                    <a:pt x="33" y="17"/>
                    <a:pt x="33" y="19"/>
                  </a:cubicBezTo>
                  <a:close/>
                  <a:moveTo>
                    <a:pt x="25" y="17"/>
                  </a:moveTo>
                  <a:cubicBezTo>
                    <a:pt x="25" y="15"/>
                    <a:pt x="25" y="14"/>
                    <a:pt x="24" y="13"/>
                  </a:cubicBezTo>
                  <a:cubicBezTo>
                    <a:pt x="24" y="12"/>
                    <a:pt x="23" y="11"/>
                    <a:pt x="23" y="10"/>
                  </a:cubicBezTo>
                  <a:cubicBezTo>
                    <a:pt x="22" y="9"/>
                    <a:pt x="21" y="8"/>
                    <a:pt x="20" y="8"/>
                  </a:cubicBezTo>
                  <a:cubicBezTo>
                    <a:pt x="19" y="7"/>
                    <a:pt x="17" y="7"/>
                    <a:pt x="16" y="7"/>
                  </a:cubicBezTo>
                  <a:cubicBezTo>
                    <a:pt x="15" y="7"/>
                    <a:pt x="13" y="7"/>
                    <a:pt x="12" y="8"/>
                  </a:cubicBezTo>
                  <a:cubicBezTo>
                    <a:pt x="11" y="8"/>
                    <a:pt x="11" y="9"/>
                    <a:pt x="10" y="9"/>
                  </a:cubicBezTo>
                  <a:cubicBezTo>
                    <a:pt x="9" y="10"/>
                    <a:pt x="9" y="11"/>
                    <a:pt x="8" y="12"/>
                  </a:cubicBezTo>
                  <a:cubicBezTo>
                    <a:pt x="8" y="14"/>
                    <a:pt x="7" y="15"/>
                    <a:pt x="7" y="17"/>
                  </a:cubicBezTo>
                  <a:lnTo>
                    <a:pt x="25" y="1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76" name="Google Shape;176;p10"/>
            <p:cNvSpPr/>
            <p:nvPr/>
          </p:nvSpPr>
          <p:spPr>
            <a:xfrm>
              <a:off x="1294993" y="6418333"/>
              <a:ext cx="55799" cy="101135"/>
            </a:xfrm>
            <a:custGeom>
              <a:avLst/>
              <a:gdLst/>
              <a:ahLst/>
              <a:cxnLst/>
              <a:rect l="l" t="t" r="r" b="b"/>
              <a:pathLst>
                <a:path w="22" h="39" extrusionOk="0">
                  <a:moveTo>
                    <a:pt x="20" y="9"/>
                  </a:moveTo>
                  <a:cubicBezTo>
                    <a:pt x="20" y="8"/>
                    <a:pt x="19" y="8"/>
                    <a:pt x="18" y="8"/>
                  </a:cubicBezTo>
                  <a:cubicBezTo>
                    <a:pt x="17" y="8"/>
                    <a:pt x="16" y="7"/>
                    <a:pt x="15" y="7"/>
                  </a:cubicBezTo>
                  <a:cubicBezTo>
                    <a:pt x="12" y="7"/>
                    <a:pt x="10" y="8"/>
                    <a:pt x="9" y="10"/>
                  </a:cubicBezTo>
                  <a:cubicBezTo>
                    <a:pt x="8" y="12"/>
                    <a:pt x="7" y="14"/>
                    <a:pt x="7" y="17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8" y="4"/>
                    <a:pt x="8" y="3"/>
                    <a:pt x="9" y="3"/>
                  </a:cubicBezTo>
                  <a:cubicBezTo>
                    <a:pt x="9" y="2"/>
                    <a:pt x="10" y="2"/>
                    <a:pt x="11" y="1"/>
                  </a:cubicBezTo>
                  <a:cubicBezTo>
                    <a:pt x="11" y="1"/>
                    <a:pt x="12" y="1"/>
                    <a:pt x="13" y="0"/>
                  </a:cubicBezTo>
                  <a:cubicBezTo>
                    <a:pt x="14" y="0"/>
                    <a:pt x="15" y="0"/>
                    <a:pt x="16" y="0"/>
                  </a:cubicBezTo>
                  <a:cubicBezTo>
                    <a:pt x="17" y="0"/>
                    <a:pt x="19" y="0"/>
                    <a:pt x="20" y="1"/>
                  </a:cubicBezTo>
                  <a:cubicBezTo>
                    <a:pt x="21" y="1"/>
                    <a:pt x="22" y="1"/>
                    <a:pt x="22" y="2"/>
                  </a:cubicBezTo>
                  <a:lnTo>
                    <a:pt x="20" y="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77" name="Google Shape;177;p10"/>
            <p:cNvSpPr/>
            <p:nvPr/>
          </p:nvSpPr>
          <p:spPr>
            <a:xfrm>
              <a:off x="1406591" y="6383459"/>
              <a:ext cx="55799" cy="137753"/>
            </a:xfrm>
            <a:custGeom>
              <a:avLst/>
              <a:gdLst/>
              <a:ahLst/>
              <a:cxnLst/>
              <a:rect l="l" t="t" r="r" b="b"/>
              <a:pathLst>
                <a:path w="22" h="54" extrusionOk="0">
                  <a:moveTo>
                    <a:pt x="21" y="52"/>
                  </a:moveTo>
                  <a:cubicBezTo>
                    <a:pt x="20" y="53"/>
                    <a:pt x="19" y="53"/>
                    <a:pt x="18" y="54"/>
                  </a:cubicBezTo>
                  <a:cubicBezTo>
                    <a:pt x="17" y="54"/>
                    <a:pt x="15" y="54"/>
                    <a:pt x="14" y="54"/>
                  </a:cubicBezTo>
                  <a:cubicBezTo>
                    <a:pt x="13" y="54"/>
                    <a:pt x="11" y="54"/>
                    <a:pt x="10" y="54"/>
                  </a:cubicBezTo>
                  <a:cubicBezTo>
                    <a:pt x="9" y="53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7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4"/>
                    <a:pt x="13" y="45"/>
                  </a:cubicBezTo>
                  <a:cubicBezTo>
                    <a:pt x="13" y="45"/>
                    <a:pt x="13" y="46"/>
                    <a:pt x="14" y="46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7"/>
                    <a:pt x="16" y="47"/>
                    <a:pt x="17" y="47"/>
                  </a:cubicBezTo>
                  <a:cubicBezTo>
                    <a:pt x="18" y="47"/>
                    <a:pt x="19" y="47"/>
                    <a:pt x="20" y="47"/>
                  </a:cubicBezTo>
                  <a:cubicBezTo>
                    <a:pt x="21" y="46"/>
                    <a:pt x="21" y="46"/>
                    <a:pt x="22" y="46"/>
                  </a:cubicBezTo>
                  <a:lnTo>
                    <a:pt x="21" y="5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78" name="Google Shape;178;p10"/>
            <p:cNvSpPr/>
            <p:nvPr/>
          </p:nvSpPr>
          <p:spPr>
            <a:xfrm>
              <a:off x="1485058" y="6383459"/>
              <a:ext cx="80211" cy="136010"/>
            </a:xfrm>
            <a:custGeom>
              <a:avLst/>
              <a:gdLst/>
              <a:ahLst/>
              <a:cxnLst/>
              <a:rect l="l" t="t" r="r" b="b"/>
              <a:pathLst>
                <a:path w="31" h="53" extrusionOk="0">
                  <a:moveTo>
                    <a:pt x="23" y="53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28"/>
                    <a:pt x="23" y="25"/>
                    <a:pt x="21" y="24"/>
                  </a:cubicBezTo>
                  <a:cubicBezTo>
                    <a:pt x="20" y="22"/>
                    <a:pt x="18" y="21"/>
                    <a:pt x="15" y="21"/>
                  </a:cubicBezTo>
                  <a:cubicBezTo>
                    <a:pt x="14" y="21"/>
                    <a:pt x="13" y="21"/>
                    <a:pt x="12" y="22"/>
                  </a:cubicBezTo>
                  <a:cubicBezTo>
                    <a:pt x="11" y="22"/>
                    <a:pt x="10" y="23"/>
                    <a:pt x="10" y="24"/>
                  </a:cubicBezTo>
                  <a:cubicBezTo>
                    <a:pt x="9" y="24"/>
                    <a:pt x="8" y="25"/>
                    <a:pt x="8" y="27"/>
                  </a:cubicBezTo>
                  <a:cubicBezTo>
                    <a:pt x="8" y="28"/>
                    <a:pt x="7" y="29"/>
                    <a:pt x="7" y="31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9" y="17"/>
                    <a:pt x="9" y="17"/>
                  </a:cubicBezTo>
                  <a:cubicBezTo>
                    <a:pt x="10" y="16"/>
                    <a:pt x="11" y="16"/>
                    <a:pt x="12" y="15"/>
                  </a:cubicBezTo>
                  <a:cubicBezTo>
                    <a:pt x="12" y="15"/>
                    <a:pt x="13" y="15"/>
                    <a:pt x="14" y="14"/>
                  </a:cubicBezTo>
                  <a:cubicBezTo>
                    <a:pt x="15" y="14"/>
                    <a:pt x="16" y="14"/>
                    <a:pt x="17" y="14"/>
                  </a:cubicBezTo>
                  <a:cubicBezTo>
                    <a:pt x="19" y="14"/>
                    <a:pt x="21" y="14"/>
                    <a:pt x="23" y="15"/>
                  </a:cubicBezTo>
                  <a:cubicBezTo>
                    <a:pt x="25" y="16"/>
                    <a:pt x="26" y="17"/>
                    <a:pt x="27" y="18"/>
                  </a:cubicBezTo>
                  <a:cubicBezTo>
                    <a:pt x="29" y="20"/>
                    <a:pt x="29" y="22"/>
                    <a:pt x="30" y="24"/>
                  </a:cubicBezTo>
                  <a:cubicBezTo>
                    <a:pt x="31" y="26"/>
                    <a:pt x="31" y="29"/>
                    <a:pt x="31" y="31"/>
                  </a:cubicBezTo>
                  <a:cubicBezTo>
                    <a:pt x="31" y="53"/>
                    <a:pt x="31" y="53"/>
                    <a:pt x="31" y="53"/>
                  </a:cubicBezTo>
                  <a:lnTo>
                    <a:pt x="23" y="5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79" name="Google Shape;179;p10"/>
            <p:cNvSpPr/>
            <p:nvPr/>
          </p:nvSpPr>
          <p:spPr>
            <a:xfrm>
              <a:off x="1582706" y="6418333"/>
              <a:ext cx="83698" cy="102879"/>
            </a:xfrm>
            <a:custGeom>
              <a:avLst/>
              <a:gdLst/>
              <a:ahLst/>
              <a:cxnLst/>
              <a:rect l="l" t="t" r="r" b="b"/>
              <a:pathLst>
                <a:path w="33" h="40" extrusionOk="0">
                  <a:moveTo>
                    <a:pt x="33" y="19"/>
                  </a:moveTo>
                  <a:cubicBezTo>
                    <a:pt x="33" y="20"/>
                    <a:pt x="33" y="21"/>
                    <a:pt x="33" y="21"/>
                  </a:cubicBezTo>
                  <a:cubicBezTo>
                    <a:pt x="33" y="22"/>
                    <a:pt x="33" y="22"/>
                    <a:pt x="33" y="23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25"/>
                    <a:pt x="8" y="26"/>
                    <a:pt x="9" y="28"/>
                  </a:cubicBezTo>
                  <a:cubicBezTo>
                    <a:pt x="10" y="29"/>
                    <a:pt x="10" y="30"/>
                    <a:pt x="11" y="31"/>
                  </a:cubicBezTo>
                  <a:cubicBezTo>
                    <a:pt x="12" y="32"/>
                    <a:pt x="13" y="32"/>
                    <a:pt x="14" y="33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0" y="33"/>
                    <a:pt x="21" y="33"/>
                    <a:pt x="22" y="32"/>
                  </a:cubicBezTo>
                  <a:cubicBezTo>
                    <a:pt x="23" y="32"/>
                    <a:pt x="23" y="32"/>
                    <a:pt x="24" y="32"/>
                  </a:cubicBezTo>
                  <a:cubicBezTo>
                    <a:pt x="24" y="31"/>
                    <a:pt x="25" y="31"/>
                    <a:pt x="26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6"/>
                    <a:pt x="28" y="37"/>
                    <a:pt x="27" y="37"/>
                  </a:cubicBezTo>
                  <a:cubicBezTo>
                    <a:pt x="27" y="38"/>
                    <a:pt x="26" y="38"/>
                    <a:pt x="25" y="39"/>
                  </a:cubicBezTo>
                  <a:cubicBezTo>
                    <a:pt x="24" y="39"/>
                    <a:pt x="22" y="40"/>
                    <a:pt x="21" y="40"/>
                  </a:cubicBezTo>
                  <a:cubicBezTo>
                    <a:pt x="20" y="40"/>
                    <a:pt x="18" y="40"/>
                    <a:pt x="17" y="40"/>
                  </a:cubicBezTo>
                  <a:cubicBezTo>
                    <a:pt x="15" y="40"/>
                    <a:pt x="14" y="40"/>
                    <a:pt x="12" y="39"/>
                  </a:cubicBezTo>
                  <a:cubicBezTo>
                    <a:pt x="11" y="39"/>
                    <a:pt x="10" y="38"/>
                    <a:pt x="8" y="38"/>
                  </a:cubicBezTo>
                  <a:cubicBezTo>
                    <a:pt x="7" y="37"/>
                    <a:pt x="6" y="36"/>
                    <a:pt x="5" y="35"/>
                  </a:cubicBezTo>
                  <a:cubicBezTo>
                    <a:pt x="4" y="34"/>
                    <a:pt x="4" y="33"/>
                    <a:pt x="3" y="31"/>
                  </a:cubicBezTo>
                  <a:cubicBezTo>
                    <a:pt x="2" y="30"/>
                    <a:pt x="1" y="28"/>
                    <a:pt x="1" y="26"/>
                  </a:cubicBezTo>
                  <a:cubicBezTo>
                    <a:pt x="1" y="24"/>
                    <a:pt x="0" y="22"/>
                    <a:pt x="0" y="20"/>
                  </a:cubicBezTo>
                  <a:cubicBezTo>
                    <a:pt x="0" y="17"/>
                    <a:pt x="1" y="14"/>
                    <a:pt x="2" y="12"/>
                  </a:cubicBezTo>
                  <a:cubicBezTo>
                    <a:pt x="2" y="9"/>
                    <a:pt x="4" y="7"/>
                    <a:pt x="5" y="5"/>
                  </a:cubicBezTo>
                  <a:cubicBezTo>
                    <a:pt x="6" y="4"/>
                    <a:pt x="8" y="2"/>
                    <a:pt x="10" y="1"/>
                  </a:cubicBezTo>
                  <a:cubicBezTo>
                    <a:pt x="12" y="1"/>
                    <a:pt x="15" y="0"/>
                    <a:pt x="17" y="0"/>
                  </a:cubicBezTo>
                  <a:cubicBezTo>
                    <a:pt x="20" y="0"/>
                    <a:pt x="22" y="1"/>
                    <a:pt x="24" y="2"/>
                  </a:cubicBezTo>
                  <a:cubicBezTo>
                    <a:pt x="26" y="3"/>
                    <a:pt x="28" y="4"/>
                    <a:pt x="29" y="6"/>
                  </a:cubicBezTo>
                  <a:cubicBezTo>
                    <a:pt x="31" y="8"/>
                    <a:pt x="32" y="10"/>
                    <a:pt x="32" y="12"/>
                  </a:cubicBezTo>
                  <a:cubicBezTo>
                    <a:pt x="33" y="14"/>
                    <a:pt x="33" y="17"/>
                    <a:pt x="33" y="19"/>
                  </a:cubicBezTo>
                  <a:close/>
                  <a:moveTo>
                    <a:pt x="26" y="17"/>
                  </a:moveTo>
                  <a:cubicBezTo>
                    <a:pt x="26" y="15"/>
                    <a:pt x="25" y="14"/>
                    <a:pt x="25" y="13"/>
                  </a:cubicBezTo>
                  <a:cubicBezTo>
                    <a:pt x="25" y="12"/>
                    <a:pt x="24" y="11"/>
                    <a:pt x="23" y="10"/>
                  </a:cubicBezTo>
                  <a:cubicBezTo>
                    <a:pt x="23" y="9"/>
                    <a:pt x="22" y="8"/>
                    <a:pt x="21" y="8"/>
                  </a:cubicBezTo>
                  <a:cubicBezTo>
                    <a:pt x="20" y="7"/>
                    <a:pt x="18" y="7"/>
                    <a:pt x="17" y="7"/>
                  </a:cubicBezTo>
                  <a:cubicBezTo>
                    <a:pt x="15" y="7"/>
                    <a:pt x="14" y="7"/>
                    <a:pt x="13" y="8"/>
                  </a:cubicBezTo>
                  <a:cubicBezTo>
                    <a:pt x="12" y="8"/>
                    <a:pt x="11" y="9"/>
                    <a:pt x="11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4"/>
                    <a:pt x="8" y="15"/>
                    <a:pt x="8" y="17"/>
                  </a:cubicBezTo>
                  <a:lnTo>
                    <a:pt x="26" y="1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80" name="Google Shape;180;p10"/>
            <p:cNvSpPr/>
            <p:nvPr/>
          </p:nvSpPr>
          <p:spPr>
            <a:xfrm>
              <a:off x="1727435" y="6421821"/>
              <a:ext cx="122060" cy="97648"/>
            </a:xfrm>
            <a:custGeom>
              <a:avLst/>
              <a:gdLst/>
              <a:ahLst/>
              <a:cxnLst/>
              <a:rect l="l" t="t" r="r" b="b"/>
              <a:pathLst>
                <a:path w="70" h="56" extrusionOk="0">
                  <a:moveTo>
                    <a:pt x="56" y="56"/>
                  </a:moveTo>
                  <a:lnTo>
                    <a:pt x="46" y="56"/>
                  </a:lnTo>
                  <a:lnTo>
                    <a:pt x="35" y="16"/>
                  </a:lnTo>
                  <a:lnTo>
                    <a:pt x="25" y="56"/>
                  </a:lnTo>
                  <a:lnTo>
                    <a:pt x="15" y="56"/>
                  </a:lnTo>
                  <a:lnTo>
                    <a:pt x="0" y="0"/>
                  </a:lnTo>
                  <a:lnTo>
                    <a:pt x="10" y="0"/>
                  </a:lnTo>
                  <a:lnTo>
                    <a:pt x="21" y="38"/>
                  </a:lnTo>
                  <a:lnTo>
                    <a:pt x="31" y="0"/>
                  </a:lnTo>
                  <a:lnTo>
                    <a:pt x="40" y="0"/>
                  </a:lnTo>
                  <a:lnTo>
                    <a:pt x="50" y="38"/>
                  </a:lnTo>
                  <a:lnTo>
                    <a:pt x="60" y="0"/>
                  </a:lnTo>
                  <a:lnTo>
                    <a:pt x="70" y="0"/>
                  </a:lnTo>
                  <a:lnTo>
                    <a:pt x="56" y="5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81" name="Google Shape;181;p10"/>
            <p:cNvSpPr/>
            <p:nvPr/>
          </p:nvSpPr>
          <p:spPr>
            <a:xfrm>
              <a:off x="1859957" y="6418333"/>
              <a:ext cx="87186" cy="102879"/>
            </a:xfrm>
            <a:custGeom>
              <a:avLst/>
              <a:gdLst/>
              <a:ahLst/>
              <a:cxnLst/>
              <a:rect l="l" t="t" r="r" b="b"/>
              <a:pathLst>
                <a:path w="34" h="40" extrusionOk="0">
                  <a:moveTo>
                    <a:pt x="34" y="20"/>
                  </a:moveTo>
                  <a:cubicBezTo>
                    <a:pt x="34" y="23"/>
                    <a:pt x="34" y="26"/>
                    <a:pt x="33" y="28"/>
                  </a:cubicBezTo>
                  <a:cubicBezTo>
                    <a:pt x="32" y="31"/>
                    <a:pt x="31" y="33"/>
                    <a:pt x="29" y="35"/>
                  </a:cubicBezTo>
                  <a:cubicBezTo>
                    <a:pt x="28" y="37"/>
                    <a:pt x="26" y="38"/>
                    <a:pt x="24" y="39"/>
                  </a:cubicBezTo>
                  <a:cubicBezTo>
                    <a:pt x="22" y="40"/>
                    <a:pt x="20" y="40"/>
                    <a:pt x="17" y="40"/>
                  </a:cubicBezTo>
                  <a:cubicBezTo>
                    <a:pt x="15" y="40"/>
                    <a:pt x="12" y="40"/>
                    <a:pt x="10" y="39"/>
                  </a:cubicBezTo>
                  <a:cubicBezTo>
                    <a:pt x="8" y="38"/>
                    <a:pt x="6" y="36"/>
                    <a:pt x="5" y="35"/>
                  </a:cubicBezTo>
                  <a:cubicBezTo>
                    <a:pt x="3" y="33"/>
                    <a:pt x="2" y="31"/>
                    <a:pt x="1" y="28"/>
                  </a:cubicBezTo>
                  <a:cubicBezTo>
                    <a:pt x="1" y="26"/>
                    <a:pt x="0" y="23"/>
                    <a:pt x="0" y="20"/>
                  </a:cubicBezTo>
                  <a:cubicBezTo>
                    <a:pt x="0" y="17"/>
                    <a:pt x="1" y="14"/>
                    <a:pt x="1" y="12"/>
                  </a:cubicBezTo>
                  <a:cubicBezTo>
                    <a:pt x="2" y="9"/>
                    <a:pt x="4" y="7"/>
                    <a:pt x="5" y="5"/>
                  </a:cubicBezTo>
                  <a:cubicBezTo>
                    <a:pt x="7" y="4"/>
                    <a:pt x="8" y="2"/>
                    <a:pt x="11" y="1"/>
                  </a:cubicBezTo>
                  <a:cubicBezTo>
                    <a:pt x="13" y="1"/>
                    <a:pt x="15" y="0"/>
                    <a:pt x="17" y="0"/>
                  </a:cubicBezTo>
                  <a:cubicBezTo>
                    <a:pt x="20" y="0"/>
                    <a:pt x="22" y="1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1" y="7"/>
                    <a:pt x="32" y="9"/>
                    <a:pt x="33" y="12"/>
                  </a:cubicBezTo>
                  <a:cubicBezTo>
                    <a:pt x="34" y="14"/>
                    <a:pt x="34" y="17"/>
                    <a:pt x="34" y="20"/>
                  </a:cubicBezTo>
                  <a:close/>
                  <a:moveTo>
                    <a:pt x="27" y="20"/>
                  </a:moveTo>
                  <a:cubicBezTo>
                    <a:pt x="27" y="18"/>
                    <a:pt x="27" y="16"/>
                    <a:pt x="26" y="15"/>
                  </a:cubicBezTo>
                  <a:cubicBezTo>
                    <a:pt x="26" y="13"/>
                    <a:pt x="25" y="12"/>
                    <a:pt x="24" y="11"/>
                  </a:cubicBezTo>
                  <a:cubicBezTo>
                    <a:pt x="23" y="10"/>
                    <a:pt x="22" y="9"/>
                    <a:pt x="21" y="8"/>
                  </a:cubicBezTo>
                  <a:cubicBezTo>
                    <a:pt x="20" y="8"/>
                    <a:pt x="18" y="7"/>
                    <a:pt x="17" y="7"/>
                  </a:cubicBezTo>
                  <a:cubicBezTo>
                    <a:pt x="16" y="7"/>
                    <a:pt x="14" y="8"/>
                    <a:pt x="13" y="8"/>
                  </a:cubicBezTo>
                  <a:cubicBezTo>
                    <a:pt x="12" y="9"/>
                    <a:pt x="11" y="10"/>
                    <a:pt x="10" y="11"/>
                  </a:cubicBezTo>
                  <a:cubicBezTo>
                    <a:pt x="9" y="12"/>
                    <a:pt x="9" y="13"/>
                    <a:pt x="8" y="15"/>
                  </a:cubicBezTo>
                  <a:cubicBezTo>
                    <a:pt x="8" y="16"/>
                    <a:pt x="8" y="18"/>
                    <a:pt x="8" y="20"/>
                  </a:cubicBezTo>
                  <a:cubicBezTo>
                    <a:pt x="8" y="22"/>
                    <a:pt x="8" y="24"/>
                    <a:pt x="8" y="26"/>
                  </a:cubicBezTo>
                  <a:cubicBezTo>
                    <a:pt x="9" y="27"/>
                    <a:pt x="10" y="28"/>
                    <a:pt x="10" y="30"/>
                  </a:cubicBezTo>
                  <a:cubicBezTo>
                    <a:pt x="11" y="31"/>
                    <a:pt x="12" y="32"/>
                    <a:pt x="13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9" y="33"/>
                    <a:pt x="20" y="33"/>
                    <a:pt x="21" y="32"/>
                  </a:cubicBezTo>
                  <a:cubicBezTo>
                    <a:pt x="22" y="31"/>
                    <a:pt x="23" y="30"/>
                    <a:pt x="24" y="29"/>
                  </a:cubicBezTo>
                  <a:cubicBezTo>
                    <a:pt x="25" y="28"/>
                    <a:pt x="26" y="27"/>
                    <a:pt x="26" y="25"/>
                  </a:cubicBezTo>
                  <a:cubicBezTo>
                    <a:pt x="27" y="24"/>
                    <a:pt x="27" y="22"/>
                    <a:pt x="27" y="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82" name="Google Shape;182;p10"/>
            <p:cNvSpPr/>
            <p:nvPr/>
          </p:nvSpPr>
          <p:spPr>
            <a:xfrm>
              <a:off x="1968067" y="6418333"/>
              <a:ext cx="57543" cy="101135"/>
            </a:xfrm>
            <a:custGeom>
              <a:avLst/>
              <a:gdLst/>
              <a:ahLst/>
              <a:cxnLst/>
              <a:rect l="l" t="t" r="r" b="b"/>
              <a:pathLst>
                <a:path w="23" h="39" extrusionOk="0">
                  <a:moveTo>
                    <a:pt x="21" y="9"/>
                  </a:moveTo>
                  <a:cubicBezTo>
                    <a:pt x="20" y="8"/>
                    <a:pt x="19" y="8"/>
                    <a:pt x="18" y="8"/>
                  </a:cubicBezTo>
                  <a:cubicBezTo>
                    <a:pt x="18" y="8"/>
                    <a:pt x="17" y="7"/>
                    <a:pt x="15" y="7"/>
                  </a:cubicBezTo>
                  <a:cubicBezTo>
                    <a:pt x="13" y="7"/>
                    <a:pt x="11" y="8"/>
                    <a:pt x="10" y="10"/>
                  </a:cubicBezTo>
                  <a:cubicBezTo>
                    <a:pt x="8" y="12"/>
                    <a:pt x="8" y="14"/>
                    <a:pt x="8" y="17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4"/>
                    <a:pt x="9" y="3"/>
                    <a:pt x="9" y="3"/>
                  </a:cubicBezTo>
                  <a:cubicBezTo>
                    <a:pt x="10" y="2"/>
                    <a:pt x="11" y="2"/>
                    <a:pt x="11" y="1"/>
                  </a:cubicBezTo>
                  <a:cubicBezTo>
                    <a:pt x="12" y="1"/>
                    <a:pt x="13" y="1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18" y="0"/>
                    <a:pt x="19" y="0"/>
                    <a:pt x="20" y="1"/>
                  </a:cubicBezTo>
                  <a:cubicBezTo>
                    <a:pt x="21" y="1"/>
                    <a:pt x="22" y="1"/>
                    <a:pt x="23" y="2"/>
                  </a:cubicBezTo>
                  <a:lnTo>
                    <a:pt x="21" y="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83" name="Google Shape;183;p10"/>
            <p:cNvSpPr/>
            <p:nvPr/>
          </p:nvSpPr>
          <p:spPr>
            <a:xfrm>
              <a:off x="2043046" y="6383459"/>
              <a:ext cx="19181" cy="136010"/>
            </a:xfrm>
            <a:custGeom>
              <a:avLst/>
              <a:gdLst/>
              <a:ahLst/>
              <a:cxnLst/>
              <a:rect l="l" t="t" r="r" b="b"/>
              <a:pathLst>
                <a:path w="11" h="78" extrusionOk="0">
                  <a:moveTo>
                    <a:pt x="0" y="78"/>
                  </a:moveTo>
                  <a:lnTo>
                    <a:pt x="0" y="6"/>
                  </a:lnTo>
                  <a:lnTo>
                    <a:pt x="11" y="0"/>
                  </a:lnTo>
                  <a:lnTo>
                    <a:pt x="11" y="78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84" name="Google Shape;184;p10"/>
            <p:cNvSpPr/>
            <p:nvPr/>
          </p:nvSpPr>
          <p:spPr>
            <a:xfrm>
              <a:off x="2084896" y="6383459"/>
              <a:ext cx="80211" cy="137753"/>
            </a:xfrm>
            <a:custGeom>
              <a:avLst/>
              <a:gdLst/>
              <a:ahLst/>
              <a:cxnLst/>
              <a:rect l="l" t="t" r="r" b="b"/>
              <a:pathLst>
                <a:path w="32" h="54" extrusionOk="0">
                  <a:moveTo>
                    <a:pt x="24" y="53"/>
                  </a:moveTo>
                  <a:cubicBezTo>
                    <a:pt x="24" y="50"/>
                    <a:pt x="24" y="50"/>
                    <a:pt x="24" y="50"/>
                  </a:cubicBezTo>
                  <a:cubicBezTo>
                    <a:pt x="24" y="50"/>
                    <a:pt x="23" y="51"/>
                    <a:pt x="22" y="51"/>
                  </a:cubicBezTo>
                  <a:cubicBezTo>
                    <a:pt x="21" y="52"/>
                    <a:pt x="21" y="52"/>
                    <a:pt x="20" y="53"/>
                  </a:cubicBezTo>
                  <a:cubicBezTo>
                    <a:pt x="19" y="53"/>
                    <a:pt x="18" y="54"/>
                    <a:pt x="17" y="54"/>
                  </a:cubicBezTo>
                  <a:cubicBezTo>
                    <a:pt x="16" y="54"/>
                    <a:pt x="15" y="54"/>
                    <a:pt x="14" y="54"/>
                  </a:cubicBezTo>
                  <a:cubicBezTo>
                    <a:pt x="12" y="54"/>
                    <a:pt x="10" y="54"/>
                    <a:pt x="9" y="53"/>
                  </a:cubicBezTo>
                  <a:cubicBezTo>
                    <a:pt x="7" y="52"/>
                    <a:pt x="5" y="51"/>
                    <a:pt x="4" y="49"/>
                  </a:cubicBezTo>
                  <a:cubicBezTo>
                    <a:pt x="3" y="48"/>
                    <a:pt x="1" y="45"/>
                    <a:pt x="1" y="43"/>
                  </a:cubicBezTo>
                  <a:cubicBezTo>
                    <a:pt x="0" y="40"/>
                    <a:pt x="0" y="37"/>
                    <a:pt x="0" y="33"/>
                  </a:cubicBezTo>
                  <a:cubicBezTo>
                    <a:pt x="0" y="30"/>
                    <a:pt x="0" y="27"/>
                    <a:pt x="1" y="25"/>
                  </a:cubicBezTo>
                  <a:cubicBezTo>
                    <a:pt x="2" y="22"/>
                    <a:pt x="3" y="20"/>
                    <a:pt x="4" y="19"/>
                  </a:cubicBezTo>
                  <a:cubicBezTo>
                    <a:pt x="6" y="17"/>
                    <a:pt x="7" y="16"/>
                    <a:pt x="9" y="15"/>
                  </a:cubicBezTo>
                  <a:cubicBezTo>
                    <a:pt x="11" y="14"/>
                    <a:pt x="13" y="14"/>
                    <a:pt x="15" y="14"/>
                  </a:cubicBezTo>
                  <a:cubicBezTo>
                    <a:pt x="16" y="14"/>
                    <a:pt x="17" y="14"/>
                    <a:pt x="18" y="14"/>
                  </a:cubicBezTo>
                  <a:cubicBezTo>
                    <a:pt x="18" y="15"/>
                    <a:pt x="19" y="15"/>
                    <a:pt x="20" y="15"/>
                  </a:cubicBezTo>
                  <a:cubicBezTo>
                    <a:pt x="21" y="16"/>
                    <a:pt x="22" y="16"/>
                    <a:pt x="22" y="17"/>
                  </a:cubicBezTo>
                  <a:cubicBezTo>
                    <a:pt x="23" y="17"/>
                    <a:pt x="24" y="18"/>
                    <a:pt x="24" y="18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53"/>
                    <a:pt x="32" y="53"/>
                    <a:pt x="32" y="53"/>
                  </a:cubicBezTo>
                  <a:lnTo>
                    <a:pt x="24" y="53"/>
                  </a:lnTo>
                  <a:close/>
                  <a:moveTo>
                    <a:pt x="24" y="26"/>
                  </a:moveTo>
                  <a:cubicBezTo>
                    <a:pt x="24" y="26"/>
                    <a:pt x="23" y="25"/>
                    <a:pt x="23" y="24"/>
                  </a:cubicBezTo>
                  <a:cubicBezTo>
                    <a:pt x="22" y="24"/>
                    <a:pt x="22" y="23"/>
                    <a:pt x="21" y="23"/>
                  </a:cubicBezTo>
                  <a:cubicBezTo>
                    <a:pt x="20" y="22"/>
                    <a:pt x="19" y="22"/>
                    <a:pt x="18" y="22"/>
                  </a:cubicBezTo>
                  <a:cubicBezTo>
                    <a:pt x="17" y="21"/>
                    <a:pt x="16" y="21"/>
                    <a:pt x="15" y="21"/>
                  </a:cubicBezTo>
                  <a:cubicBezTo>
                    <a:pt x="13" y="21"/>
                    <a:pt x="11" y="22"/>
                    <a:pt x="9" y="24"/>
                  </a:cubicBezTo>
                  <a:cubicBezTo>
                    <a:pt x="8" y="26"/>
                    <a:pt x="7" y="29"/>
                    <a:pt x="7" y="33"/>
                  </a:cubicBezTo>
                  <a:cubicBezTo>
                    <a:pt x="7" y="36"/>
                    <a:pt x="7" y="38"/>
                    <a:pt x="8" y="39"/>
                  </a:cubicBezTo>
                  <a:cubicBezTo>
                    <a:pt x="8" y="41"/>
                    <a:pt x="9" y="43"/>
                    <a:pt x="9" y="44"/>
                  </a:cubicBezTo>
                  <a:cubicBezTo>
                    <a:pt x="10" y="45"/>
                    <a:pt x="11" y="46"/>
                    <a:pt x="12" y="46"/>
                  </a:cubicBezTo>
                  <a:cubicBezTo>
                    <a:pt x="13" y="47"/>
                    <a:pt x="14" y="47"/>
                    <a:pt x="16" y="47"/>
                  </a:cubicBezTo>
                  <a:cubicBezTo>
                    <a:pt x="17" y="47"/>
                    <a:pt x="18" y="47"/>
                    <a:pt x="18" y="47"/>
                  </a:cubicBezTo>
                  <a:cubicBezTo>
                    <a:pt x="19" y="46"/>
                    <a:pt x="20" y="46"/>
                    <a:pt x="21" y="46"/>
                  </a:cubicBezTo>
                  <a:cubicBezTo>
                    <a:pt x="21" y="45"/>
                    <a:pt x="22" y="45"/>
                    <a:pt x="23" y="44"/>
                  </a:cubicBezTo>
                  <a:cubicBezTo>
                    <a:pt x="23" y="43"/>
                    <a:pt x="24" y="43"/>
                    <a:pt x="24" y="42"/>
                  </a:cubicBezTo>
                  <a:lnTo>
                    <a:pt x="24" y="2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85" name="Google Shape;185;p10"/>
            <p:cNvSpPr/>
            <p:nvPr/>
          </p:nvSpPr>
          <p:spPr>
            <a:xfrm>
              <a:off x="2229624" y="6421821"/>
              <a:ext cx="122060" cy="97648"/>
            </a:xfrm>
            <a:custGeom>
              <a:avLst/>
              <a:gdLst/>
              <a:ahLst/>
              <a:cxnLst/>
              <a:rect l="l" t="t" r="r" b="b"/>
              <a:pathLst>
                <a:path w="70" h="56" extrusionOk="0">
                  <a:moveTo>
                    <a:pt x="55" y="56"/>
                  </a:moveTo>
                  <a:lnTo>
                    <a:pt x="45" y="56"/>
                  </a:lnTo>
                  <a:lnTo>
                    <a:pt x="35" y="16"/>
                  </a:lnTo>
                  <a:lnTo>
                    <a:pt x="25" y="56"/>
                  </a:lnTo>
                  <a:lnTo>
                    <a:pt x="16" y="56"/>
                  </a:lnTo>
                  <a:lnTo>
                    <a:pt x="0" y="0"/>
                  </a:lnTo>
                  <a:lnTo>
                    <a:pt x="12" y="0"/>
                  </a:lnTo>
                  <a:lnTo>
                    <a:pt x="20" y="38"/>
                  </a:lnTo>
                  <a:lnTo>
                    <a:pt x="31" y="0"/>
                  </a:lnTo>
                  <a:lnTo>
                    <a:pt x="39" y="0"/>
                  </a:lnTo>
                  <a:lnTo>
                    <a:pt x="51" y="38"/>
                  </a:lnTo>
                  <a:lnTo>
                    <a:pt x="60" y="0"/>
                  </a:lnTo>
                  <a:lnTo>
                    <a:pt x="70" y="0"/>
                  </a:lnTo>
                  <a:lnTo>
                    <a:pt x="55" y="5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86" name="Google Shape;186;p10"/>
            <p:cNvSpPr/>
            <p:nvPr/>
          </p:nvSpPr>
          <p:spPr>
            <a:xfrm>
              <a:off x="2362147" y="6418333"/>
              <a:ext cx="88930" cy="102879"/>
            </a:xfrm>
            <a:custGeom>
              <a:avLst/>
              <a:gdLst/>
              <a:ahLst/>
              <a:cxnLst/>
              <a:rect l="l" t="t" r="r" b="b"/>
              <a:pathLst>
                <a:path w="35" h="40" extrusionOk="0">
                  <a:moveTo>
                    <a:pt x="35" y="20"/>
                  </a:moveTo>
                  <a:cubicBezTo>
                    <a:pt x="35" y="23"/>
                    <a:pt x="34" y="26"/>
                    <a:pt x="33" y="28"/>
                  </a:cubicBezTo>
                  <a:cubicBezTo>
                    <a:pt x="32" y="31"/>
                    <a:pt x="31" y="33"/>
                    <a:pt x="30" y="35"/>
                  </a:cubicBezTo>
                  <a:cubicBezTo>
                    <a:pt x="28" y="37"/>
                    <a:pt x="26" y="38"/>
                    <a:pt x="24" y="39"/>
                  </a:cubicBezTo>
                  <a:cubicBezTo>
                    <a:pt x="22" y="40"/>
                    <a:pt x="20" y="40"/>
                    <a:pt x="17" y="40"/>
                  </a:cubicBezTo>
                  <a:cubicBezTo>
                    <a:pt x="15" y="40"/>
                    <a:pt x="13" y="40"/>
                    <a:pt x="11" y="39"/>
                  </a:cubicBezTo>
                  <a:cubicBezTo>
                    <a:pt x="8" y="38"/>
                    <a:pt x="7" y="36"/>
                    <a:pt x="5" y="35"/>
                  </a:cubicBezTo>
                  <a:cubicBezTo>
                    <a:pt x="4" y="33"/>
                    <a:pt x="2" y="31"/>
                    <a:pt x="2" y="28"/>
                  </a:cubicBezTo>
                  <a:cubicBezTo>
                    <a:pt x="1" y="26"/>
                    <a:pt x="0" y="23"/>
                    <a:pt x="0" y="20"/>
                  </a:cubicBezTo>
                  <a:cubicBezTo>
                    <a:pt x="0" y="17"/>
                    <a:pt x="1" y="14"/>
                    <a:pt x="2" y="12"/>
                  </a:cubicBezTo>
                  <a:cubicBezTo>
                    <a:pt x="3" y="9"/>
                    <a:pt x="4" y="7"/>
                    <a:pt x="5" y="5"/>
                  </a:cubicBezTo>
                  <a:cubicBezTo>
                    <a:pt x="7" y="4"/>
                    <a:pt x="9" y="2"/>
                    <a:pt x="11" y="1"/>
                  </a:cubicBezTo>
                  <a:cubicBezTo>
                    <a:pt x="13" y="1"/>
                    <a:pt x="15" y="0"/>
                    <a:pt x="18" y="0"/>
                  </a:cubicBezTo>
                  <a:cubicBezTo>
                    <a:pt x="20" y="0"/>
                    <a:pt x="22" y="1"/>
                    <a:pt x="24" y="1"/>
                  </a:cubicBezTo>
                  <a:cubicBezTo>
                    <a:pt x="26" y="2"/>
                    <a:pt x="28" y="4"/>
                    <a:pt x="30" y="5"/>
                  </a:cubicBezTo>
                  <a:cubicBezTo>
                    <a:pt x="31" y="7"/>
                    <a:pt x="32" y="9"/>
                    <a:pt x="33" y="12"/>
                  </a:cubicBezTo>
                  <a:cubicBezTo>
                    <a:pt x="34" y="14"/>
                    <a:pt x="35" y="17"/>
                    <a:pt x="35" y="20"/>
                  </a:cubicBezTo>
                  <a:close/>
                  <a:moveTo>
                    <a:pt x="27" y="20"/>
                  </a:moveTo>
                  <a:cubicBezTo>
                    <a:pt x="27" y="18"/>
                    <a:pt x="27" y="16"/>
                    <a:pt x="26" y="15"/>
                  </a:cubicBezTo>
                  <a:cubicBezTo>
                    <a:pt x="26" y="13"/>
                    <a:pt x="25" y="12"/>
                    <a:pt x="24" y="11"/>
                  </a:cubicBezTo>
                  <a:cubicBezTo>
                    <a:pt x="24" y="10"/>
                    <a:pt x="23" y="9"/>
                    <a:pt x="21" y="8"/>
                  </a:cubicBezTo>
                  <a:cubicBezTo>
                    <a:pt x="20" y="8"/>
                    <a:pt x="19" y="7"/>
                    <a:pt x="17" y="7"/>
                  </a:cubicBezTo>
                  <a:cubicBezTo>
                    <a:pt x="16" y="7"/>
                    <a:pt x="14" y="8"/>
                    <a:pt x="13" y="8"/>
                  </a:cubicBezTo>
                  <a:cubicBezTo>
                    <a:pt x="12" y="9"/>
                    <a:pt x="11" y="10"/>
                    <a:pt x="10" y="11"/>
                  </a:cubicBezTo>
                  <a:cubicBezTo>
                    <a:pt x="10" y="12"/>
                    <a:pt x="9" y="13"/>
                    <a:pt x="9" y="15"/>
                  </a:cubicBezTo>
                  <a:cubicBezTo>
                    <a:pt x="8" y="16"/>
                    <a:pt x="8" y="18"/>
                    <a:pt x="8" y="20"/>
                  </a:cubicBezTo>
                  <a:cubicBezTo>
                    <a:pt x="8" y="22"/>
                    <a:pt x="8" y="24"/>
                    <a:pt x="9" y="26"/>
                  </a:cubicBezTo>
                  <a:cubicBezTo>
                    <a:pt x="9" y="27"/>
                    <a:pt x="10" y="28"/>
                    <a:pt x="11" y="30"/>
                  </a:cubicBezTo>
                  <a:cubicBezTo>
                    <a:pt x="11" y="31"/>
                    <a:pt x="12" y="32"/>
                    <a:pt x="14" y="32"/>
                  </a:cubicBezTo>
                  <a:cubicBezTo>
                    <a:pt x="15" y="33"/>
                    <a:pt x="16" y="33"/>
                    <a:pt x="18" y="33"/>
                  </a:cubicBezTo>
                  <a:cubicBezTo>
                    <a:pt x="19" y="33"/>
                    <a:pt x="20" y="33"/>
                    <a:pt x="21" y="32"/>
                  </a:cubicBezTo>
                  <a:cubicBezTo>
                    <a:pt x="23" y="31"/>
                    <a:pt x="24" y="30"/>
                    <a:pt x="24" y="29"/>
                  </a:cubicBezTo>
                  <a:cubicBezTo>
                    <a:pt x="25" y="28"/>
                    <a:pt x="26" y="27"/>
                    <a:pt x="26" y="25"/>
                  </a:cubicBezTo>
                  <a:cubicBezTo>
                    <a:pt x="27" y="24"/>
                    <a:pt x="27" y="22"/>
                    <a:pt x="27" y="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87" name="Google Shape;187;p10"/>
            <p:cNvSpPr/>
            <p:nvPr/>
          </p:nvSpPr>
          <p:spPr>
            <a:xfrm>
              <a:off x="2468514" y="6418333"/>
              <a:ext cx="59286" cy="101135"/>
            </a:xfrm>
            <a:custGeom>
              <a:avLst/>
              <a:gdLst/>
              <a:ahLst/>
              <a:cxnLst/>
              <a:rect l="l" t="t" r="r" b="b"/>
              <a:pathLst>
                <a:path w="23" h="39" extrusionOk="0">
                  <a:moveTo>
                    <a:pt x="21" y="9"/>
                  </a:moveTo>
                  <a:cubicBezTo>
                    <a:pt x="20" y="8"/>
                    <a:pt x="20" y="8"/>
                    <a:pt x="19" y="8"/>
                  </a:cubicBezTo>
                  <a:cubicBezTo>
                    <a:pt x="18" y="8"/>
                    <a:pt x="17" y="7"/>
                    <a:pt x="16" y="7"/>
                  </a:cubicBezTo>
                  <a:cubicBezTo>
                    <a:pt x="13" y="7"/>
                    <a:pt x="11" y="8"/>
                    <a:pt x="10" y="10"/>
                  </a:cubicBezTo>
                  <a:cubicBezTo>
                    <a:pt x="9" y="12"/>
                    <a:pt x="8" y="14"/>
                    <a:pt x="8" y="17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4"/>
                    <a:pt x="9" y="3"/>
                    <a:pt x="10" y="3"/>
                  </a:cubicBezTo>
                  <a:cubicBezTo>
                    <a:pt x="10" y="2"/>
                    <a:pt x="11" y="2"/>
                    <a:pt x="12" y="1"/>
                  </a:cubicBezTo>
                  <a:cubicBezTo>
                    <a:pt x="12" y="1"/>
                    <a:pt x="13" y="1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18" y="0"/>
                    <a:pt x="20" y="0"/>
                    <a:pt x="21" y="1"/>
                  </a:cubicBezTo>
                  <a:cubicBezTo>
                    <a:pt x="22" y="1"/>
                    <a:pt x="23" y="1"/>
                    <a:pt x="23" y="2"/>
                  </a:cubicBezTo>
                  <a:lnTo>
                    <a:pt x="21" y="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88" name="Google Shape;188;p10"/>
            <p:cNvSpPr/>
            <p:nvPr/>
          </p:nvSpPr>
          <p:spPr>
            <a:xfrm>
              <a:off x="2545237" y="6383459"/>
              <a:ext cx="76723" cy="136010"/>
            </a:xfrm>
            <a:custGeom>
              <a:avLst/>
              <a:gdLst/>
              <a:ahLst/>
              <a:cxnLst/>
              <a:rect l="l" t="t" r="r" b="b"/>
              <a:pathLst>
                <a:path w="44" h="78" extrusionOk="0">
                  <a:moveTo>
                    <a:pt x="31" y="78"/>
                  </a:moveTo>
                  <a:lnTo>
                    <a:pt x="19" y="50"/>
                  </a:lnTo>
                  <a:lnTo>
                    <a:pt x="10" y="61"/>
                  </a:lnTo>
                  <a:lnTo>
                    <a:pt x="10" y="78"/>
                  </a:lnTo>
                  <a:lnTo>
                    <a:pt x="0" y="78"/>
                  </a:lnTo>
                  <a:lnTo>
                    <a:pt x="0" y="6"/>
                  </a:lnTo>
                  <a:lnTo>
                    <a:pt x="10" y="0"/>
                  </a:lnTo>
                  <a:lnTo>
                    <a:pt x="10" y="47"/>
                  </a:lnTo>
                  <a:lnTo>
                    <a:pt x="28" y="22"/>
                  </a:lnTo>
                  <a:lnTo>
                    <a:pt x="41" y="22"/>
                  </a:lnTo>
                  <a:lnTo>
                    <a:pt x="26" y="41"/>
                  </a:lnTo>
                  <a:lnTo>
                    <a:pt x="44" y="78"/>
                  </a:lnTo>
                  <a:lnTo>
                    <a:pt x="31" y="7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89" name="Google Shape;189;p10"/>
            <p:cNvSpPr/>
            <p:nvPr/>
          </p:nvSpPr>
          <p:spPr>
            <a:xfrm>
              <a:off x="2628936" y="6418333"/>
              <a:ext cx="74980" cy="102879"/>
            </a:xfrm>
            <a:custGeom>
              <a:avLst/>
              <a:gdLst/>
              <a:ahLst/>
              <a:cxnLst/>
              <a:rect l="l" t="t" r="r" b="b"/>
              <a:pathLst>
                <a:path w="29" h="40" extrusionOk="0">
                  <a:moveTo>
                    <a:pt x="28" y="4"/>
                  </a:moveTo>
                  <a:cubicBezTo>
                    <a:pt x="25" y="10"/>
                    <a:pt x="25" y="10"/>
                    <a:pt x="25" y="10"/>
                  </a:cubicBezTo>
                  <a:cubicBezTo>
                    <a:pt x="23" y="9"/>
                    <a:pt x="22" y="8"/>
                    <a:pt x="20" y="8"/>
                  </a:cubicBezTo>
                  <a:cubicBezTo>
                    <a:pt x="18" y="7"/>
                    <a:pt x="17" y="7"/>
                    <a:pt x="15" y="7"/>
                  </a:cubicBezTo>
                  <a:cubicBezTo>
                    <a:pt x="13" y="7"/>
                    <a:pt x="12" y="7"/>
                    <a:pt x="11" y="8"/>
                  </a:cubicBezTo>
                  <a:cubicBezTo>
                    <a:pt x="10" y="8"/>
                    <a:pt x="9" y="9"/>
                    <a:pt x="9" y="10"/>
                  </a:cubicBezTo>
                  <a:cubicBezTo>
                    <a:pt x="9" y="11"/>
                    <a:pt x="10" y="11"/>
                    <a:pt x="10" y="12"/>
                  </a:cubicBezTo>
                  <a:cubicBezTo>
                    <a:pt x="10" y="12"/>
                    <a:pt x="10" y="13"/>
                    <a:pt x="11" y="13"/>
                  </a:cubicBezTo>
                  <a:cubicBezTo>
                    <a:pt x="11" y="13"/>
                    <a:pt x="12" y="14"/>
                    <a:pt x="13" y="14"/>
                  </a:cubicBezTo>
                  <a:cubicBezTo>
                    <a:pt x="14" y="15"/>
                    <a:pt x="15" y="15"/>
                    <a:pt x="17" y="16"/>
                  </a:cubicBezTo>
                  <a:cubicBezTo>
                    <a:pt x="19" y="17"/>
                    <a:pt x="21" y="18"/>
                    <a:pt x="22" y="18"/>
                  </a:cubicBezTo>
                  <a:cubicBezTo>
                    <a:pt x="24" y="19"/>
                    <a:pt x="25" y="20"/>
                    <a:pt x="26" y="21"/>
                  </a:cubicBezTo>
                  <a:cubicBezTo>
                    <a:pt x="27" y="22"/>
                    <a:pt x="28" y="23"/>
                    <a:pt x="29" y="24"/>
                  </a:cubicBezTo>
                  <a:cubicBezTo>
                    <a:pt x="29" y="25"/>
                    <a:pt x="29" y="27"/>
                    <a:pt x="29" y="29"/>
                  </a:cubicBezTo>
                  <a:cubicBezTo>
                    <a:pt x="29" y="31"/>
                    <a:pt x="29" y="33"/>
                    <a:pt x="28" y="34"/>
                  </a:cubicBezTo>
                  <a:cubicBezTo>
                    <a:pt x="28" y="36"/>
                    <a:pt x="26" y="37"/>
                    <a:pt x="25" y="38"/>
                  </a:cubicBezTo>
                  <a:cubicBezTo>
                    <a:pt x="24" y="39"/>
                    <a:pt x="22" y="39"/>
                    <a:pt x="21" y="40"/>
                  </a:cubicBezTo>
                  <a:cubicBezTo>
                    <a:pt x="19" y="40"/>
                    <a:pt x="17" y="40"/>
                    <a:pt x="15" y="40"/>
                  </a:cubicBezTo>
                  <a:cubicBezTo>
                    <a:pt x="13" y="40"/>
                    <a:pt x="10" y="40"/>
                    <a:pt x="7" y="39"/>
                  </a:cubicBezTo>
                  <a:cubicBezTo>
                    <a:pt x="5" y="38"/>
                    <a:pt x="2" y="37"/>
                    <a:pt x="0" y="35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6" y="31"/>
                    <a:pt x="7" y="32"/>
                    <a:pt x="9" y="32"/>
                  </a:cubicBezTo>
                  <a:cubicBezTo>
                    <a:pt x="11" y="33"/>
                    <a:pt x="13" y="33"/>
                    <a:pt x="15" y="33"/>
                  </a:cubicBezTo>
                  <a:cubicBezTo>
                    <a:pt x="17" y="33"/>
                    <a:pt x="19" y="33"/>
                    <a:pt x="20" y="32"/>
                  </a:cubicBezTo>
                  <a:cubicBezTo>
                    <a:pt x="21" y="31"/>
                    <a:pt x="22" y="30"/>
                    <a:pt x="22" y="29"/>
                  </a:cubicBezTo>
                  <a:cubicBezTo>
                    <a:pt x="22" y="28"/>
                    <a:pt x="22" y="28"/>
                    <a:pt x="21" y="27"/>
                  </a:cubicBezTo>
                  <a:cubicBezTo>
                    <a:pt x="21" y="27"/>
                    <a:pt x="20" y="26"/>
                    <a:pt x="20" y="26"/>
                  </a:cubicBezTo>
                  <a:cubicBezTo>
                    <a:pt x="19" y="25"/>
                    <a:pt x="18" y="25"/>
                    <a:pt x="17" y="24"/>
                  </a:cubicBezTo>
                  <a:cubicBezTo>
                    <a:pt x="16" y="24"/>
                    <a:pt x="15" y="23"/>
                    <a:pt x="13" y="23"/>
                  </a:cubicBezTo>
                  <a:cubicBezTo>
                    <a:pt x="11" y="22"/>
                    <a:pt x="9" y="21"/>
                    <a:pt x="8" y="20"/>
                  </a:cubicBezTo>
                  <a:cubicBezTo>
                    <a:pt x="6" y="19"/>
                    <a:pt x="5" y="19"/>
                    <a:pt x="4" y="18"/>
                  </a:cubicBezTo>
                  <a:cubicBezTo>
                    <a:pt x="3" y="17"/>
                    <a:pt x="3" y="16"/>
                    <a:pt x="2" y="15"/>
                  </a:cubicBezTo>
                  <a:cubicBezTo>
                    <a:pt x="2" y="13"/>
                    <a:pt x="2" y="12"/>
                    <a:pt x="2" y="11"/>
                  </a:cubicBezTo>
                  <a:cubicBezTo>
                    <a:pt x="2" y="9"/>
                    <a:pt x="2" y="7"/>
                    <a:pt x="3" y="6"/>
                  </a:cubicBezTo>
                  <a:cubicBezTo>
                    <a:pt x="3" y="5"/>
                    <a:pt x="4" y="4"/>
                    <a:pt x="6" y="3"/>
                  </a:cubicBezTo>
                  <a:cubicBezTo>
                    <a:pt x="7" y="2"/>
                    <a:pt x="8" y="1"/>
                    <a:pt x="10" y="1"/>
                  </a:cubicBezTo>
                  <a:cubicBezTo>
                    <a:pt x="11" y="0"/>
                    <a:pt x="13" y="0"/>
                    <a:pt x="15" y="0"/>
                  </a:cubicBezTo>
                  <a:cubicBezTo>
                    <a:pt x="17" y="0"/>
                    <a:pt x="20" y="0"/>
                    <a:pt x="22" y="1"/>
                  </a:cubicBezTo>
                  <a:cubicBezTo>
                    <a:pt x="24" y="2"/>
                    <a:pt x="26" y="3"/>
                    <a:pt x="28" y="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90" name="Google Shape;190;p10"/>
            <p:cNvSpPr/>
            <p:nvPr/>
          </p:nvSpPr>
          <p:spPr>
            <a:xfrm>
              <a:off x="2723096" y="6489826"/>
              <a:ext cx="27899" cy="31387"/>
            </a:xfrm>
            <a:custGeom>
              <a:avLst/>
              <a:gdLst/>
              <a:ahLst/>
              <a:cxnLst/>
              <a:rect l="l" t="t" r="r" b="b"/>
              <a:pathLst>
                <a:path w="11" h="12" extrusionOk="0">
                  <a:moveTo>
                    <a:pt x="11" y="6"/>
                  </a:moveTo>
                  <a:cubicBezTo>
                    <a:pt x="11" y="7"/>
                    <a:pt x="11" y="8"/>
                    <a:pt x="11" y="9"/>
                  </a:cubicBezTo>
                  <a:cubicBezTo>
                    <a:pt x="11" y="9"/>
                    <a:pt x="10" y="10"/>
                    <a:pt x="10" y="10"/>
                  </a:cubicBezTo>
                  <a:cubicBezTo>
                    <a:pt x="9" y="11"/>
                    <a:pt x="9" y="11"/>
                    <a:pt x="8" y="12"/>
                  </a:cubicBezTo>
                  <a:cubicBezTo>
                    <a:pt x="7" y="12"/>
                    <a:pt x="6" y="12"/>
                    <a:pt x="6" y="12"/>
                  </a:cubicBezTo>
                  <a:cubicBezTo>
                    <a:pt x="5" y="12"/>
                    <a:pt x="4" y="12"/>
                    <a:pt x="3" y="12"/>
                  </a:cubicBezTo>
                  <a:cubicBezTo>
                    <a:pt x="3" y="11"/>
                    <a:pt x="2" y="11"/>
                    <a:pt x="1" y="10"/>
                  </a:cubicBezTo>
                  <a:cubicBezTo>
                    <a:pt x="1" y="10"/>
                    <a:pt x="1" y="9"/>
                    <a:pt x="0" y="9"/>
                  </a:cubicBezTo>
                  <a:cubicBezTo>
                    <a:pt x="0" y="8"/>
                    <a:pt x="0" y="7"/>
                    <a:pt x="0" y="6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1" y="3"/>
                    <a:pt x="1" y="3"/>
                    <a:pt x="1" y="2"/>
                  </a:cubicBezTo>
                  <a:cubicBezTo>
                    <a:pt x="2" y="2"/>
                    <a:pt x="3" y="1"/>
                    <a:pt x="3" y="1"/>
                  </a:cubicBezTo>
                  <a:cubicBezTo>
                    <a:pt x="4" y="1"/>
                    <a:pt x="5" y="0"/>
                    <a:pt x="6" y="0"/>
                  </a:cubicBezTo>
                  <a:cubicBezTo>
                    <a:pt x="6" y="0"/>
                    <a:pt x="7" y="1"/>
                    <a:pt x="8" y="1"/>
                  </a:cubicBezTo>
                  <a:cubicBezTo>
                    <a:pt x="9" y="1"/>
                    <a:pt x="9" y="2"/>
                    <a:pt x="10" y="2"/>
                  </a:cubicBezTo>
                  <a:cubicBezTo>
                    <a:pt x="10" y="3"/>
                    <a:pt x="11" y="3"/>
                    <a:pt x="11" y="4"/>
                  </a:cubicBezTo>
                  <a:cubicBezTo>
                    <a:pt x="11" y="5"/>
                    <a:pt x="11" y="6"/>
                    <a:pt x="11" y="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</p:grpSp>
      <p:sp>
        <p:nvSpPr>
          <p:cNvPr id="191" name="Google Shape;191;p10"/>
          <p:cNvSpPr txBox="1">
            <a:spLocks noGrp="1"/>
          </p:cNvSpPr>
          <p:nvPr>
            <p:ph type="ctrTitle"/>
          </p:nvPr>
        </p:nvSpPr>
        <p:spPr>
          <a:xfrm>
            <a:off x="944880" y="2158329"/>
            <a:ext cx="4000436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Inter Light"/>
              <a:buNone/>
              <a:defRPr sz="3000" b="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10"/>
          <p:cNvSpPr txBox="1">
            <a:spLocks noGrp="1"/>
          </p:cNvSpPr>
          <p:nvPr>
            <p:ph type="subTitle" idx="1"/>
          </p:nvPr>
        </p:nvSpPr>
        <p:spPr>
          <a:xfrm>
            <a:off x="945072" y="3200329"/>
            <a:ext cx="4020628" cy="645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40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algn="l">
              <a:spcBef>
                <a:spcPts val="320"/>
              </a:spcBef>
              <a:spcAft>
                <a:spcPts val="0"/>
              </a:spcAft>
              <a:buSzPts val="1120"/>
              <a:buNone/>
              <a:defRPr sz="1600">
                <a:solidFill>
                  <a:srgbClr val="5B5B6E"/>
                </a:solidFill>
              </a:defRPr>
            </a:lvl2pPr>
            <a:lvl3pPr lvl="2" algn="ctr">
              <a:spcBef>
                <a:spcPts val="320"/>
              </a:spcBef>
              <a:spcAft>
                <a:spcPts val="0"/>
              </a:spcAft>
              <a:buSzPts val="1120"/>
              <a:buNone/>
              <a:defRPr>
                <a:solidFill>
                  <a:srgbClr val="8C8C8E"/>
                </a:solidFill>
              </a:defRPr>
            </a:lvl3pPr>
            <a:lvl4pPr lvl="3" algn="ctr">
              <a:spcBef>
                <a:spcPts val="280"/>
              </a:spcBef>
              <a:spcAft>
                <a:spcPts val="0"/>
              </a:spcAft>
              <a:buSzPts val="980"/>
              <a:buNone/>
              <a:defRPr>
                <a:solidFill>
                  <a:srgbClr val="8C8C8E"/>
                </a:solidFill>
              </a:defRPr>
            </a:lvl4pPr>
            <a:lvl5pPr lvl="4" algn="ctr">
              <a:spcBef>
                <a:spcPts val="240"/>
              </a:spcBef>
              <a:spcAft>
                <a:spcPts val="0"/>
              </a:spcAft>
              <a:buSzPts val="840"/>
              <a:buNone/>
              <a:defRPr>
                <a:solidFill>
                  <a:srgbClr val="8C8C8E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C8C8E"/>
              </a:buClr>
              <a:buSzPts val="2000"/>
              <a:buNone/>
              <a:defRPr>
                <a:solidFill>
                  <a:srgbClr val="8C8C8E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C8C8E"/>
              </a:buClr>
              <a:buSzPts val="2000"/>
              <a:buNone/>
              <a:defRPr>
                <a:solidFill>
                  <a:srgbClr val="8C8C8E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C8C8E"/>
              </a:buClr>
              <a:buSzPts val="2000"/>
              <a:buNone/>
              <a:defRPr>
                <a:solidFill>
                  <a:srgbClr val="8C8C8E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C8C8E"/>
              </a:buClr>
              <a:buSzPts val="2000"/>
              <a:buNone/>
              <a:defRPr>
                <a:solidFill>
                  <a:srgbClr val="8C8C8E"/>
                </a:solidFill>
              </a:defRPr>
            </a:lvl9pPr>
          </a:lstStyle>
          <a:p>
            <a:endParaRPr/>
          </a:p>
        </p:txBody>
      </p:sp>
      <p:grpSp>
        <p:nvGrpSpPr>
          <p:cNvPr id="193" name="Google Shape;193;p10"/>
          <p:cNvGrpSpPr/>
          <p:nvPr/>
        </p:nvGrpSpPr>
        <p:grpSpPr>
          <a:xfrm>
            <a:off x="10364788" y="4960938"/>
            <a:ext cx="1225550" cy="1435100"/>
            <a:chOff x="6529" y="3125"/>
            <a:chExt cx="772" cy="904"/>
          </a:xfrm>
        </p:grpSpPr>
        <p:sp>
          <p:nvSpPr>
            <p:cNvPr id="194" name="Google Shape;194;p10"/>
            <p:cNvSpPr/>
            <p:nvPr/>
          </p:nvSpPr>
          <p:spPr>
            <a:xfrm>
              <a:off x="6529" y="3125"/>
              <a:ext cx="619" cy="226"/>
            </a:xfrm>
            <a:custGeom>
              <a:avLst/>
              <a:gdLst/>
              <a:ahLst/>
              <a:cxnLst/>
              <a:rect l="l" t="t" r="r" b="b"/>
              <a:pathLst>
                <a:path w="2473" h="902" extrusionOk="0">
                  <a:moveTo>
                    <a:pt x="2473" y="0"/>
                  </a:moveTo>
                  <a:lnTo>
                    <a:pt x="0" y="902"/>
                  </a:lnTo>
                  <a:lnTo>
                    <a:pt x="2473" y="466"/>
                  </a:lnTo>
                  <a:lnTo>
                    <a:pt x="24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95" name="Google Shape;195;p10"/>
            <p:cNvSpPr/>
            <p:nvPr/>
          </p:nvSpPr>
          <p:spPr>
            <a:xfrm>
              <a:off x="6529" y="3444"/>
              <a:ext cx="772" cy="585"/>
            </a:xfrm>
            <a:custGeom>
              <a:avLst/>
              <a:gdLst/>
              <a:ahLst/>
              <a:cxnLst/>
              <a:rect l="l" t="t" r="r" b="b"/>
              <a:pathLst>
                <a:path w="3088" h="2339" extrusionOk="0">
                  <a:moveTo>
                    <a:pt x="257" y="1763"/>
                  </a:moveTo>
                  <a:lnTo>
                    <a:pt x="257" y="1763"/>
                  </a:lnTo>
                  <a:lnTo>
                    <a:pt x="257" y="1755"/>
                  </a:lnTo>
                  <a:lnTo>
                    <a:pt x="256" y="1749"/>
                  </a:lnTo>
                  <a:lnTo>
                    <a:pt x="253" y="1736"/>
                  </a:lnTo>
                  <a:lnTo>
                    <a:pt x="247" y="1725"/>
                  </a:lnTo>
                  <a:lnTo>
                    <a:pt x="241" y="1716"/>
                  </a:lnTo>
                  <a:lnTo>
                    <a:pt x="233" y="1709"/>
                  </a:lnTo>
                  <a:lnTo>
                    <a:pt x="225" y="1704"/>
                  </a:lnTo>
                  <a:lnTo>
                    <a:pt x="219" y="1699"/>
                  </a:lnTo>
                  <a:lnTo>
                    <a:pt x="212" y="1696"/>
                  </a:lnTo>
                  <a:lnTo>
                    <a:pt x="212" y="1696"/>
                  </a:lnTo>
                  <a:lnTo>
                    <a:pt x="220" y="1690"/>
                  </a:lnTo>
                  <a:lnTo>
                    <a:pt x="226" y="1685"/>
                  </a:lnTo>
                  <a:lnTo>
                    <a:pt x="232" y="1678"/>
                  </a:lnTo>
                  <a:lnTo>
                    <a:pt x="237" y="1671"/>
                  </a:lnTo>
                  <a:lnTo>
                    <a:pt x="242" y="1663"/>
                  </a:lnTo>
                  <a:lnTo>
                    <a:pt x="244" y="1654"/>
                  </a:lnTo>
                  <a:lnTo>
                    <a:pt x="246" y="1645"/>
                  </a:lnTo>
                  <a:lnTo>
                    <a:pt x="246" y="1635"/>
                  </a:lnTo>
                  <a:lnTo>
                    <a:pt x="246" y="1635"/>
                  </a:lnTo>
                  <a:lnTo>
                    <a:pt x="246" y="1626"/>
                  </a:lnTo>
                  <a:lnTo>
                    <a:pt x="245" y="1618"/>
                  </a:lnTo>
                  <a:lnTo>
                    <a:pt x="243" y="1610"/>
                  </a:lnTo>
                  <a:lnTo>
                    <a:pt x="241" y="1602"/>
                  </a:lnTo>
                  <a:lnTo>
                    <a:pt x="237" y="1594"/>
                  </a:lnTo>
                  <a:lnTo>
                    <a:pt x="233" y="1588"/>
                  </a:lnTo>
                  <a:lnTo>
                    <a:pt x="227" y="1582"/>
                  </a:lnTo>
                  <a:lnTo>
                    <a:pt x="222" y="1577"/>
                  </a:lnTo>
                  <a:lnTo>
                    <a:pt x="215" y="1572"/>
                  </a:lnTo>
                  <a:lnTo>
                    <a:pt x="209" y="1568"/>
                  </a:lnTo>
                  <a:lnTo>
                    <a:pt x="201" y="1565"/>
                  </a:lnTo>
                  <a:lnTo>
                    <a:pt x="192" y="1561"/>
                  </a:lnTo>
                  <a:lnTo>
                    <a:pt x="183" y="1559"/>
                  </a:lnTo>
                  <a:lnTo>
                    <a:pt x="173" y="1557"/>
                  </a:lnTo>
                  <a:lnTo>
                    <a:pt x="163" y="1557"/>
                  </a:lnTo>
                  <a:lnTo>
                    <a:pt x="152" y="1556"/>
                  </a:lnTo>
                  <a:lnTo>
                    <a:pt x="22" y="1556"/>
                  </a:lnTo>
                  <a:lnTo>
                    <a:pt x="22" y="1860"/>
                  </a:lnTo>
                  <a:lnTo>
                    <a:pt x="151" y="1860"/>
                  </a:lnTo>
                  <a:lnTo>
                    <a:pt x="151" y="1860"/>
                  </a:lnTo>
                  <a:lnTo>
                    <a:pt x="163" y="1860"/>
                  </a:lnTo>
                  <a:lnTo>
                    <a:pt x="174" y="1859"/>
                  </a:lnTo>
                  <a:lnTo>
                    <a:pt x="185" y="1857"/>
                  </a:lnTo>
                  <a:lnTo>
                    <a:pt x="195" y="1854"/>
                  </a:lnTo>
                  <a:lnTo>
                    <a:pt x="205" y="1850"/>
                  </a:lnTo>
                  <a:lnTo>
                    <a:pt x="214" y="1846"/>
                  </a:lnTo>
                  <a:lnTo>
                    <a:pt x="222" y="1840"/>
                  </a:lnTo>
                  <a:lnTo>
                    <a:pt x="228" y="1835"/>
                  </a:lnTo>
                  <a:lnTo>
                    <a:pt x="235" y="1828"/>
                  </a:lnTo>
                  <a:lnTo>
                    <a:pt x="241" y="1821"/>
                  </a:lnTo>
                  <a:lnTo>
                    <a:pt x="246" y="1813"/>
                  </a:lnTo>
                  <a:lnTo>
                    <a:pt x="249" y="1804"/>
                  </a:lnTo>
                  <a:lnTo>
                    <a:pt x="253" y="1795"/>
                  </a:lnTo>
                  <a:lnTo>
                    <a:pt x="255" y="1785"/>
                  </a:lnTo>
                  <a:lnTo>
                    <a:pt x="256" y="1774"/>
                  </a:lnTo>
                  <a:lnTo>
                    <a:pt x="257" y="1763"/>
                  </a:lnTo>
                  <a:lnTo>
                    <a:pt x="257" y="1763"/>
                  </a:lnTo>
                  <a:close/>
                  <a:moveTo>
                    <a:pt x="151" y="1810"/>
                  </a:moveTo>
                  <a:lnTo>
                    <a:pt x="78" y="1810"/>
                  </a:lnTo>
                  <a:lnTo>
                    <a:pt x="78" y="1722"/>
                  </a:lnTo>
                  <a:lnTo>
                    <a:pt x="151" y="1722"/>
                  </a:lnTo>
                  <a:lnTo>
                    <a:pt x="151" y="1722"/>
                  </a:lnTo>
                  <a:lnTo>
                    <a:pt x="162" y="1723"/>
                  </a:lnTo>
                  <a:lnTo>
                    <a:pt x="171" y="1725"/>
                  </a:lnTo>
                  <a:lnTo>
                    <a:pt x="179" y="1728"/>
                  </a:lnTo>
                  <a:lnTo>
                    <a:pt x="185" y="1733"/>
                  </a:lnTo>
                  <a:lnTo>
                    <a:pt x="191" y="1739"/>
                  </a:lnTo>
                  <a:lnTo>
                    <a:pt x="194" y="1747"/>
                  </a:lnTo>
                  <a:lnTo>
                    <a:pt x="196" y="1755"/>
                  </a:lnTo>
                  <a:lnTo>
                    <a:pt x="198" y="1765"/>
                  </a:lnTo>
                  <a:lnTo>
                    <a:pt x="198" y="1765"/>
                  </a:lnTo>
                  <a:lnTo>
                    <a:pt x="196" y="1775"/>
                  </a:lnTo>
                  <a:lnTo>
                    <a:pt x="194" y="1784"/>
                  </a:lnTo>
                  <a:lnTo>
                    <a:pt x="190" y="1792"/>
                  </a:lnTo>
                  <a:lnTo>
                    <a:pt x="185" y="1797"/>
                  </a:lnTo>
                  <a:lnTo>
                    <a:pt x="179" y="1803"/>
                  </a:lnTo>
                  <a:lnTo>
                    <a:pt x="171" y="1806"/>
                  </a:lnTo>
                  <a:lnTo>
                    <a:pt x="161" y="1808"/>
                  </a:lnTo>
                  <a:lnTo>
                    <a:pt x="151" y="1810"/>
                  </a:lnTo>
                  <a:lnTo>
                    <a:pt x="151" y="1810"/>
                  </a:lnTo>
                  <a:close/>
                  <a:moveTo>
                    <a:pt x="150" y="1673"/>
                  </a:moveTo>
                  <a:lnTo>
                    <a:pt x="78" y="1673"/>
                  </a:lnTo>
                  <a:lnTo>
                    <a:pt x="78" y="1608"/>
                  </a:lnTo>
                  <a:lnTo>
                    <a:pt x="148" y="1608"/>
                  </a:lnTo>
                  <a:lnTo>
                    <a:pt x="148" y="1608"/>
                  </a:lnTo>
                  <a:lnTo>
                    <a:pt x="157" y="1609"/>
                  </a:lnTo>
                  <a:lnTo>
                    <a:pt x="166" y="1610"/>
                  </a:lnTo>
                  <a:lnTo>
                    <a:pt x="172" y="1612"/>
                  </a:lnTo>
                  <a:lnTo>
                    <a:pt x="178" y="1615"/>
                  </a:lnTo>
                  <a:lnTo>
                    <a:pt x="182" y="1621"/>
                  </a:lnTo>
                  <a:lnTo>
                    <a:pt x="185" y="1626"/>
                  </a:lnTo>
                  <a:lnTo>
                    <a:pt x="187" y="1633"/>
                  </a:lnTo>
                  <a:lnTo>
                    <a:pt x="188" y="1641"/>
                  </a:lnTo>
                  <a:lnTo>
                    <a:pt x="188" y="1641"/>
                  </a:lnTo>
                  <a:lnTo>
                    <a:pt x="188" y="1646"/>
                  </a:lnTo>
                  <a:lnTo>
                    <a:pt x="187" y="1652"/>
                  </a:lnTo>
                  <a:lnTo>
                    <a:pt x="184" y="1657"/>
                  </a:lnTo>
                  <a:lnTo>
                    <a:pt x="181" y="1662"/>
                  </a:lnTo>
                  <a:lnTo>
                    <a:pt x="175" y="1666"/>
                  </a:lnTo>
                  <a:lnTo>
                    <a:pt x="169" y="1669"/>
                  </a:lnTo>
                  <a:lnTo>
                    <a:pt x="161" y="1672"/>
                  </a:lnTo>
                  <a:lnTo>
                    <a:pt x="150" y="1673"/>
                  </a:lnTo>
                  <a:lnTo>
                    <a:pt x="150" y="1673"/>
                  </a:lnTo>
                  <a:close/>
                  <a:moveTo>
                    <a:pt x="296" y="1764"/>
                  </a:moveTo>
                  <a:lnTo>
                    <a:pt x="296" y="1639"/>
                  </a:lnTo>
                  <a:lnTo>
                    <a:pt x="351" y="1639"/>
                  </a:lnTo>
                  <a:lnTo>
                    <a:pt x="351" y="1761"/>
                  </a:lnTo>
                  <a:lnTo>
                    <a:pt x="351" y="1761"/>
                  </a:lnTo>
                  <a:lnTo>
                    <a:pt x="351" y="1773"/>
                  </a:lnTo>
                  <a:lnTo>
                    <a:pt x="353" y="1785"/>
                  </a:lnTo>
                  <a:lnTo>
                    <a:pt x="356" y="1794"/>
                  </a:lnTo>
                  <a:lnTo>
                    <a:pt x="361" y="1802"/>
                  </a:lnTo>
                  <a:lnTo>
                    <a:pt x="366" y="1807"/>
                  </a:lnTo>
                  <a:lnTo>
                    <a:pt x="373" y="1812"/>
                  </a:lnTo>
                  <a:lnTo>
                    <a:pt x="382" y="1814"/>
                  </a:lnTo>
                  <a:lnTo>
                    <a:pt x="392" y="1815"/>
                  </a:lnTo>
                  <a:lnTo>
                    <a:pt x="392" y="1815"/>
                  </a:lnTo>
                  <a:lnTo>
                    <a:pt x="402" y="1814"/>
                  </a:lnTo>
                  <a:lnTo>
                    <a:pt x="409" y="1812"/>
                  </a:lnTo>
                  <a:lnTo>
                    <a:pt x="417" y="1807"/>
                  </a:lnTo>
                  <a:lnTo>
                    <a:pt x="423" y="1802"/>
                  </a:lnTo>
                  <a:lnTo>
                    <a:pt x="427" y="1794"/>
                  </a:lnTo>
                  <a:lnTo>
                    <a:pt x="430" y="1784"/>
                  </a:lnTo>
                  <a:lnTo>
                    <a:pt x="433" y="1773"/>
                  </a:lnTo>
                  <a:lnTo>
                    <a:pt x="433" y="1761"/>
                  </a:lnTo>
                  <a:lnTo>
                    <a:pt x="433" y="1639"/>
                  </a:lnTo>
                  <a:lnTo>
                    <a:pt x="488" y="1639"/>
                  </a:lnTo>
                  <a:lnTo>
                    <a:pt x="488" y="1860"/>
                  </a:lnTo>
                  <a:lnTo>
                    <a:pt x="433" y="1860"/>
                  </a:lnTo>
                  <a:lnTo>
                    <a:pt x="433" y="1843"/>
                  </a:lnTo>
                  <a:lnTo>
                    <a:pt x="433" y="1843"/>
                  </a:lnTo>
                  <a:lnTo>
                    <a:pt x="428" y="1848"/>
                  </a:lnTo>
                  <a:lnTo>
                    <a:pt x="422" y="1853"/>
                  </a:lnTo>
                  <a:lnTo>
                    <a:pt x="416" y="1857"/>
                  </a:lnTo>
                  <a:lnTo>
                    <a:pt x="409" y="1859"/>
                  </a:lnTo>
                  <a:lnTo>
                    <a:pt x="403" y="1862"/>
                  </a:lnTo>
                  <a:lnTo>
                    <a:pt x="395" y="1864"/>
                  </a:lnTo>
                  <a:lnTo>
                    <a:pt x="387" y="1865"/>
                  </a:lnTo>
                  <a:lnTo>
                    <a:pt x="380" y="1866"/>
                  </a:lnTo>
                  <a:lnTo>
                    <a:pt x="380" y="1866"/>
                  </a:lnTo>
                  <a:lnTo>
                    <a:pt x="366" y="1865"/>
                  </a:lnTo>
                  <a:lnTo>
                    <a:pt x="355" y="1862"/>
                  </a:lnTo>
                  <a:lnTo>
                    <a:pt x="345" y="1859"/>
                  </a:lnTo>
                  <a:lnTo>
                    <a:pt x="336" y="1855"/>
                  </a:lnTo>
                  <a:lnTo>
                    <a:pt x="328" y="1849"/>
                  </a:lnTo>
                  <a:lnTo>
                    <a:pt x="321" y="1844"/>
                  </a:lnTo>
                  <a:lnTo>
                    <a:pt x="316" y="1836"/>
                  </a:lnTo>
                  <a:lnTo>
                    <a:pt x="310" y="1828"/>
                  </a:lnTo>
                  <a:lnTo>
                    <a:pt x="307" y="1821"/>
                  </a:lnTo>
                  <a:lnTo>
                    <a:pt x="304" y="1813"/>
                  </a:lnTo>
                  <a:lnTo>
                    <a:pt x="299" y="1795"/>
                  </a:lnTo>
                  <a:lnTo>
                    <a:pt x="297" y="1779"/>
                  </a:lnTo>
                  <a:lnTo>
                    <a:pt x="296" y="1764"/>
                  </a:lnTo>
                  <a:lnTo>
                    <a:pt x="296" y="1764"/>
                  </a:lnTo>
                  <a:close/>
                  <a:moveTo>
                    <a:pt x="1135" y="1860"/>
                  </a:moveTo>
                  <a:lnTo>
                    <a:pt x="1079" y="1860"/>
                  </a:lnTo>
                  <a:lnTo>
                    <a:pt x="1079" y="1639"/>
                  </a:lnTo>
                  <a:lnTo>
                    <a:pt x="1135" y="1639"/>
                  </a:lnTo>
                  <a:lnTo>
                    <a:pt x="1135" y="1657"/>
                  </a:lnTo>
                  <a:lnTo>
                    <a:pt x="1135" y="1657"/>
                  </a:lnTo>
                  <a:lnTo>
                    <a:pt x="1140" y="1652"/>
                  </a:lnTo>
                  <a:lnTo>
                    <a:pt x="1146" y="1646"/>
                  </a:lnTo>
                  <a:lnTo>
                    <a:pt x="1152" y="1643"/>
                  </a:lnTo>
                  <a:lnTo>
                    <a:pt x="1159" y="1640"/>
                  </a:lnTo>
                  <a:lnTo>
                    <a:pt x="1167" y="1636"/>
                  </a:lnTo>
                  <a:lnTo>
                    <a:pt x="1173" y="1635"/>
                  </a:lnTo>
                  <a:lnTo>
                    <a:pt x="1182" y="1634"/>
                  </a:lnTo>
                  <a:lnTo>
                    <a:pt x="1190" y="1633"/>
                  </a:lnTo>
                  <a:lnTo>
                    <a:pt x="1190" y="1633"/>
                  </a:lnTo>
                  <a:lnTo>
                    <a:pt x="1200" y="1634"/>
                  </a:lnTo>
                  <a:lnTo>
                    <a:pt x="1208" y="1635"/>
                  </a:lnTo>
                  <a:lnTo>
                    <a:pt x="1217" y="1637"/>
                  </a:lnTo>
                  <a:lnTo>
                    <a:pt x="1225" y="1640"/>
                  </a:lnTo>
                  <a:lnTo>
                    <a:pt x="1233" y="1643"/>
                  </a:lnTo>
                  <a:lnTo>
                    <a:pt x="1239" y="1648"/>
                  </a:lnTo>
                  <a:lnTo>
                    <a:pt x="1245" y="1653"/>
                  </a:lnTo>
                  <a:lnTo>
                    <a:pt x="1250" y="1659"/>
                  </a:lnTo>
                  <a:lnTo>
                    <a:pt x="1256" y="1666"/>
                  </a:lnTo>
                  <a:lnTo>
                    <a:pt x="1259" y="1674"/>
                  </a:lnTo>
                  <a:lnTo>
                    <a:pt x="1264" y="1682"/>
                  </a:lnTo>
                  <a:lnTo>
                    <a:pt x="1266" y="1690"/>
                  </a:lnTo>
                  <a:lnTo>
                    <a:pt x="1268" y="1700"/>
                  </a:lnTo>
                  <a:lnTo>
                    <a:pt x="1270" y="1711"/>
                  </a:lnTo>
                  <a:lnTo>
                    <a:pt x="1271" y="1722"/>
                  </a:lnTo>
                  <a:lnTo>
                    <a:pt x="1271" y="1734"/>
                  </a:lnTo>
                  <a:lnTo>
                    <a:pt x="1271" y="1860"/>
                  </a:lnTo>
                  <a:lnTo>
                    <a:pt x="1216" y="1860"/>
                  </a:lnTo>
                  <a:lnTo>
                    <a:pt x="1216" y="1738"/>
                  </a:lnTo>
                  <a:lnTo>
                    <a:pt x="1216" y="1738"/>
                  </a:lnTo>
                  <a:lnTo>
                    <a:pt x="1216" y="1725"/>
                  </a:lnTo>
                  <a:lnTo>
                    <a:pt x="1214" y="1714"/>
                  </a:lnTo>
                  <a:lnTo>
                    <a:pt x="1211" y="1705"/>
                  </a:lnTo>
                  <a:lnTo>
                    <a:pt x="1206" y="1697"/>
                  </a:lnTo>
                  <a:lnTo>
                    <a:pt x="1201" y="1691"/>
                  </a:lnTo>
                  <a:lnTo>
                    <a:pt x="1194" y="1687"/>
                  </a:lnTo>
                  <a:lnTo>
                    <a:pt x="1186" y="1685"/>
                  </a:lnTo>
                  <a:lnTo>
                    <a:pt x="1176" y="1684"/>
                  </a:lnTo>
                  <a:lnTo>
                    <a:pt x="1176" y="1684"/>
                  </a:lnTo>
                  <a:lnTo>
                    <a:pt x="1167" y="1685"/>
                  </a:lnTo>
                  <a:lnTo>
                    <a:pt x="1158" y="1687"/>
                  </a:lnTo>
                  <a:lnTo>
                    <a:pt x="1151" y="1691"/>
                  </a:lnTo>
                  <a:lnTo>
                    <a:pt x="1146" y="1697"/>
                  </a:lnTo>
                  <a:lnTo>
                    <a:pt x="1140" y="1705"/>
                  </a:lnTo>
                  <a:lnTo>
                    <a:pt x="1137" y="1715"/>
                  </a:lnTo>
                  <a:lnTo>
                    <a:pt x="1135" y="1726"/>
                  </a:lnTo>
                  <a:lnTo>
                    <a:pt x="1135" y="1738"/>
                  </a:lnTo>
                  <a:lnTo>
                    <a:pt x="1135" y="1860"/>
                  </a:lnTo>
                  <a:close/>
                  <a:moveTo>
                    <a:pt x="593" y="1742"/>
                  </a:moveTo>
                  <a:lnTo>
                    <a:pt x="593" y="1860"/>
                  </a:lnTo>
                  <a:lnTo>
                    <a:pt x="537" y="1860"/>
                  </a:lnTo>
                  <a:lnTo>
                    <a:pt x="537" y="1639"/>
                  </a:lnTo>
                  <a:lnTo>
                    <a:pt x="593" y="1639"/>
                  </a:lnTo>
                  <a:lnTo>
                    <a:pt x="593" y="1742"/>
                  </a:lnTo>
                  <a:close/>
                  <a:moveTo>
                    <a:pt x="641" y="1573"/>
                  </a:moveTo>
                  <a:lnTo>
                    <a:pt x="696" y="1546"/>
                  </a:lnTo>
                  <a:lnTo>
                    <a:pt x="696" y="1747"/>
                  </a:lnTo>
                  <a:lnTo>
                    <a:pt x="696" y="1860"/>
                  </a:lnTo>
                  <a:lnTo>
                    <a:pt x="641" y="1860"/>
                  </a:lnTo>
                  <a:lnTo>
                    <a:pt x="641" y="1573"/>
                  </a:lnTo>
                  <a:close/>
                  <a:moveTo>
                    <a:pt x="871" y="1654"/>
                  </a:moveTo>
                  <a:lnTo>
                    <a:pt x="871" y="1654"/>
                  </a:lnTo>
                  <a:lnTo>
                    <a:pt x="866" y="1648"/>
                  </a:lnTo>
                  <a:lnTo>
                    <a:pt x="861" y="1645"/>
                  </a:lnTo>
                  <a:lnTo>
                    <a:pt x="854" y="1641"/>
                  </a:lnTo>
                  <a:lnTo>
                    <a:pt x="849" y="1639"/>
                  </a:lnTo>
                  <a:lnTo>
                    <a:pt x="842" y="1636"/>
                  </a:lnTo>
                  <a:lnTo>
                    <a:pt x="835" y="1634"/>
                  </a:lnTo>
                  <a:lnTo>
                    <a:pt x="822" y="1633"/>
                  </a:lnTo>
                  <a:lnTo>
                    <a:pt x="822" y="1633"/>
                  </a:lnTo>
                  <a:lnTo>
                    <a:pt x="812" y="1634"/>
                  </a:lnTo>
                  <a:lnTo>
                    <a:pt x="802" y="1635"/>
                  </a:lnTo>
                  <a:lnTo>
                    <a:pt x="794" y="1637"/>
                  </a:lnTo>
                  <a:lnTo>
                    <a:pt x="786" y="1641"/>
                  </a:lnTo>
                  <a:lnTo>
                    <a:pt x="778" y="1645"/>
                  </a:lnTo>
                  <a:lnTo>
                    <a:pt x="770" y="1651"/>
                  </a:lnTo>
                  <a:lnTo>
                    <a:pt x="764" y="1657"/>
                  </a:lnTo>
                  <a:lnTo>
                    <a:pt x="758" y="1664"/>
                  </a:lnTo>
                  <a:lnTo>
                    <a:pt x="753" y="1672"/>
                  </a:lnTo>
                  <a:lnTo>
                    <a:pt x="748" y="1680"/>
                  </a:lnTo>
                  <a:lnTo>
                    <a:pt x="744" y="1689"/>
                  </a:lnTo>
                  <a:lnTo>
                    <a:pt x="741" y="1699"/>
                  </a:lnTo>
                  <a:lnTo>
                    <a:pt x="738" y="1710"/>
                  </a:lnTo>
                  <a:lnTo>
                    <a:pt x="736" y="1722"/>
                  </a:lnTo>
                  <a:lnTo>
                    <a:pt x="735" y="1734"/>
                  </a:lnTo>
                  <a:lnTo>
                    <a:pt x="735" y="1747"/>
                  </a:lnTo>
                  <a:lnTo>
                    <a:pt x="735" y="1747"/>
                  </a:lnTo>
                  <a:lnTo>
                    <a:pt x="735" y="1761"/>
                  </a:lnTo>
                  <a:lnTo>
                    <a:pt x="736" y="1773"/>
                  </a:lnTo>
                  <a:lnTo>
                    <a:pt x="738" y="1785"/>
                  </a:lnTo>
                  <a:lnTo>
                    <a:pt x="741" y="1796"/>
                  </a:lnTo>
                  <a:lnTo>
                    <a:pt x="744" y="1807"/>
                  </a:lnTo>
                  <a:lnTo>
                    <a:pt x="747" y="1817"/>
                  </a:lnTo>
                  <a:lnTo>
                    <a:pt x="752" y="1826"/>
                  </a:lnTo>
                  <a:lnTo>
                    <a:pt x="757" y="1834"/>
                  </a:lnTo>
                  <a:lnTo>
                    <a:pt x="764" y="1841"/>
                  </a:lnTo>
                  <a:lnTo>
                    <a:pt x="769" y="1847"/>
                  </a:lnTo>
                  <a:lnTo>
                    <a:pt x="777" y="1853"/>
                  </a:lnTo>
                  <a:lnTo>
                    <a:pt x="785" y="1857"/>
                  </a:lnTo>
                  <a:lnTo>
                    <a:pt x="792" y="1860"/>
                  </a:lnTo>
                  <a:lnTo>
                    <a:pt x="801" y="1864"/>
                  </a:lnTo>
                  <a:lnTo>
                    <a:pt x="811" y="1865"/>
                  </a:lnTo>
                  <a:lnTo>
                    <a:pt x="821" y="1866"/>
                  </a:lnTo>
                  <a:lnTo>
                    <a:pt x="821" y="1866"/>
                  </a:lnTo>
                  <a:lnTo>
                    <a:pt x="828" y="1865"/>
                  </a:lnTo>
                  <a:lnTo>
                    <a:pt x="834" y="1864"/>
                  </a:lnTo>
                  <a:lnTo>
                    <a:pt x="841" y="1862"/>
                  </a:lnTo>
                  <a:lnTo>
                    <a:pt x="848" y="1860"/>
                  </a:lnTo>
                  <a:lnTo>
                    <a:pt x="853" y="1857"/>
                  </a:lnTo>
                  <a:lnTo>
                    <a:pt x="860" y="1854"/>
                  </a:lnTo>
                  <a:lnTo>
                    <a:pt x="865" y="1849"/>
                  </a:lnTo>
                  <a:lnTo>
                    <a:pt x="871" y="1844"/>
                  </a:lnTo>
                  <a:lnTo>
                    <a:pt x="871" y="1860"/>
                  </a:lnTo>
                  <a:lnTo>
                    <a:pt x="926" y="1860"/>
                  </a:lnTo>
                  <a:lnTo>
                    <a:pt x="926" y="1546"/>
                  </a:lnTo>
                  <a:lnTo>
                    <a:pt x="871" y="1573"/>
                  </a:lnTo>
                  <a:lnTo>
                    <a:pt x="871" y="1654"/>
                  </a:lnTo>
                  <a:close/>
                  <a:moveTo>
                    <a:pt x="832" y="1815"/>
                  </a:moveTo>
                  <a:lnTo>
                    <a:pt x="832" y="1815"/>
                  </a:lnTo>
                  <a:lnTo>
                    <a:pt x="826" y="1814"/>
                  </a:lnTo>
                  <a:lnTo>
                    <a:pt x="818" y="1812"/>
                  </a:lnTo>
                  <a:lnTo>
                    <a:pt x="811" y="1808"/>
                  </a:lnTo>
                  <a:lnTo>
                    <a:pt x="805" y="1802"/>
                  </a:lnTo>
                  <a:lnTo>
                    <a:pt x="799" y="1793"/>
                  </a:lnTo>
                  <a:lnTo>
                    <a:pt x="795" y="1781"/>
                  </a:lnTo>
                  <a:lnTo>
                    <a:pt x="791" y="1765"/>
                  </a:lnTo>
                  <a:lnTo>
                    <a:pt x="790" y="1746"/>
                  </a:lnTo>
                  <a:lnTo>
                    <a:pt x="790" y="1746"/>
                  </a:lnTo>
                  <a:lnTo>
                    <a:pt x="791" y="1728"/>
                  </a:lnTo>
                  <a:lnTo>
                    <a:pt x="795" y="1715"/>
                  </a:lnTo>
                  <a:lnTo>
                    <a:pt x="799" y="1704"/>
                  </a:lnTo>
                  <a:lnTo>
                    <a:pt x="805" y="1696"/>
                  </a:lnTo>
                  <a:lnTo>
                    <a:pt x="810" y="1689"/>
                  </a:lnTo>
                  <a:lnTo>
                    <a:pt x="818" y="1686"/>
                  </a:lnTo>
                  <a:lnTo>
                    <a:pt x="824" y="1684"/>
                  </a:lnTo>
                  <a:lnTo>
                    <a:pt x="832" y="1684"/>
                  </a:lnTo>
                  <a:lnTo>
                    <a:pt x="832" y="1684"/>
                  </a:lnTo>
                  <a:lnTo>
                    <a:pt x="839" y="1684"/>
                  </a:lnTo>
                  <a:lnTo>
                    <a:pt x="845" y="1686"/>
                  </a:lnTo>
                  <a:lnTo>
                    <a:pt x="852" y="1688"/>
                  </a:lnTo>
                  <a:lnTo>
                    <a:pt x="856" y="1691"/>
                  </a:lnTo>
                  <a:lnTo>
                    <a:pt x="861" y="1695"/>
                  </a:lnTo>
                  <a:lnTo>
                    <a:pt x="865" y="1698"/>
                  </a:lnTo>
                  <a:lnTo>
                    <a:pt x="871" y="1706"/>
                  </a:lnTo>
                  <a:lnTo>
                    <a:pt x="871" y="1793"/>
                  </a:lnTo>
                  <a:lnTo>
                    <a:pt x="871" y="1793"/>
                  </a:lnTo>
                  <a:lnTo>
                    <a:pt x="864" y="1801"/>
                  </a:lnTo>
                  <a:lnTo>
                    <a:pt x="856" y="1807"/>
                  </a:lnTo>
                  <a:lnTo>
                    <a:pt x="852" y="1811"/>
                  </a:lnTo>
                  <a:lnTo>
                    <a:pt x="845" y="1813"/>
                  </a:lnTo>
                  <a:lnTo>
                    <a:pt x="840" y="1814"/>
                  </a:lnTo>
                  <a:lnTo>
                    <a:pt x="832" y="1815"/>
                  </a:lnTo>
                  <a:lnTo>
                    <a:pt x="832" y="1815"/>
                  </a:lnTo>
                  <a:close/>
                  <a:moveTo>
                    <a:pt x="2069" y="1633"/>
                  </a:moveTo>
                  <a:lnTo>
                    <a:pt x="2069" y="1633"/>
                  </a:lnTo>
                  <a:lnTo>
                    <a:pt x="2064" y="1634"/>
                  </a:lnTo>
                  <a:lnTo>
                    <a:pt x="2057" y="1635"/>
                  </a:lnTo>
                  <a:lnTo>
                    <a:pt x="2044" y="1639"/>
                  </a:lnTo>
                  <a:lnTo>
                    <a:pt x="2032" y="1645"/>
                  </a:lnTo>
                  <a:lnTo>
                    <a:pt x="2021" y="1654"/>
                  </a:lnTo>
                  <a:lnTo>
                    <a:pt x="2021" y="1551"/>
                  </a:lnTo>
                  <a:lnTo>
                    <a:pt x="1966" y="1579"/>
                  </a:lnTo>
                  <a:lnTo>
                    <a:pt x="1966" y="1860"/>
                  </a:lnTo>
                  <a:lnTo>
                    <a:pt x="2021" y="1860"/>
                  </a:lnTo>
                  <a:lnTo>
                    <a:pt x="2021" y="1844"/>
                  </a:lnTo>
                  <a:lnTo>
                    <a:pt x="2021" y="1844"/>
                  </a:lnTo>
                  <a:lnTo>
                    <a:pt x="2025" y="1849"/>
                  </a:lnTo>
                  <a:lnTo>
                    <a:pt x="2032" y="1854"/>
                  </a:lnTo>
                  <a:lnTo>
                    <a:pt x="2037" y="1857"/>
                  </a:lnTo>
                  <a:lnTo>
                    <a:pt x="2044" y="1860"/>
                  </a:lnTo>
                  <a:lnTo>
                    <a:pt x="2049" y="1862"/>
                  </a:lnTo>
                  <a:lnTo>
                    <a:pt x="2057" y="1864"/>
                  </a:lnTo>
                  <a:lnTo>
                    <a:pt x="2064" y="1865"/>
                  </a:lnTo>
                  <a:lnTo>
                    <a:pt x="2070" y="1866"/>
                  </a:lnTo>
                  <a:lnTo>
                    <a:pt x="2070" y="1866"/>
                  </a:lnTo>
                  <a:lnTo>
                    <a:pt x="2080" y="1865"/>
                  </a:lnTo>
                  <a:lnTo>
                    <a:pt x="2090" y="1864"/>
                  </a:lnTo>
                  <a:lnTo>
                    <a:pt x="2099" y="1861"/>
                  </a:lnTo>
                  <a:lnTo>
                    <a:pt x="2108" y="1857"/>
                  </a:lnTo>
                  <a:lnTo>
                    <a:pt x="2116" y="1853"/>
                  </a:lnTo>
                  <a:lnTo>
                    <a:pt x="2122" y="1848"/>
                  </a:lnTo>
                  <a:lnTo>
                    <a:pt x="2129" y="1841"/>
                  </a:lnTo>
                  <a:lnTo>
                    <a:pt x="2134" y="1835"/>
                  </a:lnTo>
                  <a:lnTo>
                    <a:pt x="2140" y="1826"/>
                  </a:lnTo>
                  <a:lnTo>
                    <a:pt x="2144" y="1817"/>
                  </a:lnTo>
                  <a:lnTo>
                    <a:pt x="2148" y="1807"/>
                  </a:lnTo>
                  <a:lnTo>
                    <a:pt x="2151" y="1797"/>
                  </a:lnTo>
                  <a:lnTo>
                    <a:pt x="2154" y="1786"/>
                  </a:lnTo>
                  <a:lnTo>
                    <a:pt x="2155" y="1774"/>
                  </a:lnTo>
                  <a:lnTo>
                    <a:pt x="2157" y="1761"/>
                  </a:lnTo>
                  <a:lnTo>
                    <a:pt x="2158" y="1747"/>
                  </a:lnTo>
                  <a:lnTo>
                    <a:pt x="2158" y="1747"/>
                  </a:lnTo>
                  <a:lnTo>
                    <a:pt x="2157" y="1734"/>
                  </a:lnTo>
                  <a:lnTo>
                    <a:pt x="2155" y="1722"/>
                  </a:lnTo>
                  <a:lnTo>
                    <a:pt x="2153" y="1710"/>
                  </a:lnTo>
                  <a:lnTo>
                    <a:pt x="2151" y="1699"/>
                  </a:lnTo>
                  <a:lnTo>
                    <a:pt x="2148" y="1689"/>
                  </a:lnTo>
                  <a:lnTo>
                    <a:pt x="2143" y="1680"/>
                  </a:lnTo>
                  <a:lnTo>
                    <a:pt x="2139" y="1672"/>
                  </a:lnTo>
                  <a:lnTo>
                    <a:pt x="2133" y="1664"/>
                  </a:lnTo>
                  <a:lnTo>
                    <a:pt x="2128" y="1657"/>
                  </a:lnTo>
                  <a:lnTo>
                    <a:pt x="2121" y="1651"/>
                  </a:lnTo>
                  <a:lnTo>
                    <a:pt x="2113" y="1645"/>
                  </a:lnTo>
                  <a:lnTo>
                    <a:pt x="2106" y="1641"/>
                  </a:lnTo>
                  <a:lnTo>
                    <a:pt x="2098" y="1637"/>
                  </a:lnTo>
                  <a:lnTo>
                    <a:pt x="2089" y="1635"/>
                  </a:lnTo>
                  <a:lnTo>
                    <a:pt x="2079" y="1634"/>
                  </a:lnTo>
                  <a:lnTo>
                    <a:pt x="2069" y="1633"/>
                  </a:lnTo>
                  <a:lnTo>
                    <a:pt x="2069" y="1633"/>
                  </a:lnTo>
                  <a:close/>
                  <a:moveTo>
                    <a:pt x="2059" y="1684"/>
                  </a:moveTo>
                  <a:lnTo>
                    <a:pt x="2059" y="1684"/>
                  </a:lnTo>
                  <a:lnTo>
                    <a:pt x="2067" y="1685"/>
                  </a:lnTo>
                  <a:lnTo>
                    <a:pt x="2075" y="1687"/>
                  </a:lnTo>
                  <a:lnTo>
                    <a:pt x="2081" y="1691"/>
                  </a:lnTo>
                  <a:lnTo>
                    <a:pt x="2088" y="1698"/>
                  </a:lnTo>
                  <a:lnTo>
                    <a:pt x="2094" y="1706"/>
                  </a:lnTo>
                  <a:lnTo>
                    <a:pt x="2097" y="1717"/>
                  </a:lnTo>
                  <a:lnTo>
                    <a:pt x="2100" y="1730"/>
                  </a:lnTo>
                  <a:lnTo>
                    <a:pt x="2101" y="1746"/>
                  </a:lnTo>
                  <a:lnTo>
                    <a:pt x="2101" y="1746"/>
                  </a:lnTo>
                  <a:lnTo>
                    <a:pt x="2100" y="1762"/>
                  </a:lnTo>
                  <a:lnTo>
                    <a:pt x="2098" y="1776"/>
                  </a:lnTo>
                  <a:lnTo>
                    <a:pt x="2096" y="1787"/>
                  </a:lnTo>
                  <a:lnTo>
                    <a:pt x="2091" y="1797"/>
                  </a:lnTo>
                  <a:lnTo>
                    <a:pt x="2085" y="1805"/>
                  </a:lnTo>
                  <a:lnTo>
                    <a:pt x="2078" y="1811"/>
                  </a:lnTo>
                  <a:lnTo>
                    <a:pt x="2070" y="1814"/>
                  </a:lnTo>
                  <a:lnTo>
                    <a:pt x="2061" y="1815"/>
                  </a:lnTo>
                  <a:lnTo>
                    <a:pt x="2061" y="1815"/>
                  </a:lnTo>
                  <a:lnTo>
                    <a:pt x="2053" y="1814"/>
                  </a:lnTo>
                  <a:lnTo>
                    <a:pt x="2046" y="1813"/>
                  </a:lnTo>
                  <a:lnTo>
                    <a:pt x="2041" y="1810"/>
                  </a:lnTo>
                  <a:lnTo>
                    <a:pt x="2035" y="1807"/>
                  </a:lnTo>
                  <a:lnTo>
                    <a:pt x="2026" y="1800"/>
                  </a:lnTo>
                  <a:lnTo>
                    <a:pt x="2021" y="1794"/>
                  </a:lnTo>
                  <a:lnTo>
                    <a:pt x="2021" y="1706"/>
                  </a:lnTo>
                  <a:lnTo>
                    <a:pt x="2021" y="1706"/>
                  </a:lnTo>
                  <a:lnTo>
                    <a:pt x="2024" y="1701"/>
                  </a:lnTo>
                  <a:lnTo>
                    <a:pt x="2029" y="1697"/>
                  </a:lnTo>
                  <a:lnTo>
                    <a:pt x="2033" y="1693"/>
                  </a:lnTo>
                  <a:lnTo>
                    <a:pt x="2037" y="1689"/>
                  </a:lnTo>
                  <a:lnTo>
                    <a:pt x="2043" y="1687"/>
                  </a:lnTo>
                  <a:lnTo>
                    <a:pt x="2048" y="1685"/>
                  </a:lnTo>
                  <a:lnTo>
                    <a:pt x="2054" y="1684"/>
                  </a:lnTo>
                  <a:lnTo>
                    <a:pt x="2059" y="1684"/>
                  </a:lnTo>
                  <a:lnTo>
                    <a:pt x="2059" y="1684"/>
                  </a:lnTo>
                  <a:close/>
                  <a:moveTo>
                    <a:pt x="1445" y="1654"/>
                  </a:moveTo>
                  <a:lnTo>
                    <a:pt x="1445" y="1654"/>
                  </a:lnTo>
                  <a:lnTo>
                    <a:pt x="1440" y="1650"/>
                  </a:lnTo>
                  <a:lnTo>
                    <a:pt x="1435" y="1645"/>
                  </a:lnTo>
                  <a:lnTo>
                    <a:pt x="1428" y="1642"/>
                  </a:lnTo>
                  <a:lnTo>
                    <a:pt x="1423" y="1639"/>
                  </a:lnTo>
                  <a:lnTo>
                    <a:pt x="1416" y="1636"/>
                  </a:lnTo>
                  <a:lnTo>
                    <a:pt x="1409" y="1634"/>
                  </a:lnTo>
                  <a:lnTo>
                    <a:pt x="1403" y="1634"/>
                  </a:lnTo>
                  <a:lnTo>
                    <a:pt x="1396" y="1633"/>
                  </a:lnTo>
                  <a:lnTo>
                    <a:pt x="1396" y="1633"/>
                  </a:lnTo>
                  <a:lnTo>
                    <a:pt x="1386" y="1634"/>
                  </a:lnTo>
                  <a:lnTo>
                    <a:pt x="1376" y="1635"/>
                  </a:lnTo>
                  <a:lnTo>
                    <a:pt x="1367" y="1637"/>
                  </a:lnTo>
                  <a:lnTo>
                    <a:pt x="1360" y="1641"/>
                  </a:lnTo>
                  <a:lnTo>
                    <a:pt x="1352" y="1645"/>
                  </a:lnTo>
                  <a:lnTo>
                    <a:pt x="1344" y="1651"/>
                  </a:lnTo>
                  <a:lnTo>
                    <a:pt x="1338" y="1657"/>
                  </a:lnTo>
                  <a:lnTo>
                    <a:pt x="1332" y="1664"/>
                  </a:lnTo>
                  <a:lnTo>
                    <a:pt x="1327" y="1672"/>
                  </a:lnTo>
                  <a:lnTo>
                    <a:pt x="1322" y="1680"/>
                  </a:lnTo>
                  <a:lnTo>
                    <a:pt x="1318" y="1689"/>
                  </a:lnTo>
                  <a:lnTo>
                    <a:pt x="1314" y="1699"/>
                  </a:lnTo>
                  <a:lnTo>
                    <a:pt x="1312" y="1710"/>
                  </a:lnTo>
                  <a:lnTo>
                    <a:pt x="1310" y="1722"/>
                  </a:lnTo>
                  <a:lnTo>
                    <a:pt x="1309" y="1734"/>
                  </a:lnTo>
                  <a:lnTo>
                    <a:pt x="1309" y="1747"/>
                  </a:lnTo>
                  <a:lnTo>
                    <a:pt x="1309" y="1747"/>
                  </a:lnTo>
                  <a:lnTo>
                    <a:pt x="1309" y="1761"/>
                  </a:lnTo>
                  <a:lnTo>
                    <a:pt x="1310" y="1773"/>
                  </a:lnTo>
                  <a:lnTo>
                    <a:pt x="1312" y="1785"/>
                  </a:lnTo>
                  <a:lnTo>
                    <a:pt x="1314" y="1796"/>
                  </a:lnTo>
                  <a:lnTo>
                    <a:pt x="1318" y="1807"/>
                  </a:lnTo>
                  <a:lnTo>
                    <a:pt x="1321" y="1817"/>
                  </a:lnTo>
                  <a:lnTo>
                    <a:pt x="1327" y="1826"/>
                  </a:lnTo>
                  <a:lnTo>
                    <a:pt x="1331" y="1834"/>
                  </a:lnTo>
                  <a:lnTo>
                    <a:pt x="1338" y="1841"/>
                  </a:lnTo>
                  <a:lnTo>
                    <a:pt x="1343" y="1847"/>
                  </a:lnTo>
                  <a:lnTo>
                    <a:pt x="1351" y="1853"/>
                  </a:lnTo>
                  <a:lnTo>
                    <a:pt x="1359" y="1857"/>
                  </a:lnTo>
                  <a:lnTo>
                    <a:pt x="1366" y="1860"/>
                  </a:lnTo>
                  <a:lnTo>
                    <a:pt x="1375" y="1864"/>
                  </a:lnTo>
                  <a:lnTo>
                    <a:pt x="1385" y="1865"/>
                  </a:lnTo>
                  <a:lnTo>
                    <a:pt x="1395" y="1865"/>
                  </a:lnTo>
                  <a:lnTo>
                    <a:pt x="1395" y="1865"/>
                  </a:lnTo>
                  <a:lnTo>
                    <a:pt x="1402" y="1865"/>
                  </a:lnTo>
                  <a:lnTo>
                    <a:pt x="1408" y="1864"/>
                  </a:lnTo>
                  <a:lnTo>
                    <a:pt x="1415" y="1862"/>
                  </a:lnTo>
                  <a:lnTo>
                    <a:pt x="1421" y="1860"/>
                  </a:lnTo>
                  <a:lnTo>
                    <a:pt x="1428" y="1857"/>
                  </a:lnTo>
                  <a:lnTo>
                    <a:pt x="1434" y="1853"/>
                  </a:lnTo>
                  <a:lnTo>
                    <a:pt x="1439" y="1849"/>
                  </a:lnTo>
                  <a:lnTo>
                    <a:pt x="1445" y="1844"/>
                  </a:lnTo>
                  <a:lnTo>
                    <a:pt x="1445" y="1849"/>
                  </a:lnTo>
                  <a:lnTo>
                    <a:pt x="1445" y="1849"/>
                  </a:lnTo>
                  <a:lnTo>
                    <a:pt x="1445" y="1858"/>
                  </a:lnTo>
                  <a:lnTo>
                    <a:pt x="1444" y="1868"/>
                  </a:lnTo>
                  <a:lnTo>
                    <a:pt x="1441" y="1878"/>
                  </a:lnTo>
                  <a:lnTo>
                    <a:pt x="1439" y="1882"/>
                  </a:lnTo>
                  <a:lnTo>
                    <a:pt x="1436" y="1887"/>
                  </a:lnTo>
                  <a:lnTo>
                    <a:pt x="1433" y="1891"/>
                  </a:lnTo>
                  <a:lnTo>
                    <a:pt x="1428" y="1896"/>
                  </a:lnTo>
                  <a:lnTo>
                    <a:pt x="1421" y="1899"/>
                  </a:lnTo>
                  <a:lnTo>
                    <a:pt x="1415" y="1901"/>
                  </a:lnTo>
                  <a:lnTo>
                    <a:pt x="1407" y="1904"/>
                  </a:lnTo>
                  <a:lnTo>
                    <a:pt x="1397" y="1905"/>
                  </a:lnTo>
                  <a:lnTo>
                    <a:pt x="1386" y="1908"/>
                  </a:lnTo>
                  <a:lnTo>
                    <a:pt x="1374" y="1908"/>
                  </a:lnTo>
                  <a:lnTo>
                    <a:pt x="1372" y="1908"/>
                  </a:lnTo>
                  <a:lnTo>
                    <a:pt x="1391" y="1951"/>
                  </a:lnTo>
                  <a:lnTo>
                    <a:pt x="1392" y="1951"/>
                  </a:lnTo>
                  <a:lnTo>
                    <a:pt x="1392" y="1951"/>
                  </a:lnTo>
                  <a:lnTo>
                    <a:pt x="1405" y="1951"/>
                  </a:lnTo>
                  <a:lnTo>
                    <a:pt x="1417" y="1948"/>
                  </a:lnTo>
                  <a:lnTo>
                    <a:pt x="1429" y="1946"/>
                  </a:lnTo>
                  <a:lnTo>
                    <a:pt x="1439" y="1943"/>
                  </a:lnTo>
                  <a:lnTo>
                    <a:pt x="1449" y="1940"/>
                  </a:lnTo>
                  <a:lnTo>
                    <a:pt x="1458" y="1935"/>
                  </a:lnTo>
                  <a:lnTo>
                    <a:pt x="1466" y="1929"/>
                  </a:lnTo>
                  <a:lnTo>
                    <a:pt x="1473" y="1923"/>
                  </a:lnTo>
                  <a:lnTo>
                    <a:pt x="1480" y="1915"/>
                  </a:lnTo>
                  <a:lnTo>
                    <a:pt x="1484" y="1907"/>
                  </a:lnTo>
                  <a:lnTo>
                    <a:pt x="1490" y="1898"/>
                  </a:lnTo>
                  <a:lnTo>
                    <a:pt x="1493" y="1888"/>
                  </a:lnTo>
                  <a:lnTo>
                    <a:pt x="1497" y="1877"/>
                  </a:lnTo>
                  <a:lnTo>
                    <a:pt x="1499" y="1866"/>
                  </a:lnTo>
                  <a:lnTo>
                    <a:pt x="1500" y="1854"/>
                  </a:lnTo>
                  <a:lnTo>
                    <a:pt x="1500" y="1839"/>
                  </a:lnTo>
                  <a:lnTo>
                    <a:pt x="1500" y="1639"/>
                  </a:lnTo>
                  <a:lnTo>
                    <a:pt x="1445" y="1639"/>
                  </a:lnTo>
                  <a:lnTo>
                    <a:pt x="1445" y="1654"/>
                  </a:lnTo>
                  <a:close/>
                  <a:moveTo>
                    <a:pt x="1445" y="1706"/>
                  </a:moveTo>
                  <a:lnTo>
                    <a:pt x="1445" y="1793"/>
                  </a:lnTo>
                  <a:lnTo>
                    <a:pt x="1445" y="1793"/>
                  </a:lnTo>
                  <a:lnTo>
                    <a:pt x="1438" y="1801"/>
                  </a:lnTo>
                  <a:lnTo>
                    <a:pt x="1429" y="1808"/>
                  </a:lnTo>
                  <a:lnTo>
                    <a:pt x="1425" y="1811"/>
                  </a:lnTo>
                  <a:lnTo>
                    <a:pt x="1419" y="1813"/>
                  </a:lnTo>
                  <a:lnTo>
                    <a:pt x="1413" y="1814"/>
                  </a:lnTo>
                  <a:lnTo>
                    <a:pt x="1406" y="1815"/>
                  </a:lnTo>
                  <a:lnTo>
                    <a:pt x="1406" y="1815"/>
                  </a:lnTo>
                  <a:lnTo>
                    <a:pt x="1398" y="1814"/>
                  </a:lnTo>
                  <a:lnTo>
                    <a:pt x="1392" y="1812"/>
                  </a:lnTo>
                  <a:lnTo>
                    <a:pt x="1384" y="1807"/>
                  </a:lnTo>
                  <a:lnTo>
                    <a:pt x="1378" y="1802"/>
                  </a:lnTo>
                  <a:lnTo>
                    <a:pt x="1373" y="1793"/>
                  </a:lnTo>
                  <a:lnTo>
                    <a:pt x="1369" y="1781"/>
                  </a:lnTo>
                  <a:lnTo>
                    <a:pt x="1365" y="1765"/>
                  </a:lnTo>
                  <a:lnTo>
                    <a:pt x="1364" y="1746"/>
                  </a:lnTo>
                  <a:lnTo>
                    <a:pt x="1364" y="1746"/>
                  </a:lnTo>
                  <a:lnTo>
                    <a:pt x="1365" y="1728"/>
                  </a:lnTo>
                  <a:lnTo>
                    <a:pt x="1369" y="1715"/>
                  </a:lnTo>
                  <a:lnTo>
                    <a:pt x="1373" y="1704"/>
                  </a:lnTo>
                  <a:lnTo>
                    <a:pt x="1378" y="1696"/>
                  </a:lnTo>
                  <a:lnTo>
                    <a:pt x="1384" y="1689"/>
                  </a:lnTo>
                  <a:lnTo>
                    <a:pt x="1392" y="1686"/>
                  </a:lnTo>
                  <a:lnTo>
                    <a:pt x="1398" y="1684"/>
                  </a:lnTo>
                  <a:lnTo>
                    <a:pt x="1406" y="1684"/>
                  </a:lnTo>
                  <a:lnTo>
                    <a:pt x="1406" y="1684"/>
                  </a:lnTo>
                  <a:lnTo>
                    <a:pt x="1413" y="1684"/>
                  </a:lnTo>
                  <a:lnTo>
                    <a:pt x="1419" y="1686"/>
                  </a:lnTo>
                  <a:lnTo>
                    <a:pt x="1426" y="1688"/>
                  </a:lnTo>
                  <a:lnTo>
                    <a:pt x="1430" y="1690"/>
                  </a:lnTo>
                  <a:lnTo>
                    <a:pt x="1435" y="1695"/>
                  </a:lnTo>
                  <a:lnTo>
                    <a:pt x="1439" y="1698"/>
                  </a:lnTo>
                  <a:lnTo>
                    <a:pt x="1445" y="1706"/>
                  </a:lnTo>
                  <a:lnTo>
                    <a:pt x="1445" y="1706"/>
                  </a:lnTo>
                  <a:close/>
                  <a:moveTo>
                    <a:pt x="1671" y="1693"/>
                  </a:moveTo>
                  <a:lnTo>
                    <a:pt x="1671" y="1693"/>
                  </a:lnTo>
                  <a:lnTo>
                    <a:pt x="1684" y="1686"/>
                  </a:lnTo>
                  <a:lnTo>
                    <a:pt x="1697" y="1682"/>
                  </a:lnTo>
                  <a:lnTo>
                    <a:pt x="1712" y="1678"/>
                  </a:lnTo>
                  <a:lnTo>
                    <a:pt x="1727" y="1677"/>
                  </a:lnTo>
                  <a:lnTo>
                    <a:pt x="1727" y="1677"/>
                  </a:lnTo>
                  <a:lnTo>
                    <a:pt x="1737" y="1678"/>
                  </a:lnTo>
                  <a:lnTo>
                    <a:pt x="1745" y="1679"/>
                  </a:lnTo>
                  <a:lnTo>
                    <a:pt x="1751" y="1682"/>
                  </a:lnTo>
                  <a:lnTo>
                    <a:pt x="1757" y="1686"/>
                  </a:lnTo>
                  <a:lnTo>
                    <a:pt x="1761" y="1690"/>
                  </a:lnTo>
                  <a:lnTo>
                    <a:pt x="1765" y="1696"/>
                  </a:lnTo>
                  <a:lnTo>
                    <a:pt x="1767" y="1701"/>
                  </a:lnTo>
                  <a:lnTo>
                    <a:pt x="1767" y="1709"/>
                  </a:lnTo>
                  <a:lnTo>
                    <a:pt x="1767" y="1725"/>
                  </a:lnTo>
                  <a:lnTo>
                    <a:pt x="1767" y="1725"/>
                  </a:lnTo>
                  <a:lnTo>
                    <a:pt x="1757" y="1720"/>
                  </a:lnTo>
                  <a:lnTo>
                    <a:pt x="1745" y="1717"/>
                  </a:lnTo>
                  <a:lnTo>
                    <a:pt x="1733" y="1715"/>
                  </a:lnTo>
                  <a:lnTo>
                    <a:pt x="1719" y="1714"/>
                  </a:lnTo>
                  <a:lnTo>
                    <a:pt x="1719" y="1714"/>
                  </a:lnTo>
                  <a:lnTo>
                    <a:pt x="1704" y="1715"/>
                  </a:lnTo>
                  <a:lnTo>
                    <a:pt x="1689" y="1718"/>
                  </a:lnTo>
                  <a:lnTo>
                    <a:pt x="1674" y="1722"/>
                  </a:lnTo>
                  <a:lnTo>
                    <a:pt x="1667" y="1726"/>
                  </a:lnTo>
                  <a:lnTo>
                    <a:pt x="1660" y="1730"/>
                  </a:lnTo>
                  <a:lnTo>
                    <a:pt x="1654" y="1734"/>
                  </a:lnTo>
                  <a:lnTo>
                    <a:pt x="1649" y="1740"/>
                  </a:lnTo>
                  <a:lnTo>
                    <a:pt x="1643" y="1746"/>
                  </a:lnTo>
                  <a:lnTo>
                    <a:pt x="1639" y="1752"/>
                  </a:lnTo>
                  <a:lnTo>
                    <a:pt x="1636" y="1760"/>
                  </a:lnTo>
                  <a:lnTo>
                    <a:pt x="1633" y="1769"/>
                  </a:lnTo>
                  <a:lnTo>
                    <a:pt x="1632" y="1778"/>
                  </a:lnTo>
                  <a:lnTo>
                    <a:pt x="1631" y="1786"/>
                  </a:lnTo>
                  <a:lnTo>
                    <a:pt x="1631" y="1786"/>
                  </a:lnTo>
                  <a:lnTo>
                    <a:pt x="1632" y="1797"/>
                  </a:lnTo>
                  <a:lnTo>
                    <a:pt x="1633" y="1807"/>
                  </a:lnTo>
                  <a:lnTo>
                    <a:pt x="1636" y="1815"/>
                  </a:lnTo>
                  <a:lnTo>
                    <a:pt x="1639" y="1824"/>
                  </a:lnTo>
                  <a:lnTo>
                    <a:pt x="1642" y="1830"/>
                  </a:lnTo>
                  <a:lnTo>
                    <a:pt x="1648" y="1837"/>
                  </a:lnTo>
                  <a:lnTo>
                    <a:pt x="1652" y="1843"/>
                  </a:lnTo>
                  <a:lnTo>
                    <a:pt x="1659" y="1848"/>
                  </a:lnTo>
                  <a:lnTo>
                    <a:pt x="1664" y="1853"/>
                  </a:lnTo>
                  <a:lnTo>
                    <a:pt x="1671" y="1856"/>
                  </a:lnTo>
                  <a:lnTo>
                    <a:pt x="1685" y="1861"/>
                  </a:lnTo>
                  <a:lnTo>
                    <a:pt x="1700" y="1865"/>
                  </a:lnTo>
                  <a:lnTo>
                    <a:pt x="1714" y="1866"/>
                  </a:lnTo>
                  <a:lnTo>
                    <a:pt x="1714" y="1866"/>
                  </a:lnTo>
                  <a:lnTo>
                    <a:pt x="1726" y="1864"/>
                  </a:lnTo>
                  <a:lnTo>
                    <a:pt x="1734" y="1862"/>
                  </a:lnTo>
                  <a:lnTo>
                    <a:pt x="1740" y="1860"/>
                  </a:lnTo>
                  <a:lnTo>
                    <a:pt x="1748" y="1857"/>
                  </a:lnTo>
                  <a:lnTo>
                    <a:pt x="1755" y="1853"/>
                  </a:lnTo>
                  <a:lnTo>
                    <a:pt x="1761" y="1848"/>
                  </a:lnTo>
                  <a:lnTo>
                    <a:pt x="1767" y="1843"/>
                  </a:lnTo>
                  <a:lnTo>
                    <a:pt x="1767" y="1860"/>
                  </a:lnTo>
                  <a:lnTo>
                    <a:pt x="1822" y="1860"/>
                  </a:lnTo>
                  <a:lnTo>
                    <a:pt x="1822" y="1710"/>
                  </a:lnTo>
                  <a:lnTo>
                    <a:pt x="1822" y="1710"/>
                  </a:lnTo>
                  <a:lnTo>
                    <a:pt x="1822" y="1701"/>
                  </a:lnTo>
                  <a:lnTo>
                    <a:pt x="1821" y="1694"/>
                  </a:lnTo>
                  <a:lnTo>
                    <a:pt x="1819" y="1686"/>
                  </a:lnTo>
                  <a:lnTo>
                    <a:pt x="1817" y="1678"/>
                  </a:lnTo>
                  <a:lnTo>
                    <a:pt x="1812" y="1672"/>
                  </a:lnTo>
                  <a:lnTo>
                    <a:pt x="1809" y="1665"/>
                  </a:lnTo>
                  <a:lnTo>
                    <a:pt x="1803" y="1659"/>
                  </a:lnTo>
                  <a:lnTo>
                    <a:pt x="1798" y="1654"/>
                  </a:lnTo>
                  <a:lnTo>
                    <a:pt x="1792" y="1650"/>
                  </a:lnTo>
                  <a:lnTo>
                    <a:pt x="1786" y="1645"/>
                  </a:lnTo>
                  <a:lnTo>
                    <a:pt x="1778" y="1642"/>
                  </a:lnTo>
                  <a:lnTo>
                    <a:pt x="1770" y="1639"/>
                  </a:lnTo>
                  <a:lnTo>
                    <a:pt x="1761" y="1636"/>
                  </a:lnTo>
                  <a:lnTo>
                    <a:pt x="1753" y="1635"/>
                  </a:lnTo>
                  <a:lnTo>
                    <a:pt x="1743" y="1634"/>
                  </a:lnTo>
                  <a:lnTo>
                    <a:pt x="1733" y="1633"/>
                  </a:lnTo>
                  <a:lnTo>
                    <a:pt x="1733" y="1633"/>
                  </a:lnTo>
                  <a:lnTo>
                    <a:pt x="1721" y="1634"/>
                  </a:lnTo>
                  <a:lnTo>
                    <a:pt x="1711" y="1634"/>
                  </a:lnTo>
                  <a:lnTo>
                    <a:pt x="1700" y="1636"/>
                  </a:lnTo>
                  <a:lnTo>
                    <a:pt x="1689" y="1639"/>
                  </a:lnTo>
                  <a:lnTo>
                    <a:pt x="1679" y="1642"/>
                  </a:lnTo>
                  <a:lnTo>
                    <a:pt x="1669" y="1645"/>
                  </a:lnTo>
                  <a:lnTo>
                    <a:pt x="1659" y="1650"/>
                  </a:lnTo>
                  <a:lnTo>
                    <a:pt x="1649" y="1655"/>
                  </a:lnTo>
                  <a:lnTo>
                    <a:pt x="1671" y="1693"/>
                  </a:lnTo>
                  <a:close/>
                  <a:moveTo>
                    <a:pt x="1686" y="1786"/>
                  </a:moveTo>
                  <a:lnTo>
                    <a:pt x="1686" y="1786"/>
                  </a:lnTo>
                  <a:lnTo>
                    <a:pt x="1686" y="1780"/>
                  </a:lnTo>
                  <a:lnTo>
                    <a:pt x="1689" y="1773"/>
                  </a:lnTo>
                  <a:lnTo>
                    <a:pt x="1692" y="1768"/>
                  </a:lnTo>
                  <a:lnTo>
                    <a:pt x="1696" y="1763"/>
                  </a:lnTo>
                  <a:lnTo>
                    <a:pt x="1702" y="1760"/>
                  </a:lnTo>
                  <a:lnTo>
                    <a:pt x="1708" y="1758"/>
                  </a:lnTo>
                  <a:lnTo>
                    <a:pt x="1716" y="1755"/>
                  </a:lnTo>
                  <a:lnTo>
                    <a:pt x="1724" y="1755"/>
                  </a:lnTo>
                  <a:lnTo>
                    <a:pt x="1724" y="1755"/>
                  </a:lnTo>
                  <a:lnTo>
                    <a:pt x="1736" y="1755"/>
                  </a:lnTo>
                  <a:lnTo>
                    <a:pt x="1747" y="1758"/>
                  </a:lnTo>
                  <a:lnTo>
                    <a:pt x="1757" y="1761"/>
                  </a:lnTo>
                  <a:lnTo>
                    <a:pt x="1767" y="1766"/>
                  </a:lnTo>
                  <a:lnTo>
                    <a:pt x="1767" y="1796"/>
                  </a:lnTo>
                  <a:lnTo>
                    <a:pt x="1767" y="1796"/>
                  </a:lnTo>
                  <a:lnTo>
                    <a:pt x="1765" y="1801"/>
                  </a:lnTo>
                  <a:lnTo>
                    <a:pt x="1760" y="1805"/>
                  </a:lnTo>
                  <a:lnTo>
                    <a:pt x="1756" y="1810"/>
                  </a:lnTo>
                  <a:lnTo>
                    <a:pt x="1750" y="1813"/>
                  </a:lnTo>
                  <a:lnTo>
                    <a:pt x="1745" y="1816"/>
                  </a:lnTo>
                  <a:lnTo>
                    <a:pt x="1738" y="1818"/>
                  </a:lnTo>
                  <a:lnTo>
                    <a:pt x="1732" y="1819"/>
                  </a:lnTo>
                  <a:lnTo>
                    <a:pt x="1724" y="1821"/>
                  </a:lnTo>
                  <a:lnTo>
                    <a:pt x="1724" y="1821"/>
                  </a:lnTo>
                  <a:lnTo>
                    <a:pt x="1716" y="1819"/>
                  </a:lnTo>
                  <a:lnTo>
                    <a:pt x="1708" y="1817"/>
                  </a:lnTo>
                  <a:lnTo>
                    <a:pt x="1702" y="1815"/>
                  </a:lnTo>
                  <a:lnTo>
                    <a:pt x="1696" y="1811"/>
                  </a:lnTo>
                  <a:lnTo>
                    <a:pt x="1692" y="1806"/>
                  </a:lnTo>
                  <a:lnTo>
                    <a:pt x="1689" y="1801"/>
                  </a:lnTo>
                  <a:lnTo>
                    <a:pt x="1687" y="1794"/>
                  </a:lnTo>
                  <a:lnTo>
                    <a:pt x="1686" y="1786"/>
                  </a:lnTo>
                  <a:lnTo>
                    <a:pt x="1686" y="1786"/>
                  </a:lnTo>
                  <a:close/>
                  <a:moveTo>
                    <a:pt x="2333" y="1796"/>
                  </a:moveTo>
                  <a:lnTo>
                    <a:pt x="2333" y="1796"/>
                  </a:lnTo>
                  <a:lnTo>
                    <a:pt x="2325" y="1803"/>
                  </a:lnTo>
                  <a:lnTo>
                    <a:pt x="2315" y="1808"/>
                  </a:lnTo>
                  <a:lnTo>
                    <a:pt x="2310" y="1811"/>
                  </a:lnTo>
                  <a:lnTo>
                    <a:pt x="2303" y="1813"/>
                  </a:lnTo>
                  <a:lnTo>
                    <a:pt x="2297" y="1814"/>
                  </a:lnTo>
                  <a:lnTo>
                    <a:pt x="2290" y="1815"/>
                  </a:lnTo>
                  <a:lnTo>
                    <a:pt x="2290" y="1815"/>
                  </a:lnTo>
                  <a:lnTo>
                    <a:pt x="2285" y="1814"/>
                  </a:lnTo>
                  <a:lnTo>
                    <a:pt x="2278" y="1814"/>
                  </a:lnTo>
                  <a:lnTo>
                    <a:pt x="2270" y="1812"/>
                  </a:lnTo>
                  <a:lnTo>
                    <a:pt x="2261" y="1807"/>
                  </a:lnTo>
                  <a:lnTo>
                    <a:pt x="2254" y="1802"/>
                  </a:lnTo>
                  <a:lnTo>
                    <a:pt x="2250" y="1797"/>
                  </a:lnTo>
                  <a:lnTo>
                    <a:pt x="2247" y="1793"/>
                  </a:lnTo>
                  <a:lnTo>
                    <a:pt x="2245" y="1787"/>
                  </a:lnTo>
                  <a:lnTo>
                    <a:pt x="2243" y="1781"/>
                  </a:lnTo>
                  <a:lnTo>
                    <a:pt x="2242" y="1774"/>
                  </a:lnTo>
                  <a:lnTo>
                    <a:pt x="2240" y="1766"/>
                  </a:lnTo>
                  <a:lnTo>
                    <a:pt x="2376" y="1766"/>
                  </a:lnTo>
                  <a:lnTo>
                    <a:pt x="2376" y="1766"/>
                  </a:lnTo>
                  <a:lnTo>
                    <a:pt x="2377" y="1750"/>
                  </a:lnTo>
                  <a:lnTo>
                    <a:pt x="2377" y="1750"/>
                  </a:lnTo>
                  <a:lnTo>
                    <a:pt x="2377" y="1737"/>
                  </a:lnTo>
                  <a:lnTo>
                    <a:pt x="2375" y="1725"/>
                  </a:lnTo>
                  <a:lnTo>
                    <a:pt x="2374" y="1712"/>
                  </a:lnTo>
                  <a:lnTo>
                    <a:pt x="2371" y="1701"/>
                  </a:lnTo>
                  <a:lnTo>
                    <a:pt x="2367" y="1691"/>
                  </a:lnTo>
                  <a:lnTo>
                    <a:pt x="2363" y="1682"/>
                  </a:lnTo>
                  <a:lnTo>
                    <a:pt x="2357" y="1673"/>
                  </a:lnTo>
                  <a:lnTo>
                    <a:pt x="2352" y="1665"/>
                  </a:lnTo>
                  <a:lnTo>
                    <a:pt x="2345" y="1657"/>
                  </a:lnTo>
                  <a:lnTo>
                    <a:pt x="2339" y="1652"/>
                  </a:lnTo>
                  <a:lnTo>
                    <a:pt x="2331" y="1646"/>
                  </a:lnTo>
                  <a:lnTo>
                    <a:pt x="2322" y="1642"/>
                  </a:lnTo>
                  <a:lnTo>
                    <a:pt x="2313" y="1639"/>
                  </a:lnTo>
                  <a:lnTo>
                    <a:pt x="2304" y="1635"/>
                  </a:lnTo>
                  <a:lnTo>
                    <a:pt x="2294" y="1634"/>
                  </a:lnTo>
                  <a:lnTo>
                    <a:pt x="2283" y="1633"/>
                  </a:lnTo>
                  <a:lnTo>
                    <a:pt x="2283" y="1633"/>
                  </a:lnTo>
                  <a:lnTo>
                    <a:pt x="2274" y="1634"/>
                  </a:lnTo>
                  <a:lnTo>
                    <a:pt x="2264" y="1635"/>
                  </a:lnTo>
                  <a:lnTo>
                    <a:pt x="2254" y="1639"/>
                  </a:lnTo>
                  <a:lnTo>
                    <a:pt x="2244" y="1642"/>
                  </a:lnTo>
                  <a:lnTo>
                    <a:pt x="2235" y="1646"/>
                  </a:lnTo>
                  <a:lnTo>
                    <a:pt x="2227" y="1653"/>
                  </a:lnTo>
                  <a:lnTo>
                    <a:pt x="2219" y="1658"/>
                  </a:lnTo>
                  <a:lnTo>
                    <a:pt x="2213" y="1666"/>
                  </a:lnTo>
                  <a:lnTo>
                    <a:pt x="2206" y="1674"/>
                  </a:lnTo>
                  <a:lnTo>
                    <a:pt x="2201" y="1683"/>
                  </a:lnTo>
                  <a:lnTo>
                    <a:pt x="2196" y="1693"/>
                  </a:lnTo>
                  <a:lnTo>
                    <a:pt x="2192" y="1703"/>
                  </a:lnTo>
                  <a:lnTo>
                    <a:pt x="2189" y="1714"/>
                  </a:lnTo>
                  <a:lnTo>
                    <a:pt x="2186" y="1726"/>
                  </a:lnTo>
                  <a:lnTo>
                    <a:pt x="2185" y="1737"/>
                  </a:lnTo>
                  <a:lnTo>
                    <a:pt x="2184" y="1750"/>
                  </a:lnTo>
                  <a:lnTo>
                    <a:pt x="2184" y="1750"/>
                  </a:lnTo>
                  <a:lnTo>
                    <a:pt x="2185" y="1762"/>
                  </a:lnTo>
                  <a:lnTo>
                    <a:pt x="2186" y="1774"/>
                  </a:lnTo>
                  <a:lnTo>
                    <a:pt x="2189" y="1786"/>
                  </a:lnTo>
                  <a:lnTo>
                    <a:pt x="2192" y="1797"/>
                  </a:lnTo>
                  <a:lnTo>
                    <a:pt x="2196" y="1807"/>
                  </a:lnTo>
                  <a:lnTo>
                    <a:pt x="2201" y="1817"/>
                  </a:lnTo>
                  <a:lnTo>
                    <a:pt x="2206" y="1826"/>
                  </a:lnTo>
                  <a:lnTo>
                    <a:pt x="2213" y="1834"/>
                  </a:lnTo>
                  <a:lnTo>
                    <a:pt x="2221" y="1840"/>
                  </a:lnTo>
                  <a:lnTo>
                    <a:pt x="2228" y="1847"/>
                  </a:lnTo>
                  <a:lnTo>
                    <a:pt x="2237" y="1853"/>
                  </a:lnTo>
                  <a:lnTo>
                    <a:pt x="2246" y="1857"/>
                  </a:lnTo>
                  <a:lnTo>
                    <a:pt x="2256" y="1860"/>
                  </a:lnTo>
                  <a:lnTo>
                    <a:pt x="2267" y="1864"/>
                  </a:lnTo>
                  <a:lnTo>
                    <a:pt x="2278" y="1865"/>
                  </a:lnTo>
                  <a:lnTo>
                    <a:pt x="2290" y="1866"/>
                  </a:lnTo>
                  <a:lnTo>
                    <a:pt x="2290" y="1866"/>
                  </a:lnTo>
                  <a:lnTo>
                    <a:pt x="2301" y="1865"/>
                  </a:lnTo>
                  <a:lnTo>
                    <a:pt x="2311" y="1864"/>
                  </a:lnTo>
                  <a:lnTo>
                    <a:pt x="2322" y="1860"/>
                  </a:lnTo>
                  <a:lnTo>
                    <a:pt x="2332" y="1857"/>
                  </a:lnTo>
                  <a:lnTo>
                    <a:pt x="2342" y="1851"/>
                  </a:lnTo>
                  <a:lnTo>
                    <a:pt x="2351" y="1846"/>
                  </a:lnTo>
                  <a:lnTo>
                    <a:pt x="2360" y="1838"/>
                  </a:lnTo>
                  <a:lnTo>
                    <a:pt x="2368" y="1830"/>
                  </a:lnTo>
                  <a:lnTo>
                    <a:pt x="2333" y="1796"/>
                  </a:lnTo>
                  <a:close/>
                  <a:moveTo>
                    <a:pt x="2242" y="1726"/>
                  </a:moveTo>
                  <a:lnTo>
                    <a:pt x="2242" y="1726"/>
                  </a:lnTo>
                  <a:lnTo>
                    <a:pt x="2243" y="1716"/>
                  </a:lnTo>
                  <a:lnTo>
                    <a:pt x="2245" y="1707"/>
                  </a:lnTo>
                  <a:lnTo>
                    <a:pt x="2248" y="1699"/>
                  </a:lnTo>
                  <a:lnTo>
                    <a:pt x="2254" y="1693"/>
                  </a:lnTo>
                  <a:lnTo>
                    <a:pt x="2259" y="1687"/>
                  </a:lnTo>
                  <a:lnTo>
                    <a:pt x="2266" y="1684"/>
                  </a:lnTo>
                  <a:lnTo>
                    <a:pt x="2274" y="1680"/>
                  </a:lnTo>
                  <a:lnTo>
                    <a:pt x="2282" y="1680"/>
                  </a:lnTo>
                  <a:lnTo>
                    <a:pt x="2282" y="1680"/>
                  </a:lnTo>
                  <a:lnTo>
                    <a:pt x="2292" y="1682"/>
                  </a:lnTo>
                  <a:lnTo>
                    <a:pt x="2301" y="1684"/>
                  </a:lnTo>
                  <a:lnTo>
                    <a:pt x="2308" y="1688"/>
                  </a:lnTo>
                  <a:lnTo>
                    <a:pt x="2313" y="1695"/>
                  </a:lnTo>
                  <a:lnTo>
                    <a:pt x="2318" y="1701"/>
                  </a:lnTo>
                  <a:lnTo>
                    <a:pt x="2321" y="1709"/>
                  </a:lnTo>
                  <a:lnTo>
                    <a:pt x="2323" y="1718"/>
                  </a:lnTo>
                  <a:lnTo>
                    <a:pt x="2324" y="1726"/>
                  </a:lnTo>
                  <a:lnTo>
                    <a:pt x="2242" y="1726"/>
                  </a:lnTo>
                  <a:close/>
                  <a:moveTo>
                    <a:pt x="2864" y="1796"/>
                  </a:moveTo>
                  <a:lnTo>
                    <a:pt x="2864" y="1796"/>
                  </a:lnTo>
                  <a:lnTo>
                    <a:pt x="2855" y="1803"/>
                  </a:lnTo>
                  <a:lnTo>
                    <a:pt x="2846" y="1808"/>
                  </a:lnTo>
                  <a:lnTo>
                    <a:pt x="2840" y="1811"/>
                  </a:lnTo>
                  <a:lnTo>
                    <a:pt x="2834" y="1813"/>
                  </a:lnTo>
                  <a:lnTo>
                    <a:pt x="2828" y="1814"/>
                  </a:lnTo>
                  <a:lnTo>
                    <a:pt x="2820" y="1815"/>
                  </a:lnTo>
                  <a:lnTo>
                    <a:pt x="2820" y="1815"/>
                  </a:lnTo>
                  <a:lnTo>
                    <a:pt x="2814" y="1814"/>
                  </a:lnTo>
                  <a:lnTo>
                    <a:pt x="2808" y="1814"/>
                  </a:lnTo>
                  <a:lnTo>
                    <a:pt x="2800" y="1812"/>
                  </a:lnTo>
                  <a:lnTo>
                    <a:pt x="2792" y="1807"/>
                  </a:lnTo>
                  <a:lnTo>
                    <a:pt x="2784" y="1802"/>
                  </a:lnTo>
                  <a:lnTo>
                    <a:pt x="2781" y="1797"/>
                  </a:lnTo>
                  <a:lnTo>
                    <a:pt x="2778" y="1793"/>
                  </a:lnTo>
                  <a:lnTo>
                    <a:pt x="2776" y="1787"/>
                  </a:lnTo>
                  <a:lnTo>
                    <a:pt x="2773" y="1781"/>
                  </a:lnTo>
                  <a:lnTo>
                    <a:pt x="2771" y="1774"/>
                  </a:lnTo>
                  <a:lnTo>
                    <a:pt x="2770" y="1766"/>
                  </a:lnTo>
                  <a:lnTo>
                    <a:pt x="2907" y="1766"/>
                  </a:lnTo>
                  <a:lnTo>
                    <a:pt x="2907" y="1766"/>
                  </a:lnTo>
                  <a:lnTo>
                    <a:pt x="2908" y="1750"/>
                  </a:lnTo>
                  <a:lnTo>
                    <a:pt x="2908" y="1750"/>
                  </a:lnTo>
                  <a:lnTo>
                    <a:pt x="2907" y="1737"/>
                  </a:lnTo>
                  <a:lnTo>
                    <a:pt x="2906" y="1725"/>
                  </a:lnTo>
                  <a:lnTo>
                    <a:pt x="2904" y="1712"/>
                  </a:lnTo>
                  <a:lnTo>
                    <a:pt x="2901" y="1701"/>
                  </a:lnTo>
                  <a:lnTo>
                    <a:pt x="2897" y="1691"/>
                  </a:lnTo>
                  <a:lnTo>
                    <a:pt x="2893" y="1682"/>
                  </a:lnTo>
                  <a:lnTo>
                    <a:pt x="2888" y="1673"/>
                  </a:lnTo>
                  <a:lnTo>
                    <a:pt x="2883" y="1665"/>
                  </a:lnTo>
                  <a:lnTo>
                    <a:pt x="2876" y="1657"/>
                  </a:lnTo>
                  <a:lnTo>
                    <a:pt x="2868" y="1652"/>
                  </a:lnTo>
                  <a:lnTo>
                    <a:pt x="2861" y="1646"/>
                  </a:lnTo>
                  <a:lnTo>
                    <a:pt x="2853" y="1642"/>
                  </a:lnTo>
                  <a:lnTo>
                    <a:pt x="2844" y="1639"/>
                  </a:lnTo>
                  <a:lnTo>
                    <a:pt x="2834" y="1635"/>
                  </a:lnTo>
                  <a:lnTo>
                    <a:pt x="2824" y="1634"/>
                  </a:lnTo>
                  <a:lnTo>
                    <a:pt x="2814" y="1633"/>
                  </a:lnTo>
                  <a:lnTo>
                    <a:pt x="2814" y="1633"/>
                  </a:lnTo>
                  <a:lnTo>
                    <a:pt x="2803" y="1634"/>
                  </a:lnTo>
                  <a:lnTo>
                    <a:pt x="2793" y="1635"/>
                  </a:lnTo>
                  <a:lnTo>
                    <a:pt x="2783" y="1639"/>
                  </a:lnTo>
                  <a:lnTo>
                    <a:pt x="2775" y="1642"/>
                  </a:lnTo>
                  <a:lnTo>
                    <a:pt x="2766" y="1646"/>
                  </a:lnTo>
                  <a:lnTo>
                    <a:pt x="2757" y="1653"/>
                  </a:lnTo>
                  <a:lnTo>
                    <a:pt x="2750" y="1658"/>
                  </a:lnTo>
                  <a:lnTo>
                    <a:pt x="2743" y="1666"/>
                  </a:lnTo>
                  <a:lnTo>
                    <a:pt x="2736" y="1674"/>
                  </a:lnTo>
                  <a:lnTo>
                    <a:pt x="2730" y="1683"/>
                  </a:lnTo>
                  <a:lnTo>
                    <a:pt x="2726" y="1693"/>
                  </a:lnTo>
                  <a:lnTo>
                    <a:pt x="2722" y="1703"/>
                  </a:lnTo>
                  <a:lnTo>
                    <a:pt x="2719" y="1714"/>
                  </a:lnTo>
                  <a:lnTo>
                    <a:pt x="2716" y="1726"/>
                  </a:lnTo>
                  <a:lnTo>
                    <a:pt x="2715" y="1737"/>
                  </a:lnTo>
                  <a:lnTo>
                    <a:pt x="2715" y="1750"/>
                  </a:lnTo>
                  <a:lnTo>
                    <a:pt x="2715" y="1750"/>
                  </a:lnTo>
                  <a:lnTo>
                    <a:pt x="2715" y="1762"/>
                  </a:lnTo>
                  <a:lnTo>
                    <a:pt x="2716" y="1774"/>
                  </a:lnTo>
                  <a:lnTo>
                    <a:pt x="2718" y="1786"/>
                  </a:lnTo>
                  <a:lnTo>
                    <a:pt x="2722" y="1797"/>
                  </a:lnTo>
                  <a:lnTo>
                    <a:pt x="2726" y="1807"/>
                  </a:lnTo>
                  <a:lnTo>
                    <a:pt x="2732" y="1817"/>
                  </a:lnTo>
                  <a:lnTo>
                    <a:pt x="2737" y="1826"/>
                  </a:lnTo>
                  <a:lnTo>
                    <a:pt x="2744" y="1834"/>
                  </a:lnTo>
                  <a:lnTo>
                    <a:pt x="2750" y="1840"/>
                  </a:lnTo>
                  <a:lnTo>
                    <a:pt x="2758" y="1847"/>
                  </a:lnTo>
                  <a:lnTo>
                    <a:pt x="2767" y="1853"/>
                  </a:lnTo>
                  <a:lnTo>
                    <a:pt x="2777" y="1857"/>
                  </a:lnTo>
                  <a:lnTo>
                    <a:pt x="2787" y="1860"/>
                  </a:lnTo>
                  <a:lnTo>
                    <a:pt x="2797" y="1864"/>
                  </a:lnTo>
                  <a:lnTo>
                    <a:pt x="2809" y="1865"/>
                  </a:lnTo>
                  <a:lnTo>
                    <a:pt x="2820" y="1866"/>
                  </a:lnTo>
                  <a:lnTo>
                    <a:pt x="2820" y="1866"/>
                  </a:lnTo>
                  <a:lnTo>
                    <a:pt x="2831" y="1865"/>
                  </a:lnTo>
                  <a:lnTo>
                    <a:pt x="2842" y="1864"/>
                  </a:lnTo>
                  <a:lnTo>
                    <a:pt x="2852" y="1860"/>
                  </a:lnTo>
                  <a:lnTo>
                    <a:pt x="2862" y="1857"/>
                  </a:lnTo>
                  <a:lnTo>
                    <a:pt x="2872" y="1851"/>
                  </a:lnTo>
                  <a:lnTo>
                    <a:pt x="2882" y="1846"/>
                  </a:lnTo>
                  <a:lnTo>
                    <a:pt x="2890" y="1838"/>
                  </a:lnTo>
                  <a:lnTo>
                    <a:pt x="2898" y="1830"/>
                  </a:lnTo>
                  <a:lnTo>
                    <a:pt x="2864" y="1796"/>
                  </a:lnTo>
                  <a:close/>
                  <a:moveTo>
                    <a:pt x="2771" y="1726"/>
                  </a:moveTo>
                  <a:lnTo>
                    <a:pt x="2771" y="1726"/>
                  </a:lnTo>
                  <a:lnTo>
                    <a:pt x="2772" y="1716"/>
                  </a:lnTo>
                  <a:lnTo>
                    <a:pt x="2776" y="1707"/>
                  </a:lnTo>
                  <a:lnTo>
                    <a:pt x="2779" y="1699"/>
                  </a:lnTo>
                  <a:lnTo>
                    <a:pt x="2783" y="1693"/>
                  </a:lnTo>
                  <a:lnTo>
                    <a:pt x="2790" y="1687"/>
                  </a:lnTo>
                  <a:lnTo>
                    <a:pt x="2797" y="1684"/>
                  </a:lnTo>
                  <a:lnTo>
                    <a:pt x="2804" y="1680"/>
                  </a:lnTo>
                  <a:lnTo>
                    <a:pt x="2813" y="1680"/>
                  </a:lnTo>
                  <a:lnTo>
                    <a:pt x="2813" y="1680"/>
                  </a:lnTo>
                  <a:lnTo>
                    <a:pt x="2823" y="1682"/>
                  </a:lnTo>
                  <a:lnTo>
                    <a:pt x="2831" y="1684"/>
                  </a:lnTo>
                  <a:lnTo>
                    <a:pt x="2839" y="1688"/>
                  </a:lnTo>
                  <a:lnTo>
                    <a:pt x="2844" y="1695"/>
                  </a:lnTo>
                  <a:lnTo>
                    <a:pt x="2849" y="1701"/>
                  </a:lnTo>
                  <a:lnTo>
                    <a:pt x="2852" y="1709"/>
                  </a:lnTo>
                  <a:lnTo>
                    <a:pt x="2854" y="1718"/>
                  </a:lnTo>
                  <a:lnTo>
                    <a:pt x="2855" y="1726"/>
                  </a:lnTo>
                  <a:lnTo>
                    <a:pt x="2771" y="1726"/>
                  </a:lnTo>
                  <a:close/>
                  <a:moveTo>
                    <a:pt x="2639" y="1783"/>
                  </a:moveTo>
                  <a:lnTo>
                    <a:pt x="2639" y="1783"/>
                  </a:lnTo>
                  <a:lnTo>
                    <a:pt x="2639" y="1791"/>
                  </a:lnTo>
                  <a:lnTo>
                    <a:pt x="2640" y="1796"/>
                  </a:lnTo>
                  <a:lnTo>
                    <a:pt x="2642" y="1802"/>
                  </a:lnTo>
                  <a:lnTo>
                    <a:pt x="2644" y="1806"/>
                  </a:lnTo>
                  <a:lnTo>
                    <a:pt x="2648" y="1810"/>
                  </a:lnTo>
                  <a:lnTo>
                    <a:pt x="2652" y="1812"/>
                  </a:lnTo>
                  <a:lnTo>
                    <a:pt x="2656" y="1813"/>
                  </a:lnTo>
                  <a:lnTo>
                    <a:pt x="2663" y="1813"/>
                  </a:lnTo>
                  <a:lnTo>
                    <a:pt x="2663" y="1813"/>
                  </a:lnTo>
                  <a:lnTo>
                    <a:pt x="2671" y="1813"/>
                  </a:lnTo>
                  <a:lnTo>
                    <a:pt x="2680" y="1811"/>
                  </a:lnTo>
                  <a:lnTo>
                    <a:pt x="2688" y="1807"/>
                  </a:lnTo>
                  <a:lnTo>
                    <a:pt x="2696" y="1803"/>
                  </a:lnTo>
                  <a:lnTo>
                    <a:pt x="2690" y="1855"/>
                  </a:lnTo>
                  <a:lnTo>
                    <a:pt x="2690" y="1855"/>
                  </a:lnTo>
                  <a:lnTo>
                    <a:pt x="2680" y="1859"/>
                  </a:lnTo>
                  <a:lnTo>
                    <a:pt x="2668" y="1862"/>
                  </a:lnTo>
                  <a:lnTo>
                    <a:pt x="2655" y="1865"/>
                  </a:lnTo>
                  <a:lnTo>
                    <a:pt x="2643" y="1866"/>
                  </a:lnTo>
                  <a:lnTo>
                    <a:pt x="2643" y="1866"/>
                  </a:lnTo>
                  <a:lnTo>
                    <a:pt x="2636" y="1865"/>
                  </a:lnTo>
                  <a:lnTo>
                    <a:pt x="2628" y="1864"/>
                  </a:lnTo>
                  <a:lnTo>
                    <a:pt x="2621" y="1861"/>
                  </a:lnTo>
                  <a:lnTo>
                    <a:pt x="2616" y="1859"/>
                  </a:lnTo>
                  <a:lnTo>
                    <a:pt x="2610" y="1856"/>
                  </a:lnTo>
                  <a:lnTo>
                    <a:pt x="2605" y="1853"/>
                  </a:lnTo>
                  <a:lnTo>
                    <a:pt x="2601" y="1848"/>
                  </a:lnTo>
                  <a:lnTo>
                    <a:pt x="2597" y="1843"/>
                  </a:lnTo>
                  <a:lnTo>
                    <a:pt x="2591" y="1833"/>
                  </a:lnTo>
                  <a:lnTo>
                    <a:pt x="2587" y="1821"/>
                  </a:lnTo>
                  <a:lnTo>
                    <a:pt x="2585" y="1810"/>
                  </a:lnTo>
                  <a:lnTo>
                    <a:pt x="2584" y="1797"/>
                  </a:lnTo>
                  <a:lnTo>
                    <a:pt x="2584" y="1689"/>
                  </a:lnTo>
                  <a:lnTo>
                    <a:pt x="2549" y="1689"/>
                  </a:lnTo>
                  <a:lnTo>
                    <a:pt x="2549" y="1639"/>
                  </a:lnTo>
                  <a:lnTo>
                    <a:pt x="2584" y="1639"/>
                  </a:lnTo>
                  <a:lnTo>
                    <a:pt x="2584" y="1581"/>
                  </a:lnTo>
                  <a:lnTo>
                    <a:pt x="2639" y="1554"/>
                  </a:lnTo>
                  <a:lnTo>
                    <a:pt x="2639" y="1639"/>
                  </a:lnTo>
                  <a:lnTo>
                    <a:pt x="2688" y="1639"/>
                  </a:lnTo>
                  <a:lnTo>
                    <a:pt x="2688" y="1689"/>
                  </a:lnTo>
                  <a:lnTo>
                    <a:pt x="2639" y="1689"/>
                  </a:lnTo>
                  <a:lnTo>
                    <a:pt x="2639" y="1783"/>
                  </a:lnTo>
                  <a:close/>
                  <a:moveTo>
                    <a:pt x="2532" y="1855"/>
                  </a:moveTo>
                  <a:lnTo>
                    <a:pt x="2532" y="1855"/>
                  </a:lnTo>
                  <a:lnTo>
                    <a:pt x="2522" y="1859"/>
                  </a:lnTo>
                  <a:lnTo>
                    <a:pt x="2511" y="1862"/>
                  </a:lnTo>
                  <a:lnTo>
                    <a:pt x="2499" y="1865"/>
                  </a:lnTo>
                  <a:lnTo>
                    <a:pt x="2487" y="1866"/>
                  </a:lnTo>
                  <a:lnTo>
                    <a:pt x="2487" y="1866"/>
                  </a:lnTo>
                  <a:lnTo>
                    <a:pt x="2478" y="1865"/>
                  </a:lnTo>
                  <a:lnTo>
                    <a:pt x="2471" y="1864"/>
                  </a:lnTo>
                  <a:lnTo>
                    <a:pt x="2464" y="1861"/>
                  </a:lnTo>
                  <a:lnTo>
                    <a:pt x="2458" y="1859"/>
                  </a:lnTo>
                  <a:lnTo>
                    <a:pt x="2453" y="1856"/>
                  </a:lnTo>
                  <a:lnTo>
                    <a:pt x="2448" y="1853"/>
                  </a:lnTo>
                  <a:lnTo>
                    <a:pt x="2443" y="1848"/>
                  </a:lnTo>
                  <a:lnTo>
                    <a:pt x="2440" y="1843"/>
                  </a:lnTo>
                  <a:lnTo>
                    <a:pt x="2434" y="1833"/>
                  </a:lnTo>
                  <a:lnTo>
                    <a:pt x="2430" y="1821"/>
                  </a:lnTo>
                  <a:lnTo>
                    <a:pt x="2427" y="1810"/>
                  </a:lnTo>
                  <a:lnTo>
                    <a:pt x="2427" y="1797"/>
                  </a:lnTo>
                  <a:lnTo>
                    <a:pt x="2427" y="1689"/>
                  </a:lnTo>
                  <a:lnTo>
                    <a:pt x="2393" y="1689"/>
                  </a:lnTo>
                  <a:lnTo>
                    <a:pt x="2393" y="1639"/>
                  </a:lnTo>
                  <a:lnTo>
                    <a:pt x="2427" y="1639"/>
                  </a:lnTo>
                  <a:lnTo>
                    <a:pt x="2427" y="1581"/>
                  </a:lnTo>
                  <a:lnTo>
                    <a:pt x="2482" y="1554"/>
                  </a:lnTo>
                  <a:lnTo>
                    <a:pt x="2482" y="1639"/>
                  </a:lnTo>
                  <a:lnTo>
                    <a:pt x="2528" y="1639"/>
                  </a:lnTo>
                  <a:lnTo>
                    <a:pt x="2528" y="1689"/>
                  </a:lnTo>
                  <a:lnTo>
                    <a:pt x="2482" y="1689"/>
                  </a:lnTo>
                  <a:lnTo>
                    <a:pt x="2482" y="1783"/>
                  </a:lnTo>
                  <a:lnTo>
                    <a:pt x="2482" y="1783"/>
                  </a:lnTo>
                  <a:lnTo>
                    <a:pt x="2482" y="1791"/>
                  </a:lnTo>
                  <a:lnTo>
                    <a:pt x="2483" y="1796"/>
                  </a:lnTo>
                  <a:lnTo>
                    <a:pt x="2485" y="1802"/>
                  </a:lnTo>
                  <a:lnTo>
                    <a:pt x="2488" y="1806"/>
                  </a:lnTo>
                  <a:lnTo>
                    <a:pt x="2491" y="1810"/>
                  </a:lnTo>
                  <a:lnTo>
                    <a:pt x="2495" y="1812"/>
                  </a:lnTo>
                  <a:lnTo>
                    <a:pt x="2500" y="1813"/>
                  </a:lnTo>
                  <a:lnTo>
                    <a:pt x="2505" y="1813"/>
                  </a:lnTo>
                  <a:lnTo>
                    <a:pt x="2505" y="1813"/>
                  </a:lnTo>
                  <a:lnTo>
                    <a:pt x="2514" y="1813"/>
                  </a:lnTo>
                  <a:lnTo>
                    <a:pt x="2523" y="1811"/>
                  </a:lnTo>
                  <a:lnTo>
                    <a:pt x="2531" y="1807"/>
                  </a:lnTo>
                  <a:lnTo>
                    <a:pt x="2538" y="1803"/>
                  </a:lnTo>
                  <a:lnTo>
                    <a:pt x="2532" y="1855"/>
                  </a:lnTo>
                  <a:close/>
                  <a:moveTo>
                    <a:pt x="3074" y="1700"/>
                  </a:moveTo>
                  <a:lnTo>
                    <a:pt x="3074" y="1700"/>
                  </a:lnTo>
                  <a:lnTo>
                    <a:pt x="3066" y="1695"/>
                  </a:lnTo>
                  <a:lnTo>
                    <a:pt x="3057" y="1691"/>
                  </a:lnTo>
                  <a:lnTo>
                    <a:pt x="3047" y="1689"/>
                  </a:lnTo>
                  <a:lnTo>
                    <a:pt x="3037" y="1688"/>
                  </a:lnTo>
                  <a:lnTo>
                    <a:pt x="3037" y="1688"/>
                  </a:lnTo>
                  <a:lnTo>
                    <a:pt x="3028" y="1689"/>
                  </a:lnTo>
                  <a:lnTo>
                    <a:pt x="3020" y="1691"/>
                  </a:lnTo>
                  <a:lnTo>
                    <a:pt x="3013" y="1696"/>
                  </a:lnTo>
                  <a:lnTo>
                    <a:pt x="3007" y="1701"/>
                  </a:lnTo>
                  <a:lnTo>
                    <a:pt x="3003" y="1708"/>
                  </a:lnTo>
                  <a:lnTo>
                    <a:pt x="3001" y="1717"/>
                  </a:lnTo>
                  <a:lnTo>
                    <a:pt x="2999" y="1728"/>
                  </a:lnTo>
                  <a:lnTo>
                    <a:pt x="2998" y="1740"/>
                  </a:lnTo>
                  <a:lnTo>
                    <a:pt x="2998" y="1860"/>
                  </a:lnTo>
                  <a:lnTo>
                    <a:pt x="2943" y="1860"/>
                  </a:lnTo>
                  <a:lnTo>
                    <a:pt x="2943" y="1639"/>
                  </a:lnTo>
                  <a:lnTo>
                    <a:pt x="2998" y="1639"/>
                  </a:lnTo>
                  <a:lnTo>
                    <a:pt x="2998" y="1657"/>
                  </a:lnTo>
                  <a:lnTo>
                    <a:pt x="2998" y="1657"/>
                  </a:lnTo>
                  <a:lnTo>
                    <a:pt x="3003" y="1652"/>
                  </a:lnTo>
                  <a:lnTo>
                    <a:pt x="3009" y="1646"/>
                  </a:lnTo>
                  <a:lnTo>
                    <a:pt x="3014" y="1643"/>
                  </a:lnTo>
                  <a:lnTo>
                    <a:pt x="3021" y="1640"/>
                  </a:lnTo>
                  <a:lnTo>
                    <a:pt x="3026" y="1636"/>
                  </a:lnTo>
                  <a:lnTo>
                    <a:pt x="3033" y="1635"/>
                  </a:lnTo>
                  <a:lnTo>
                    <a:pt x="3039" y="1634"/>
                  </a:lnTo>
                  <a:lnTo>
                    <a:pt x="3047" y="1633"/>
                  </a:lnTo>
                  <a:lnTo>
                    <a:pt x="3047" y="1633"/>
                  </a:lnTo>
                  <a:lnTo>
                    <a:pt x="3058" y="1634"/>
                  </a:lnTo>
                  <a:lnTo>
                    <a:pt x="3069" y="1637"/>
                  </a:lnTo>
                  <a:lnTo>
                    <a:pt x="3079" y="1641"/>
                  </a:lnTo>
                  <a:lnTo>
                    <a:pt x="3088" y="1646"/>
                  </a:lnTo>
                  <a:lnTo>
                    <a:pt x="3074" y="1700"/>
                  </a:lnTo>
                  <a:close/>
                  <a:moveTo>
                    <a:pt x="593" y="1579"/>
                  </a:moveTo>
                  <a:lnTo>
                    <a:pt x="593" y="1607"/>
                  </a:lnTo>
                  <a:lnTo>
                    <a:pt x="537" y="1607"/>
                  </a:lnTo>
                  <a:lnTo>
                    <a:pt x="537" y="1551"/>
                  </a:lnTo>
                  <a:lnTo>
                    <a:pt x="593" y="1551"/>
                  </a:lnTo>
                  <a:lnTo>
                    <a:pt x="593" y="1579"/>
                  </a:lnTo>
                  <a:close/>
                  <a:moveTo>
                    <a:pt x="975" y="1639"/>
                  </a:moveTo>
                  <a:lnTo>
                    <a:pt x="1030" y="1639"/>
                  </a:lnTo>
                  <a:lnTo>
                    <a:pt x="1030" y="1738"/>
                  </a:lnTo>
                  <a:lnTo>
                    <a:pt x="1030" y="1860"/>
                  </a:lnTo>
                  <a:lnTo>
                    <a:pt x="975" y="1860"/>
                  </a:lnTo>
                  <a:lnTo>
                    <a:pt x="975" y="1639"/>
                  </a:lnTo>
                  <a:close/>
                  <a:moveTo>
                    <a:pt x="1030" y="1579"/>
                  </a:moveTo>
                  <a:lnTo>
                    <a:pt x="1030" y="1607"/>
                  </a:lnTo>
                  <a:lnTo>
                    <a:pt x="975" y="1607"/>
                  </a:lnTo>
                  <a:lnTo>
                    <a:pt x="975" y="1551"/>
                  </a:lnTo>
                  <a:lnTo>
                    <a:pt x="1030" y="1551"/>
                  </a:lnTo>
                  <a:lnTo>
                    <a:pt x="1030" y="1579"/>
                  </a:lnTo>
                  <a:close/>
                  <a:moveTo>
                    <a:pt x="2539" y="2042"/>
                  </a:moveTo>
                  <a:lnTo>
                    <a:pt x="2539" y="2042"/>
                  </a:lnTo>
                  <a:lnTo>
                    <a:pt x="2534" y="2038"/>
                  </a:lnTo>
                  <a:lnTo>
                    <a:pt x="2528" y="2033"/>
                  </a:lnTo>
                  <a:lnTo>
                    <a:pt x="2523" y="2030"/>
                  </a:lnTo>
                  <a:lnTo>
                    <a:pt x="2516" y="2027"/>
                  </a:lnTo>
                  <a:lnTo>
                    <a:pt x="2511" y="2025"/>
                  </a:lnTo>
                  <a:lnTo>
                    <a:pt x="2504" y="2024"/>
                  </a:lnTo>
                  <a:lnTo>
                    <a:pt x="2490" y="2021"/>
                  </a:lnTo>
                  <a:lnTo>
                    <a:pt x="2490" y="2021"/>
                  </a:lnTo>
                  <a:lnTo>
                    <a:pt x="2480" y="2022"/>
                  </a:lnTo>
                  <a:lnTo>
                    <a:pt x="2471" y="2024"/>
                  </a:lnTo>
                  <a:lnTo>
                    <a:pt x="2462" y="2027"/>
                  </a:lnTo>
                  <a:lnTo>
                    <a:pt x="2453" y="2030"/>
                  </a:lnTo>
                  <a:lnTo>
                    <a:pt x="2446" y="2035"/>
                  </a:lnTo>
                  <a:lnTo>
                    <a:pt x="2439" y="2039"/>
                  </a:lnTo>
                  <a:lnTo>
                    <a:pt x="2432" y="2046"/>
                  </a:lnTo>
                  <a:lnTo>
                    <a:pt x="2426" y="2052"/>
                  </a:lnTo>
                  <a:lnTo>
                    <a:pt x="2421" y="2060"/>
                  </a:lnTo>
                  <a:lnTo>
                    <a:pt x="2416" y="2069"/>
                  </a:lnTo>
                  <a:lnTo>
                    <a:pt x="2413" y="2078"/>
                  </a:lnTo>
                  <a:lnTo>
                    <a:pt x="2409" y="2089"/>
                  </a:lnTo>
                  <a:lnTo>
                    <a:pt x="2406" y="2099"/>
                  </a:lnTo>
                  <a:lnTo>
                    <a:pt x="2405" y="2111"/>
                  </a:lnTo>
                  <a:lnTo>
                    <a:pt x="2404" y="2123"/>
                  </a:lnTo>
                  <a:lnTo>
                    <a:pt x="2403" y="2136"/>
                  </a:lnTo>
                  <a:lnTo>
                    <a:pt x="2403" y="2136"/>
                  </a:lnTo>
                  <a:lnTo>
                    <a:pt x="2404" y="2149"/>
                  </a:lnTo>
                  <a:lnTo>
                    <a:pt x="2405" y="2161"/>
                  </a:lnTo>
                  <a:lnTo>
                    <a:pt x="2406" y="2174"/>
                  </a:lnTo>
                  <a:lnTo>
                    <a:pt x="2409" y="2186"/>
                  </a:lnTo>
                  <a:lnTo>
                    <a:pt x="2411" y="2196"/>
                  </a:lnTo>
                  <a:lnTo>
                    <a:pt x="2416" y="2206"/>
                  </a:lnTo>
                  <a:lnTo>
                    <a:pt x="2420" y="2214"/>
                  </a:lnTo>
                  <a:lnTo>
                    <a:pt x="2426" y="2222"/>
                  </a:lnTo>
                  <a:lnTo>
                    <a:pt x="2431" y="2230"/>
                  </a:lnTo>
                  <a:lnTo>
                    <a:pt x="2438" y="2235"/>
                  </a:lnTo>
                  <a:lnTo>
                    <a:pt x="2445" y="2241"/>
                  </a:lnTo>
                  <a:lnTo>
                    <a:pt x="2452" y="2245"/>
                  </a:lnTo>
                  <a:lnTo>
                    <a:pt x="2461" y="2250"/>
                  </a:lnTo>
                  <a:lnTo>
                    <a:pt x="2470" y="2252"/>
                  </a:lnTo>
                  <a:lnTo>
                    <a:pt x="2479" y="2253"/>
                  </a:lnTo>
                  <a:lnTo>
                    <a:pt x="2489" y="2254"/>
                  </a:lnTo>
                  <a:lnTo>
                    <a:pt x="2489" y="2254"/>
                  </a:lnTo>
                  <a:lnTo>
                    <a:pt x="2495" y="2253"/>
                  </a:lnTo>
                  <a:lnTo>
                    <a:pt x="2503" y="2252"/>
                  </a:lnTo>
                  <a:lnTo>
                    <a:pt x="2510" y="2251"/>
                  </a:lnTo>
                  <a:lnTo>
                    <a:pt x="2515" y="2249"/>
                  </a:lnTo>
                  <a:lnTo>
                    <a:pt x="2522" y="2245"/>
                  </a:lnTo>
                  <a:lnTo>
                    <a:pt x="2528" y="2242"/>
                  </a:lnTo>
                  <a:lnTo>
                    <a:pt x="2534" y="2238"/>
                  </a:lnTo>
                  <a:lnTo>
                    <a:pt x="2539" y="2232"/>
                  </a:lnTo>
                  <a:lnTo>
                    <a:pt x="2539" y="2249"/>
                  </a:lnTo>
                  <a:lnTo>
                    <a:pt x="2595" y="2249"/>
                  </a:lnTo>
                  <a:lnTo>
                    <a:pt x="2595" y="1934"/>
                  </a:lnTo>
                  <a:lnTo>
                    <a:pt x="2539" y="1962"/>
                  </a:lnTo>
                  <a:lnTo>
                    <a:pt x="2539" y="2042"/>
                  </a:lnTo>
                  <a:close/>
                  <a:moveTo>
                    <a:pt x="2501" y="2203"/>
                  </a:moveTo>
                  <a:lnTo>
                    <a:pt x="2501" y="2203"/>
                  </a:lnTo>
                  <a:lnTo>
                    <a:pt x="2493" y="2202"/>
                  </a:lnTo>
                  <a:lnTo>
                    <a:pt x="2487" y="2200"/>
                  </a:lnTo>
                  <a:lnTo>
                    <a:pt x="2479" y="2197"/>
                  </a:lnTo>
                  <a:lnTo>
                    <a:pt x="2472" y="2190"/>
                  </a:lnTo>
                  <a:lnTo>
                    <a:pt x="2467" y="2181"/>
                  </a:lnTo>
                  <a:lnTo>
                    <a:pt x="2462" y="2169"/>
                  </a:lnTo>
                  <a:lnTo>
                    <a:pt x="2460" y="2154"/>
                  </a:lnTo>
                  <a:lnTo>
                    <a:pt x="2459" y="2134"/>
                  </a:lnTo>
                  <a:lnTo>
                    <a:pt x="2459" y="2134"/>
                  </a:lnTo>
                  <a:lnTo>
                    <a:pt x="2460" y="2117"/>
                  </a:lnTo>
                  <a:lnTo>
                    <a:pt x="2462" y="2103"/>
                  </a:lnTo>
                  <a:lnTo>
                    <a:pt x="2467" y="2092"/>
                  </a:lnTo>
                  <a:lnTo>
                    <a:pt x="2472" y="2084"/>
                  </a:lnTo>
                  <a:lnTo>
                    <a:pt x="2479" y="2079"/>
                  </a:lnTo>
                  <a:lnTo>
                    <a:pt x="2485" y="2074"/>
                  </a:lnTo>
                  <a:lnTo>
                    <a:pt x="2493" y="2073"/>
                  </a:lnTo>
                  <a:lnTo>
                    <a:pt x="2500" y="2072"/>
                  </a:lnTo>
                  <a:lnTo>
                    <a:pt x="2500" y="2072"/>
                  </a:lnTo>
                  <a:lnTo>
                    <a:pt x="2507" y="2073"/>
                  </a:lnTo>
                  <a:lnTo>
                    <a:pt x="2514" y="2074"/>
                  </a:lnTo>
                  <a:lnTo>
                    <a:pt x="2520" y="2076"/>
                  </a:lnTo>
                  <a:lnTo>
                    <a:pt x="2525" y="2080"/>
                  </a:lnTo>
                  <a:lnTo>
                    <a:pt x="2530" y="2083"/>
                  </a:lnTo>
                  <a:lnTo>
                    <a:pt x="2534" y="2086"/>
                  </a:lnTo>
                  <a:lnTo>
                    <a:pt x="2539" y="2094"/>
                  </a:lnTo>
                  <a:lnTo>
                    <a:pt x="2539" y="2181"/>
                  </a:lnTo>
                  <a:lnTo>
                    <a:pt x="2539" y="2181"/>
                  </a:lnTo>
                  <a:lnTo>
                    <a:pt x="2533" y="2189"/>
                  </a:lnTo>
                  <a:lnTo>
                    <a:pt x="2525" y="2196"/>
                  </a:lnTo>
                  <a:lnTo>
                    <a:pt x="2520" y="2199"/>
                  </a:lnTo>
                  <a:lnTo>
                    <a:pt x="2514" y="2201"/>
                  </a:lnTo>
                  <a:lnTo>
                    <a:pt x="2507" y="2202"/>
                  </a:lnTo>
                  <a:lnTo>
                    <a:pt x="2501" y="2203"/>
                  </a:lnTo>
                  <a:lnTo>
                    <a:pt x="2501" y="2203"/>
                  </a:lnTo>
                  <a:close/>
                  <a:moveTo>
                    <a:pt x="672" y="2089"/>
                  </a:moveTo>
                  <a:lnTo>
                    <a:pt x="672" y="2089"/>
                  </a:lnTo>
                  <a:lnTo>
                    <a:pt x="664" y="2084"/>
                  </a:lnTo>
                  <a:lnTo>
                    <a:pt x="656" y="2080"/>
                  </a:lnTo>
                  <a:lnTo>
                    <a:pt x="646" y="2078"/>
                  </a:lnTo>
                  <a:lnTo>
                    <a:pt x="636" y="2076"/>
                  </a:lnTo>
                  <a:lnTo>
                    <a:pt x="636" y="2076"/>
                  </a:lnTo>
                  <a:lnTo>
                    <a:pt x="627" y="2078"/>
                  </a:lnTo>
                  <a:lnTo>
                    <a:pt x="618" y="2080"/>
                  </a:lnTo>
                  <a:lnTo>
                    <a:pt x="611" y="2084"/>
                  </a:lnTo>
                  <a:lnTo>
                    <a:pt x="606" y="2090"/>
                  </a:lnTo>
                  <a:lnTo>
                    <a:pt x="601" y="2096"/>
                  </a:lnTo>
                  <a:lnTo>
                    <a:pt x="599" y="2105"/>
                  </a:lnTo>
                  <a:lnTo>
                    <a:pt x="597" y="2116"/>
                  </a:lnTo>
                  <a:lnTo>
                    <a:pt x="596" y="2128"/>
                  </a:lnTo>
                  <a:lnTo>
                    <a:pt x="596" y="2249"/>
                  </a:lnTo>
                  <a:lnTo>
                    <a:pt x="542" y="2249"/>
                  </a:lnTo>
                  <a:lnTo>
                    <a:pt x="542" y="2027"/>
                  </a:lnTo>
                  <a:lnTo>
                    <a:pt x="596" y="2027"/>
                  </a:lnTo>
                  <a:lnTo>
                    <a:pt x="596" y="2046"/>
                  </a:lnTo>
                  <a:lnTo>
                    <a:pt x="596" y="2046"/>
                  </a:lnTo>
                  <a:lnTo>
                    <a:pt x="601" y="2040"/>
                  </a:lnTo>
                  <a:lnTo>
                    <a:pt x="607" y="2035"/>
                  </a:lnTo>
                  <a:lnTo>
                    <a:pt x="613" y="2031"/>
                  </a:lnTo>
                  <a:lnTo>
                    <a:pt x="619" y="2028"/>
                  </a:lnTo>
                  <a:lnTo>
                    <a:pt x="625" y="2025"/>
                  </a:lnTo>
                  <a:lnTo>
                    <a:pt x="631" y="2024"/>
                  </a:lnTo>
                  <a:lnTo>
                    <a:pt x="639" y="2022"/>
                  </a:lnTo>
                  <a:lnTo>
                    <a:pt x="646" y="2021"/>
                  </a:lnTo>
                  <a:lnTo>
                    <a:pt x="646" y="2021"/>
                  </a:lnTo>
                  <a:lnTo>
                    <a:pt x="657" y="2022"/>
                  </a:lnTo>
                  <a:lnTo>
                    <a:pt x="668" y="2026"/>
                  </a:lnTo>
                  <a:lnTo>
                    <a:pt x="679" y="2030"/>
                  </a:lnTo>
                  <a:lnTo>
                    <a:pt x="688" y="2036"/>
                  </a:lnTo>
                  <a:lnTo>
                    <a:pt x="672" y="2089"/>
                  </a:lnTo>
                  <a:close/>
                  <a:moveTo>
                    <a:pt x="241" y="2027"/>
                  </a:moveTo>
                  <a:lnTo>
                    <a:pt x="295" y="2027"/>
                  </a:lnTo>
                  <a:lnTo>
                    <a:pt x="232" y="2249"/>
                  </a:lnTo>
                  <a:lnTo>
                    <a:pt x="184" y="2249"/>
                  </a:lnTo>
                  <a:lnTo>
                    <a:pt x="160" y="2157"/>
                  </a:lnTo>
                  <a:lnTo>
                    <a:pt x="160" y="2157"/>
                  </a:lnTo>
                  <a:lnTo>
                    <a:pt x="148" y="2108"/>
                  </a:lnTo>
                  <a:lnTo>
                    <a:pt x="148" y="2108"/>
                  </a:lnTo>
                  <a:lnTo>
                    <a:pt x="142" y="2132"/>
                  </a:lnTo>
                  <a:lnTo>
                    <a:pt x="136" y="2158"/>
                  </a:lnTo>
                  <a:lnTo>
                    <a:pt x="110" y="2249"/>
                  </a:lnTo>
                  <a:lnTo>
                    <a:pt x="63" y="2249"/>
                  </a:lnTo>
                  <a:lnTo>
                    <a:pt x="63" y="2247"/>
                  </a:lnTo>
                  <a:lnTo>
                    <a:pt x="0" y="2027"/>
                  </a:lnTo>
                  <a:lnTo>
                    <a:pt x="57" y="2027"/>
                  </a:lnTo>
                  <a:lnTo>
                    <a:pt x="77" y="2110"/>
                  </a:lnTo>
                  <a:lnTo>
                    <a:pt x="77" y="2110"/>
                  </a:lnTo>
                  <a:lnTo>
                    <a:pt x="83" y="2136"/>
                  </a:lnTo>
                  <a:lnTo>
                    <a:pt x="88" y="2164"/>
                  </a:lnTo>
                  <a:lnTo>
                    <a:pt x="88" y="2164"/>
                  </a:lnTo>
                  <a:lnTo>
                    <a:pt x="95" y="2136"/>
                  </a:lnTo>
                  <a:lnTo>
                    <a:pt x="102" y="2108"/>
                  </a:lnTo>
                  <a:lnTo>
                    <a:pt x="125" y="2027"/>
                  </a:lnTo>
                  <a:lnTo>
                    <a:pt x="172" y="2027"/>
                  </a:lnTo>
                  <a:lnTo>
                    <a:pt x="195" y="2108"/>
                  </a:lnTo>
                  <a:lnTo>
                    <a:pt x="195" y="2108"/>
                  </a:lnTo>
                  <a:lnTo>
                    <a:pt x="202" y="2135"/>
                  </a:lnTo>
                  <a:lnTo>
                    <a:pt x="209" y="2165"/>
                  </a:lnTo>
                  <a:lnTo>
                    <a:pt x="209" y="2165"/>
                  </a:lnTo>
                  <a:lnTo>
                    <a:pt x="213" y="2139"/>
                  </a:lnTo>
                  <a:lnTo>
                    <a:pt x="220" y="2108"/>
                  </a:lnTo>
                  <a:lnTo>
                    <a:pt x="241" y="2027"/>
                  </a:lnTo>
                  <a:close/>
                  <a:moveTo>
                    <a:pt x="406" y="2021"/>
                  </a:moveTo>
                  <a:lnTo>
                    <a:pt x="406" y="2021"/>
                  </a:lnTo>
                  <a:lnTo>
                    <a:pt x="396" y="2022"/>
                  </a:lnTo>
                  <a:lnTo>
                    <a:pt x="385" y="2024"/>
                  </a:lnTo>
                  <a:lnTo>
                    <a:pt x="375" y="2027"/>
                  </a:lnTo>
                  <a:lnTo>
                    <a:pt x="366" y="2030"/>
                  </a:lnTo>
                  <a:lnTo>
                    <a:pt x="358" y="2035"/>
                  </a:lnTo>
                  <a:lnTo>
                    <a:pt x="349" y="2040"/>
                  </a:lnTo>
                  <a:lnTo>
                    <a:pt x="341" y="2047"/>
                  </a:lnTo>
                  <a:lnTo>
                    <a:pt x="334" y="2054"/>
                  </a:lnTo>
                  <a:lnTo>
                    <a:pt x="328" y="2062"/>
                  </a:lnTo>
                  <a:lnTo>
                    <a:pt x="322" y="2071"/>
                  </a:lnTo>
                  <a:lnTo>
                    <a:pt x="317" y="2081"/>
                  </a:lnTo>
                  <a:lnTo>
                    <a:pt x="313" y="2091"/>
                  </a:lnTo>
                  <a:lnTo>
                    <a:pt x="310" y="2102"/>
                  </a:lnTo>
                  <a:lnTo>
                    <a:pt x="308" y="2113"/>
                  </a:lnTo>
                  <a:lnTo>
                    <a:pt x="306" y="2125"/>
                  </a:lnTo>
                  <a:lnTo>
                    <a:pt x="306" y="2138"/>
                  </a:lnTo>
                  <a:lnTo>
                    <a:pt x="306" y="2138"/>
                  </a:lnTo>
                  <a:lnTo>
                    <a:pt x="306" y="2150"/>
                  </a:lnTo>
                  <a:lnTo>
                    <a:pt x="308" y="2163"/>
                  </a:lnTo>
                  <a:lnTo>
                    <a:pt x="310" y="2174"/>
                  </a:lnTo>
                  <a:lnTo>
                    <a:pt x="313" y="2185"/>
                  </a:lnTo>
                  <a:lnTo>
                    <a:pt x="317" y="2194"/>
                  </a:lnTo>
                  <a:lnTo>
                    <a:pt x="322" y="2204"/>
                  </a:lnTo>
                  <a:lnTo>
                    <a:pt x="328" y="2213"/>
                  </a:lnTo>
                  <a:lnTo>
                    <a:pt x="334" y="2221"/>
                  </a:lnTo>
                  <a:lnTo>
                    <a:pt x="341" y="2229"/>
                  </a:lnTo>
                  <a:lnTo>
                    <a:pt x="349" y="2235"/>
                  </a:lnTo>
                  <a:lnTo>
                    <a:pt x="358" y="2241"/>
                  </a:lnTo>
                  <a:lnTo>
                    <a:pt x="366" y="2245"/>
                  </a:lnTo>
                  <a:lnTo>
                    <a:pt x="375" y="2249"/>
                  </a:lnTo>
                  <a:lnTo>
                    <a:pt x="385" y="2252"/>
                  </a:lnTo>
                  <a:lnTo>
                    <a:pt x="396" y="2253"/>
                  </a:lnTo>
                  <a:lnTo>
                    <a:pt x="406" y="2254"/>
                  </a:lnTo>
                  <a:lnTo>
                    <a:pt x="406" y="2254"/>
                  </a:lnTo>
                  <a:lnTo>
                    <a:pt x="417" y="2253"/>
                  </a:lnTo>
                  <a:lnTo>
                    <a:pt x="428" y="2252"/>
                  </a:lnTo>
                  <a:lnTo>
                    <a:pt x="438" y="2249"/>
                  </a:lnTo>
                  <a:lnTo>
                    <a:pt x="447" y="2245"/>
                  </a:lnTo>
                  <a:lnTo>
                    <a:pt x="456" y="2241"/>
                  </a:lnTo>
                  <a:lnTo>
                    <a:pt x="465" y="2235"/>
                  </a:lnTo>
                  <a:lnTo>
                    <a:pt x="472" y="2229"/>
                  </a:lnTo>
                  <a:lnTo>
                    <a:pt x="479" y="2221"/>
                  </a:lnTo>
                  <a:lnTo>
                    <a:pt x="486" y="2213"/>
                  </a:lnTo>
                  <a:lnTo>
                    <a:pt x="491" y="2204"/>
                  </a:lnTo>
                  <a:lnTo>
                    <a:pt x="496" y="2194"/>
                  </a:lnTo>
                  <a:lnTo>
                    <a:pt x="500" y="2185"/>
                  </a:lnTo>
                  <a:lnTo>
                    <a:pt x="503" y="2174"/>
                  </a:lnTo>
                  <a:lnTo>
                    <a:pt x="505" y="2163"/>
                  </a:lnTo>
                  <a:lnTo>
                    <a:pt x="508" y="2150"/>
                  </a:lnTo>
                  <a:lnTo>
                    <a:pt x="508" y="2138"/>
                  </a:lnTo>
                  <a:lnTo>
                    <a:pt x="508" y="2138"/>
                  </a:lnTo>
                  <a:lnTo>
                    <a:pt x="508" y="2125"/>
                  </a:lnTo>
                  <a:lnTo>
                    <a:pt x="505" y="2113"/>
                  </a:lnTo>
                  <a:lnTo>
                    <a:pt x="503" y="2102"/>
                  </a:lnTo>
                  <a:lnTo>
                    <a:pt x="500" y="2091"/>
                  </a:lnTo>
                  <a:lnTo>
                    <a:pt x="496" y="2081"/>
                  </a:lnTo>
                  <a:lnTo>
                    <a:pt x="491" y="2071"/>
                  </a:lnTo>
                  <a:lnTo>
                    <a:pt x="486" y="2062"/>
                  </a:lnTo>
                  <a:lnTo>
                    <a:pt x="479" y="2054"/>
                  </a:lnTo>
                  <a:lnTo>
                    <a:pt x="472" y="2047"/>
                  </a:lnTo>
                  <a:lnTo>
                    <a:pt x="465" y="2040"/>
                  </a:lnTo>
                  <a:lnTo>
                    <a:pt x="456" y="2035"/>
                  </a:lnTo>
                  <a:lnTo>
                    <a:pt x="447" y="2030"/>
                  </a:lnTo>
                  <a:lnTo>
                    <a:pt x="438" y="2027"/>
                  </a:lnTo>
                  <a:lnTo>
                    <a:pt x="428" y="2024"/>
                  </a:lnTo>
                  <a:lnTo>
                    <a:pt x="417" y="2022"/>
                  </a:lnTo>
                  <a:lnTo>
                    <a:pt x="406" y="2021"/>
                  </a:lnTo>
                  <a:lnTo>
                    <a:pt x="406" y="2021"/>
                  </a:lnTo>
                  <a:close/>
                  <a:moveTo>
                    <a:pt x="406" y="2202"/>
                  </a:moveTo>
                  <a:lnTo>
                    <a:pt x="406" y="2202"/>
                  </a:lnTo>
                  <a:lnTo>
                    <a:pt x="396" y="2201"/>
                  </a:lnTo>
                  <a:lnTo>
                    <a:pt x="387" y="2198"/>
                  </a:lnTo>
                  <a:lnTo>
                    <a:pt x="381" y="2192"/>
                  </a:lnTo>
                  <a:lnTo>
                    <a:pt x="374" y="2185"/>
                  </a:lnTo>
                  <a:lnTo>
                    <a:pt x="369" y="2176"/>
                  </a:lnTo>
                  <a:lnTo>
                    <a:pt x="364" y="2165"/>
                  </a:lnTo>
                  <a:lnTo>
                    <a:pt x="362" y="2151"/>
                  </a:lnTo>
                  <a:lnTo>
                    <a:pt x="362" y="2138"/>
                  </a:lnTo>
                  <a:lnTo>
                    <a:pt x="362" y="2138"/>
                  </a:lnTo>
                  <a:lnTo>
                    <a:pt x="362" y="2124"/>
                  </a:lnTo>
                  <a:lnTo>
                    <a:pt x="364" y="2111"/>
                  </a:lnTo>
                  <a:lnTo>
                    <a:pt x="369" y="2101"/>
                  </a:lnTo>
                  <a:lnTo>
                    <a:pt x="374" y="2091"/>
                  </a:lnTo>
                  <a:lnTo>
                    <a:pt x="381" y="2083"/>
                  </a:lnTo>
                  <a:lnTo>
                    <a:pt x="387" y="2078"/>
                  </a:lnTo>
                  <a:lnTo>
                    <a:pt x="396" y="2074"/>
                  </a:lnTo>
                  <a:lnTo>
                    <a:pt x="406" y="2073"/>
                  </a:lnTo>
                  <a:lnTo>
                    <a:pt x="406" y="2073"/>
                  </a:lnTo>
                  <a:lnTo>
                    <a:pt x="416" y="2074"/>
                  </a:lnTo>
                  <a:lnTo>
                    <a:pt x="425" y="2078"/>
                  </a:lnTo>
                  <a:lnTo>
                    <a:pt x="433" y="2083"/>
                  </a:lnTo>
                  <a:lnTo>
                    <a:pt x="439" y="2091"/>
                  </a:lnTo>
                  <a:lnTo>
                    <a:pt x="445" y="2101"/>
                  </a:lnTo>
                  <a:lnTo>
                    <a:pt x="448" y="2111"/>
                  </a:lnTo>
                  <a:lnTo>
                    <a:pt x="450" y="2124"/>
                  </a:lnTo>
                  <a:lnTo>
                    <a:pt x="451" y="2138"/>
                  </a:lnTo>
                  <a:lnTo>
                    <a:pt x="451" y="2138"/>
                  </a:lnTo>
                  <a:lnTo>
                    <a:pt x="450" y="2151"/>
                  </a:lnTo>
                  <a:lnTo>
                    <a:pt x="448" y="2165"/>
                  </a:lnTo>
                  <a:lnTo>
                    <a:pt x="445" y="2176"/>
                  </a:lnTo>
                  <a:lnTo>
                    <a:pt x="439" y="2185"/>
                  </a:lnTo>
                  <a:lnTo>
                    <a:pt x="433" y="2192"/>
                  </a:lnTo>
                  <a:lnTo>
                    <a:pt x="425" y="2198"/>
                  </a:lnTo>
                  <a:lnTo>
                    <a:pt x="416" y="2201"/>
                  </a:lnTo>
                  <a:lnTo>
                    <a:pt x="406" y="2202"/>
                  </a:lnTo>
                  <a:lnTo>
                    <a:pt x="406" y="2202"/>
                  </a:lnTo>
                  <a:close/>
                  <a:moveTo>
                    <a:pt x="2269" y="2089"/>
                  </a:moveTo>
                  <a:lnTo>
                    <a:pt x="2269" y="2089"/>
                  </a:lnTo>
                  <a:lnTo>
                    <a:pt x="2260" y="2084"/>
                  </a:lnTo>
                  <a:lnTo>
                    <a:pt x="2251" y="2080"/>
                  </a:lnTo>
                  <a:lnTo>
                    <a:pt x="2242" y="2078"/>
                  </a:lnTo>
                  <a:lnTo>
                    <a:pt x="2233" y="2076"/>
                  </a:lnTo>
                  <a:lnTo>
                    <a:pt x="2233" y="2076"/>
                  </a:lnTo>
                  <a:lnTo>
                    <a:pt x="2223" y="2078"/>
                  </a:lnTo>
                  <a:lnTo>
                    <a:pt x="2215" y="2080"/>
                  </a:lnTo>
                  <a:lnTo>
                    <a:pt x="2208" y="2084"/>
                  </a:lnTo>
                  <a:lnTo>
                    <a:pt x="2203" y="2090"/>
                  </a:lnTo>
                  <a:lnTo>
                    <a:pt x="2198" y="2096"/>
                  </a:lnTo>
                  <a:lnTo>
                    <a:pt x="2195" y="2105"/>
                  </a:lnTo>
                  <a:lnTo>
                    <a:pt x="2193" y="2116"/>
                  </a:lnTo>
                  <a:lnTo>
                    <a:pt x="2193" y="2128"/>
                  </a:lnTo>
                  <a:lnTo>
                    <a:pt x="2193" y="2249"/>
                  </a:lnTo>
                  <a:lnTo>
                    <a:pt x="2138" y="2249"/>
                  </a:lnTo>
                  <a:lnTo>
                    <a:pt x="2138" y="2027"/>
                  </a:lnTo>
                  <a:lnTo>
                    <a:pt x="2193" y="2027"/>
                  </a:lnTo>
                  <a:lnTo>
                    <a:pt x="2193" y="2046"/>
                  </a:lnTo>
                  <a:lnTo>
                    <a:pt x="2193" y="2046"/>
                  </a:lnTo>
                  <a:lnTo>
                    <a:pt x="2197" y="2040"/>
                  </a:lnTo>
                  <a:lnTo>
                    <a:pt x="2203" y="2035"/>
                  </a:lnTo>
                  <a:lnTo>
                    <a:pt x="2208" y="2031"/>
                  </a:lnTo>
                  <a:lnTo>
                    <a:pt x="2215" y="2028"/>
                  </a:lnTo>
                  <a:lnTo>
                    <a:pt x="2222" y="2025"/>
                  </a:lnTo>
                  <a:lnTo>
                    <a:pt x="2228" y="2024"/>
                  </a:lnTo>
                  <a:lnTo>
                    <a:pt x="2235" y="2022"/>
                  </a:lnTo>
                  <a:lnTo>
                    <a:pt x="2242" y="2021"/>
                  </a:lnTo>
                  <a:lnTo>
                    <a:pt x="2242" y="2021"/>
                  </a:lnTo>
                  <a:lnTo>
                    <a:pt x="2253" y="2022"/>
                  </a:lnTo>
                  <a:lnTo>
                    <a:pt x="2264" y="2026"/>
                  </a:lnTo>
                  <a:lnTo>
                    <a:pt x="2275" y="2030"/>
                  </a:lnTo>
                  <a:lnTo>
                    <a:pt x="2283" y="2036"/>
                  </a:lnTo>
                  <a:lnTo>
                    <a:pt x="2269" y="2089"/>
                  </a:lnTo>
                  <a:close/>
                  <a:moveTo>
                    <a:pt x="1836" y="2027"/>
                  </a:moveTo>
                  <a:lnTo>
                    <a:pt x="1891" y="2027"/>
                  </a:lnTo>
                  <a:lnTo>
                    <a:pt x="1828" y="2249"/>
                  </a:lnTo>
                  <a:lnTo>
                    <a:pt x="1780" y="2249"/>
                  </a:lnTo>
                  <a:lnTo>
                    <a:pt x="1756" y="2157"/>
                  </a:lnTo>
                  <a:lnTo>
                    <a:pt x="1756" y="2157"/>
                  </a:lnTo>
                  <a:lnTo>
                    <a:pt x="1744" y="2108"/>
                  </a:lnTo>
                  <a:lnTo>
                    <a:pt x="1744" y="2108"/>
                  </a:lnTo>
                  <a:lnTo>
                    <a:pt x="1738" y="2132"/>
                  </a:lnTo>
                  <a:lnTo>
                    <a:pt x="1732" y="2158"/>
                  </a:lnTo>
                  <a:lnTo>
                    <a:pt x="1707" y="2249"/>
                  </a:lnTo>
                  <a:lnTo>
                    <a:pt x="1660" y="2249"/>
                  </a:lnTo>
                  <a:lnTo>
                    <a:pt x="1659" y="2247"/>
                  </a:lnTo>
                  <a:lnTo>
                    <a:pt x="1597" y="2027"/>
                  </a:lnTo>
                  <a:lnTo>
                    <a:pt x="1653" y="2027"/>
                  </a:lnTo>
                  <a:lnTo>
                    <a:pt x="1674" y="2110"/>
                  </a:lnTo>
                  <a:lnTo>
                    <a:pt x="1674" y="2110"/>
                  </a:lnTo>
                  <a:lnTo>
                    <a:pt x="1680" y="2136"/>
                  </a:lnTo>
                  <a:lnTo>
                    <a:pt x="1685" y="2164"/>
                  </a:lnTo>
                  <a:lnTo>
                    <a:pt x="1685" y="2164"/>
                  </a:lnTo>
                  <a:lnTo>
                    <a:pt x="1691" y="2136"/>
                  </a:lnTo>
                  <a:lnTo>
                    <a:pt x="1699" y="2108"/>
                  </a:lnTo>
                  <a:lnTo>
                    <a:pt x="1722" y="2027"/>
                  </a:lnTo>
                  <a:lnTo>
                    <a:pt x="1768" y="2027"/>
                  </a:lnTo>
                  <a:lnTo>
                    <a:pt x="1791" y="2108"/>
                  </a:lnTo>
                  <a:lnTo>
                    <a:pt x="1791" y="2108"/>
                  </a:lnTo>
                  <a:lnTo>
                    <a:pt x="1798" y="2135"/>
                  </a:lnTo>
                  <a:lnTo>
                    <a:pt x="1804" y="2165"/>
                  </a:lnTo>
                  <a:lnTo>
                    <a:pt x="1804" y="2165"/>
                  </a:lnTo>
                  <a:lnTo>
                    <a:pt x="1810" y="2139"/>
                  </a:lnTo>
                  <a:lnTo>
                    <a:pt x="1817" y="2108"/>
                  </a:lnTo>
                  <a:lnTo>
                    <a:pt x="1836" y="2027"/>
                  </a:lnTo>
                  <a:close/>
                  <a:moveTo>
                    <a:pt x="2002" y="2021"/>
                  </a:moveTo>
                  <a:lnTo>
                    <a:pt x="2002" y="2021"/>
                  </a:lnTo>
                  <a:lnTo>
                    <a:pt x="1992" y="2022"/>
                  </a:lnTo>
                  <a:lnTo>
                    <a:pt x="1981" y="2024"/>
                  </a:lnTo>
                  <a:lnTo>
                    <a:pt x="1971" y="2027"/>
                  </a:lnTo>
                  <a:lnTo>
                    <a:pt x="1962" y="2030"/>
                  </a:lnTo>
                  <a:lnTo>
                    <a:pt x="1953" y="2035"/>
                  </a:lnTo>
                  <a:lnTo>
                    <a:pt x="1945" y="2041"/>
                  </a:lnTo>
                  <a:lnTo>
                    <a:pt x="1937" y="2047"/>
                  </a:lnTo>
                  <a:lnTo>
                    <a:pt x="1930" y="2054"/>
                  </a:lnTo>
                  <a:lnTo>
                    <a:pt x="1924" y="2062"/>
                  </a:lnTo>
                  <a:lnTo>
                    <a:pt x="1918" y="2071"/>
                  </a:lnTo>
                  <a:lnTo>
                    <a:pt x="1913" y="2081"/>
                  </a:lnTo>
                  <a:lnTo>
                    <a:pt x="1909" y="2091"/>
                  </a:lnTo>
                  <a:lnTo>
                    <a:pt x="1906" y="2102"/>
                  </a:lnTo>
                  <a:lnTo>
                    <a:pt x="1903" y="2114"/>
                  </a:lnTo>
                  <a:lnTo>
                    <a:pt x="1902" y="2125"/>
                  </a:lnTo>
                  <a:lnTo>
                    <a:pt x="1902" y="2138"/>
                  </a:lnTo>
                  <a:lnTo>
                    <a:pt x="1902" y="2138"/>
                  </a:lnTo>
                  <a:lnTo>
                    <a:pt x="1902" y="2150"/>
                  </a:lnTo>
                  <a:lnTo>
                    <a:pt x="1903" y="2163"/>
                  </a:lnTo>
                  <a:lnTo>
                    <a:pt x="1906" y="2174"/>
                  </a:lnTo>
                  <a:lnTo>
                    <a:pt x="1909" y="2185"/>
                  </a:lnTo>
                  <a:lnTo>
                    <a:pt x="1913" y="2194"/>
                  </a:lnTo>
                  <a:lnTo>
                    <a:pt x="1918" y="2204"/>
                  </a:lnTo>
                  <a:lnTo>
                    <a:pt x="1924" y="2213"/>
                  </a:lnTo>
                  <a:lnTo>
                    <a:pt x="1930" y="2221"/>
                  </a:lnTo>
                  <a:lnTo>
                    <a:pt x="1937" y="2229"/>
                  </a:lnTo>
                  <a:lnTo>
                    <a:pt x="1945" y="2235"/>
                  </a:lnTo>
                  <a:lnTo>
                    <a:pt x="1953" y="2241"/>
                  </a:lnTo>
                  <a:lnTo>
                    <a:pt x="1962" y="2245"/>
                  </a:lnTo>
                  <a:lnTo>
                    <a:pt x="1971" y="2249"/>
                  </a:lnTo>
                  <a:lnTo>
                    <a:pt x="1981" y="2252"/>
                  </a:lnTo>
                  <a:lnTo>
                    <a:pt x="1992" y="2253"/>
                  </a:lnTo>
                  <a:lnTo>
                    <a:pt x="2002" y="2254"/>
                  </a:lnTo>
                  <a:lnTo>
                    <a:pt x="2002" y="2254"/>
                  </a:lnTo>
                  <a:lnTo>
                    <a:pt x="2013" y="2253"/>
                  </a:lnTo>
                  <a:lnTo>
                    <a:pt x="2024" y="2252"/>
                  </a:lnTo>
                  <a:lnTo>
                    <a:pt x="2034" y="2249"/>
                  </a:lnTo>
                  <a:lnTo>
                    <a:pt x="2043" y="2245"/>
                  </a:lnTo>
                  <a:lnTo>
                    <a:pt x="2052" y="2241"/>
                  </a:lnTo>
                  <a:lnTo>
                    <a:pt x="2061" y="2235"/>
                  </a:lnTo>
                  <a:lnTo>
                    <a:pt x="2068" y="2229"/>
                  </a:lnTo>
                  <a:lnTo>
                    <a:pt x="2075" y="2221"/>
                  </a:lnTo>
                  <a:lnTo>
                    <a:pt x="2081" y="2213"/>
                  </a:lnTo>
                  <a:lnTo>
                    <a:pt x="2087" y="2204"/>
                  </a:lnTo>
                  <a:lnTo>
                    <a:pt x="2091" y="2194"/>
                  </a:lnTo>
                  <a:lnTo>
                    <a:pt x="2096" y="2185"/>
                  </a:lnTo>
                  <a:lnTo>
                    <a:pt x="2099" y="2174"/>
                  </a:lnTo>
                  <a:lnTo>
                    <a:pt x="2101" y="2163"/>
                  </a:lnTo>
                  <a:lnTo>
                    <a:pt x="2104" y="2150"/>
                  </a:lnTo>
                  <a:lnTo>
                    <a:pt x="2104" y="2138"/>
                  </a:lnTo>
                  <a:lnTo>
                    <a:pt x="2104" y="2138"/>
                  </a:lnTo>
                  <a:lnTo>
                    <a:pt x="2104" y="2125"/>
                  </a:lnTo>
                  <a:lnTo>
                    <a:pt x="2101" y="2114"/>
                  </a:lnTo>
                  <a:lnTo>
                    <a:pt x="2099" y="2102"/>
                  </a:lnTo>
                  <a:lnTo>
                    <a:pt x="2096" y="2091"/>
                  </a:lnTo>
                  <a:lnTo>
                    <a:pt x="2091" y="2081"/>
                  </a:lnTo>
                  <a:lnTo>
                    <a:pt x="2087" y="2071"/>
                  </a:lnTo>
                  <a:lnTo>
                    <a:pt x="2081" y="2062"/>
                  </a:lnTo>
                  <a:lnTo>
                    <a:pt x="2075" y="2054"/>
                  </a:lnTo>
                  <a:lnTo>
                    <a:pt x="2068" y="2047"/>
                  </a:lnTo>
                  <a:lnTo>
                    <a:pt x="2061" y="2041"/>
                  </a:lnTo>
                  <a:lnTo>
                    <a:pt x="2052" y="2035"/>
                  </a:lnTo>
                  <a:lnTo>
                    <a:pt x="2043" y="2030"/>
                  </a:lnTo>
                  <a:lnTo>
                    <a:pt x="2034" y="2027"/>
                  </a:lnTo>
                  <a:lnTo>
                    <a:pt x="2024" y="2024"/>
                  </a:lnTo>
                  <a:lnTo>
                    <a:pt x="2013" y="2022"/>
                  </a:lnTo>
                  <a:lnTo>
                    <a:pt x="2002" y="2021"/>
                  </a:lnTo>
                  <a:lnTo>
                    <a:pt x="2002" y="2021"/>
                  </a:lnTo>
                  <a:close/>
                  <a:moveTo>
                    <a:pt x="2002" y="2202"/>
                  </a:moveTo>
                  <a:lnTo>
                    <a:pt x="2002" y="2202"/>
                  </a:lnTo>
                  <a:lnTo>
                    <a:pt x="1992" y="2201"/>
                  </a:lnTo>
                  <a:lnTo>
                    <a:pt x="1984" y="2198"/>
                  </a:lnTo>
                  <a:lnTo>
                    <a:pt x="1977" y="2192"/>
                  </a:lnTo>
                  <a:lnTo>
                    <a:pt x="1970" y="2185"/>
                  </a:lnTo>
                  <a:lnTo>
                    <a:pt x="1964" y="2176"/>
                  </a:lnTo>
                  <a:lnTo>
                    <a:pt x="1960" y="2165"/>
                  </a:lnTo>
                  <a:lnTo>
                    <a:pt x="1958" y="2151"/>
                  </a:lnTo>
                  <a:lnTo>
                    <a:pt x="1958" y="2138"/>
                  </a:lnTo>
                  <a:lnTo>
                    <a:pt x="1958" y="2138"/>
                  </a:lnTo>
                  <a:lnTo>
                    <a:pt x="1958" y="2124"/>
                  </a:lnTo>
                  <a:lnTo>
                    <a:pt x="1960" y="2112"/>
                  </a:lnTo>
                  <a:lnTo>
                    <a:pt x="1964" y="2101"/>
                  </a:lnTo>
                  <a:lnTo>
                    <a:pt x="1970" y="2091"/>
                  </a:lnTo>
                  <a:lnTo>
                    <a:pt x="1977" y="2083"/>
                  </a:lnTo>
                  <a:lnTo>
                    <a:pt x="1984" y="2078"/>
                  </a:lnTo>
                  <a:lnTo>
                    <a:pt x="1992" y="2074"/>
                  </a:lnTo>
                  <a:lnTo>
                    <a:pt x="2002" y="2073"/>
                  </a:lnTo>
                  <a:lnTo>
                    <a:pt x="2002" y="2073"/>
                  </a:lnTo>
                  <a:lnTo>
                    <a:pt x="2012" y="2074"/>
                  </a:lnTo>
                  <a:lnTo>
                    <a:pt x="2021" y="2078"/>
                  </a:lnTo>
                  <a:lnTo>
                    <a:pt x="2029" y="2083"/>
                  </a:lnTo>
                  <a:lnTo>
                    <a:pt x="2035" y="2091"/>
                  </a:lnTo>
                  <a:lnTo>
                    <a:pt x="2041" y="2101"/>
                  </a:lnTo>
                  <a:lnTo>
                    <a:pt x="2044" y="2112"/>
                  </a:lnTo>
                  <a:lnTo>
                    <a:pt x="2046" y="2124"/>
                  </a:lnTo>
                  <a:lnTo>
                    <a:pt x="2047" y="2138"/>
                  </a:lnTo>
                  <a:lnTo>
                    <a:pt x="2047" y="2138"/>
                  </a:lnTo>
                  <a:lnTo>
                    <a:pt x="2046" y="2151"/>
                  </a:lnTo>
                  <a:lnTo>
                    <a:pt x="2044" y="2165"/>
                  </a:lnTo>
                  <a:lnTo>
                    <a:pt x="2041" y="2176"/>
                  </a:lnTo>
                  <a:lnTo>
                    <a:pt x="2035" y="2185"/>
                  </a:lnTo>
                  <a:lnTo>
                    <a:pt x="2029" y="2192"/>
                  </a:lnTo>
                  <a:lnTo>
                    <a:pt x="2021" y="2198"/>
                  </a:lnTo>
                  <a:lnTo>
                    <a:pt x="2012" y="2201"/>
                  </a:lnTo>
                  <a:lnTo>
                    <a:pt x="2002" y="2202"/>
                  </a:lnTo>
                  <a:lnTo>
                    <a:pt x="2002" y="2202"/>
                  </a:lnTo>
                  <a:close/>
                  <a:moveTo>
                    <a:pt x="837" y="2100"/>
                  </a:moveTo>
                  <a:lnTo>
                    <a:pt x="904" y="2249"/>
                  </a:lnTo>
                  <a:lnTo>
                    <a:pt x="843" y="2249"/>
                  </a:lnTo>
                  <a:lnTo>
                    <a:pt x="797" y="2146"/>
                  </a:lnTo>
                  <a:lnTo>
                    <a:pt x="767" y="2182"/>
                  </a:lnTo>
                  <a:lnTo>
                    <a:pt x="767" y="2249"/>
                  </a:lnTo>
                  <a:lnTo>
                    <a:pt x="713" y="2249"/>
                  </a:lnTo>
                  <a:lnTo>
                    <a:pt x="713" y="1962"/>
                  </a:lnTo>
                  <a:lnTo>
                    <a:pt x="767" y="1934"/>
                  </a:lnTo>
                  <a:lnTo>
                    <a:pt x="767" y="2112"/>
                  </a:lnTo>
                  <a:lnTo>
                    <a:pt x="767" y="2112"/>
                  </a:lnTo>
                  <a:lnTo>
                    <a:pt x="788" y="2083"/>
                  </a:lnTo>
                  <a:lnTo>
                    <a:pt x="832" y="2027"/>
                  </a:lnTo>
                  <a:lnTo>
                    <a:pt x="896" y="2027"/>
                  </a:lnTo>
                  <a:lnTo>
                    <a:pt x="837" y="2100"/>
                  </a:lnTo>
                  <a:close/>
                  <a:moveTo>
                    <a:pt x="1097" y="2249"/>
                  </a:moveTo>
                  <a:lnTo>
                    <a:pt x="1042" y="2249"/>
                  </a:lnTo>
                  <a:lnTo>
                    <a:pt x="1042" y="2027"/>
                  </a:lnTo>
                  <a:lnTo>
                    <a:pt x="1097" y="2027"/>
                  </a:lnTo>
                  <a:lnTo>
                    <a:pt x="1097" y="2046"/>
                  </a:lnTo>
                  <a:lnTo>
                    <a:pt x="1097" y="2046"/>
                  </a:lnTo>
                  <a:lnTo>
                    <a:pt x="1103" y="2040"/>
                  </a:lnTo>
                  <a:lnTo>
                    <a:pt x="1108" y="2036"/>
                  </a:lnTo>
                  <a:lnTo>
                    <a:pt x="1115" y="2031"/>
                  </a:lnTo>
                  <a:lnTo>
                    <a:pt x="1121" y="2028"/>
                  </a:lnTo>
                  <a:lnTo>
                    <a:pt x="1129" y="2026"/>
                  </a:lnTo>
                  <a:lnTo>
                    <a:pt x="1137" y="2024"/>
                  </a:lnTo>
                  <a:lnTo>
                    <a:pt x="1144" y="2022"/>
                  </a:lnTo>
                  <a:lnTo>
                    <a:pt x="1153" y="2021"/>
                  </a:lnTo>
                  <a:lnTo>
                    <a:pt x="1153" y="2021"/>
                  </a:lnTo>
                  <a:lnTo>
                    <a:pt x="1163" y="2022"/>
                  </a:lnTo>
                  <a:lnTo>
                    <a:pt x="1172" y="2024"/>
                  </a:lnTo>
                  <a:lnTo>
                    <a:pt x="1180" y="2026"/>
                  </a:lnTo>
                  <a:lnTo>
                    <a:pt x="1189" y="2028"/>
                  </a:lnTo>
                  <a:lnTo>
                    <a:pt x="1195" y="2032"/>
                  </a:lnTo>
                  <a:lnTo>
                    <a:pt x="1202" y="2037"/>
                  </a:lnTo>
                  <a:lnTo>
                    <a:pt x="1208" y="2041"/>
                  </a:lnTo>
                  <a:lnTo>
                    <a:pt x="1214" y="2048"/>
                  </a:lnTo>
                  <a:lnTo>
                    <a:pt x="1218" y="2054"/>
                  </a:lnTo>
                  <a:lnTo>
                    <a:pt x="1223" y="2062"/>
                  </a:lnTo>
                  <a:lnTo>
                    <a:pt x="1226" y="2070"/>
                  </a:lnTo>
                  <a:lnTo>
                    <a:pt x="1229" y="2080"/>
                  </a:lnTo>
                  <a:lnTo>
                    <a:pt x="1232" y="2090"/>
                  </a:lnTo>
                  <a:lnTo>
                    <a:pt x="1233" y="2100"/>
                  </a:lnTo>
                  <a:lnTo>
                    <a:pt x="1234" y="2111"/>
                  </a:lnTo>
                  <a:lnTo>
                    <a:pt x="1235" y="2123"/>
                  </a:lnTo>
                  <a:lnTo>
                    <a:pt x="1235" y="2249"/>
                  </a:lnTo>
                  <a:lnTo>
                    <a:pt x="1180" y="2249"/>
                  </a:lnTo>
                  <a:lnTo>
                    <a:pt x="1180" y="2126"/>
                  </a:lnTo>
                  <a:lnTo>
                    <a:pt x="1180" y="2126"/>
                  </a:lnTo>
                  <a:lnTo>
                    <a:pt x="1179" y="2114"/>
                  </a:lnTo>
                  <a:lnTo>
                    <a:pt x="1178" y="2102"/>
                  </a:lnTo>
                  <a:lnTo>
                    <a:pt x="1174" y="2093"/>
                  </a:lnTo>
                  <a:lnTo>
                    <a:pt x="1170" y="2085"/>
                  </a:lnTo>
                  <a:lnTo>
                    <a:pt x="1164" y="2080"/>
                  </a:lnTo>
                  <a:lnTo>
                    <a:pt x="1158" y="2075"/>
                  </a:lnTo>
                  <a:lnTo>
                    <a:pt x="1149" y="2073"/>
                  </a:lnTo>
                  <a:lnTo>
                    <a:pt x="1139" y="2072"/>
                  </a:lnTo>
                  <a:lnTo>
                    <a:pt x="1139" y="2072"/>
                  </a:lnTo>
                  <a:lnTo>
                    <a:pt x="1130" y="2073"/>
                  </a:lnTo>
                  <a:lnTo>
                    <a:pt x="1121" y="2075"/>
                  </a:lnTo>
                  <a:lnTo>
                    <a:pt x="1114" y="2080"/>
                  </a:lnTo>
                  <a:lnTo>
                    <a:pt x="1108" y="2086"/>
                  </a:lnTo>
                  <a:lnTo>
                    <a:pt x="1104" y="2093"/>
                  </a:lnTo>
                  <a:lnTo>
                    <a:pt x="1100" y="2103"/>
                  </a:lnTo>
                  <a:lnTo>
                    <a:pt x="1098" y="2114"/>
                  </a:lnTo>
                  <a:lnTo>
                    <a:pt x="1097" y="2126"/>
                  </a:lnTo>
                  <a:lnTo>
                    <a:pt x="1097" y="2249"/>
                  </a:lnTo>
                  <a:close/>
                  <a:moveTo>
                    <a:pt x="1408" y="2042"/>
                  </a:moveTo>
                  <a:lnTo>
                    <a:pt x="1408" y="2042"/>
                  </a:lnTo>
                  <a:lnTo>
                    <a:pt x="1403" y="2038"/>
                  </a:lnTo>
                  <a:lnTo>
                    <a:pt x="1397" y="2033"/>
                  </a:lnTo>
                  <a:lnTo>
                    <a:pt x="1392" y="2030"/>
                  </a:lnTo>
                  <a:lnTo>
                    <a:pt x="1385" y="2027"/>
                  </a:lnTo>
                  <a:lnTo>
                    <a:pt x="1378" y="2025"/>
                  </a:lnTo>
                  <a:lnTo>
                    <a:pt x="1372" y="2024"/>
                  </a:lnTo>
                  <a:lnTo>
                    <a:pt x="1365" y="2022"/>
                  </a:lnTo>
                  <a:lnTo>
                    <a:pt x="1359" y="2021"/>
                  </a:lnTo>
                  <a:lnTo>
                    <a:pt x="1359" y="2021"/>
                  </a:lnTo>
                  <a:lnTo>
                    <a:pt x="1349" y="2022"/>
                  </a:lnTo>
                  <a:lnTo>
                    <a:pt x="1340" y="2024"/>
                  </a:lnTo>
                  <a:lnTo>
                    <a:pt x="1331" y="2026"/>
                  </a:lnTo>
                  <a:lnTo>
                    <a:pt x="1322" y="2030"/>
                  </a:lnTo>
                  <a:lnTo>
                    <a:pt x="1314" y="2033"/>
                  </a:lnTo>
                  <a:lnTo>
                    <a:pt x="1308" y="2039"/>
                  </a:lnTo>
                  <a:lnTo>
                    <a:pt x="1301" y="2046"/>
                  </a:lnTo>
                  <a:lnTo>
                    <a:pt x="1295" y="2052"/>
                  </a:lnTo>
                  <a:lnTo>
                    <a:pt x="1289" y="2060"/>
                  </a:lnTo>
                  <a:lnTo>
                    <a:pt x="1285" y="2069"/>
                  </a:lnTo>
                  <a:lnTo>
                    <a:pt x="1280" y="2078"/>
                  </a:lnTo>
                  <a:lnTo>
                    <a:pt x="1277" y="2089"/>
                  </a:lnTo>
                  <a:lnTo>
                    <a:pt x="1275" y="2099"/>
                  </a:lnTo>
                  <a:lnTo>
                    <a:pt x="1273" y="2111"/>
                  </a:lnTo>
                  <a:lnTo>
                    <a:pt x="1271" y="2123"/>
                  </a:lnTo>
                  <a:lnTo>
                    <a:pt x="1271" y="2135"/>
                  </a:lnTo>
                  <a:lnTo>
                    <a:pt x="1271" y="2135"/>
                  </a:lnTo>
                  <a:lnTo>
                    <a:pt x="1271" y="2149"/>
                  </a:lnTo>
                  <a:lnTo>
                    <a:pt x="1273" y="2161"/>
                  </a:lnTo>
                  <a:lnTo>
                    <a:pt x="1275" y="2174"/>
                  </a:lnTo>
                  <a:lnTo>
                    <a:pt x="1277" y="2186"/>
                  </a:lnTo>
                  <a:lnTo>
                    <a:pt x="1280" y="2196"/>
                  </a:lnTo>
                  <a:lnTo>
                    <a:pt x="1285" y="2206"/>
                  </a:lnTo>
                  <a:lnTo>
                    <a:pt x="1289" y="2214"/>
                  </a:lnTo>
                  <a:lnTo>
                    <a:pt x="1295" y="2222"/>
                  </a:lnTo>
                  <a:lnTo>
                    <a:pt x="1300" y="2230"/>
                  </a:lnTo>
                  <a:lnTo>
                    <a:pt x="1307" y="2235"/>
                  </a:lnTo>
                  <a:lnTo>
                    <a:pt x="1313" y="2241"/>
                  </a:lnTo>
                  <a:lnTo>
                    <a:pt x="1321" y="2245"/>
                  </a:lnTo>
                  <a:lnTo>
                    <a:pt x="1330" y="2249"/>
                  </a:lnTo>
                  <a:lnTo>
                    <a:pt x="1339" y="2252"/>
                  </a:lnTo>
                  <a:lnTo>
                    <a:pt x="1348" y="2253"/>
                  </a:lnTo>
                  <a:lnTo>
                    <a:pt x="1357" y="2254"/>
                  </a:lnTo>
                  <a:lnTo>
                    <a:pt x="1357" y="2254"/>
                  </a:lnTo>
                  <a:lnTo>
                    <a:pt x="1364" y="2253"/>
                  </a:lnTo>
                  <a:lnTo>
                    <a:pt x="1372" y="2252"/>
                  </a:lnTo>
                  <a:lnTo>
                    <a:pt x="1378" y="2251"/>
                  </a:lnTo>
                  <a:lnTo>
                    <a:pt x="1385" y="2249"/>
                  </a:lnTo>
                  <a:lnTo>
                    <a:pt x="1391" y="2245"/>
                  </a:lnTo>
                  <a:lnTo>
                    <a:pt x="1397" y="2242"/>
                  </a:lnTo>
                  <a:lnTo>
                    <a:pt x="1403" y="2238"/>
                  </a:lnTo>
                  <a:lnTo>
                    <a:pt x="1408" y="2232"/>
                  </a:lnTo>
                  <a:lnTo>
                    <a:pt x="1408" y="2238"/>
                  </a:lnTo>
                  <a:lnTo>
                    <a:pt x="1408" y="2238"/>
                  </a:lnTo>
                  <a:lnTo>
                    <a:pt x="1408" y="2246"/>
                  </a:lnTo>
                  <a:lnTo>
                    <a:pt x="1407" y="2256"/>
                  </a:lnTo>
                  <a:lnTo>
                    <a:pt x="1404" y="2266"/>
                  </a:lnTo>
                  <a:lnTo>
                    <a:pt x="1402" y="2271"/>
                  </a:lnTo>
                  <a:lnTo>
                    <a:pt x="1399" y="2275"/>
                  </a:lnTo>
                  <a:lnTo>
                    <a:pt x="1395" y="2279"/>
                  </a:lnTo>
                  <a:lnTo>
                    <a:pt x="1391" y="2284"/>
                  </a:lnTo>
                  <a:lnTo>
                    <a:pt x="1385" y="2287"/>
                  </a:lnTo>
                  <a:lnTo>
                    <a:pt x="1378" y="2290"/>
                  </a:lnTo>
                  <a:lnTo>
                    <a:pt x="1370" y="2293"/>
                  </a:lnTo>
                  <a:lnTo>
                    <a:pt x="1361" y="2295"/>
                  </a:lnTo>
                  <a:lnTo>
                    <a:pt x="1350" y="2296"/>
                  </a:lnTo>
                  <a:lnTo>
                    <a:pt x="1337" y="2296"/>
                  </a:lnTo>
                  <a:lnTo>
                    <a:pt x="1334" y="2296"/>
                  </a:lnTo>
                  <a:lnTo>
                    <a:pt x="1354" y="2339"/>
                  </a:lnTo>
                  <a:lnTo>
                    <a:pt x="1355" y="2339"/>
                  </a:lnTo>
                  <a:lnTo>
                    <a:pt x="1355" y="2339"/>
                  </a:lnTo>
                  <a:lnTo>
                    <a:pt x="1369" y="2339"/>
                  </a:lnTo>
                  <a:lnTo>
                    <a:pt x="1381" y="2338"/>
                  </a:lnTo>
                  <a:lnTo>
                    <a:pt x="1392" y="2335"/>
                  </a:lnTo>
                  <a:lnTo>
                    <a:pt x="1403" y="2332"/>
                  </a:lnTo>
                  <a:lnTo>
                    <a:pt x="1413" y="2328"/>
                  </a:lnTo>
                  <a:lnTo>
                    <a:pt x="1421" y="2324"/>
                  </a:lnTo>
                  <a:lnTo>
                    <a:pt x="1429" y="2318"/>
                  </a:lnTo>
                  <a:lnTo>
                    <a:pt x="1436" y="2311"/>
                  </a:lnTo>
                  <a:lnTo>
                    <a:pt x="1442" y="2304"/>
                  </a:lnTo>
                  <a:lnTo>
                    <a:pt x="1448" y="2296"/>
                  </a:lnTo>
                  <a:lnTo>
                    <a:pt x="1452" y="2286"/>
                  </a:lnTo>
                  <a:lnTo>
                    <a:pt x="1456" y="2276"/>
                  </a:lnTo>
                  <a:lnTo>
                    <a:pt x="1459" y="2266"/>
                  </a:lnTo>
                  <a:lnTo>
                    <a:pt x="1461" y="2254"/>
                  </a:lnTo>
                  <a:lnTo>
                    <a:pt x="1462" y="2242"/>
                  </a:lnTo>
                  <a:lnTo>
                    <a:pt x="1462" y="2229"/>
                  </a:lnTo>
                  <a:lnTo>
                    <a:pt x="1462" y="2027"/>
                  </a:lnTo>
                  <a:lnTo>
                    <a:pt x="1408" y="2027"/>
                  </a:lnTo>
                  <a:lnTo>
                    <a:pt x="1408" y="2042"/>
                  </a:lnTo>
                  <a:close/>
                  <a:moveTo>
                    <a:pt x="1408" y="2094"/>
                  </a:moveTo>
                  <a:lnTo>
                    <a:pt x="1408" y="2181"/>
                  </a:lnTo>
                  <a:lnTo>
                    <a:pt x="1408" y="2181"/>
                  </a:lnTo>
                  <a:lnTo>
                    <a:pt x="1401" y="2189"/>
                  </a:lnTo>
                  <a:lnTo>
                    <a:pt x="1393" y="2197"/>
                  </a:lnTo>
                  <a:lnTo>
                    <a:pt x="1387" y="2199"/>
                  </a:lnTo>
                  <a:lnTo>
                    <a:pt x="1382" y="2201"/>
                  </a:lnTo>
                  <a:lnTo>
                    <a:pt x="1376" y="2202"/>
                  </a:lnTo>
                  <a:lnTo>
                    <a:pt x="1369" y="2203"/>
                  </a:lnTo>
                  <a:lnTo>
                    <a:pt x="1369" y="2203"/>
                  </a:lnTo>
                  <a:lnTo>
                    <a:pt x="1362" y="2202"/>
                  </a:lnTo>
                  <a:lnTo>
                    <a:pt x="1354" y="2200"/>
                  </a:lnTo>
                  <a:lnTo>
                    <a:pt x="1348" y="2197"/>
                  </a:lnTo>
                  <a:lnTo>
                    <a:pt x="1341" y="2190"/>
                  </a:lnTo>
                  <a:lnTo>
                    <a:pt x="1335" y="2181"/>
                  </a:lnTo>
                  <a:lnTo>
                    <a:pt x="1331" y="2169"/>
                  </a:lnTo>
                  <a:lnTo>
                    <a:pt x="1329" y="2154"/>
                  </a:lnTo>
                  <a:lnTo>
                    <a:pt x="1328" y="2134"/>
                  </a:lnTo>
                  <a:lnTo>
                    <a:pt x="1328" y="2134"/>
                  </a:lnTo>
                  <a:lnTo>
                    <a:pt x="1329" y="2117"/>
                  </a:lnTo>
                  <a:lnTo>
                    <a:pt x="1331" y="2103"/>
                  </a:lnTo>
                  <a:lnTo>
                    <a:pt x="1335" y="2092"/>
                  </a:lnTo>
                  <a:lnTo>
                    <a:pt x="1341" y="2084"/>
                  </a:lnTo>
                  <a:lnTo>
                    <a:pt x="1348" y="2079"/>
                  </a:lnTo>
                  <a:lnTo>
                    <a:pt x="1354" y="2074"/>
                  </a:lnTo>
                  <a:lnTo>
                    <a:pt x="1362" y="2073"/>
                  </a:lnTo>
                  <a:lnTo>
                    <a:pt x="1369" y="2072"/>
                  </a:lnTo>
                  <a:lnTo>
                    <a:pt x="1369" y="2072"/>
                  </a:lnTo>
                  <a:lnTo>
                    <a:pt x="1376" y="2073"/>
                  </a:lnTo>
                  <a:lnTo>
                    <a:pt x="1383" y="2074"/>
                  </a:lnTo>
                  <a:lnTo>
                    <a:pt x="1388" y="2076"/>
                  </a:lnTo>
                  <a:lnTo>
                    <a:pt x="1394" y="2080"/>
                  </a:lnTo>
                  <a:lnTo>
                    <a:pt x="1398" y="2083"/>
                  </a:lnTo>
                  <a:lnTo>
                    <a:pt x="1402" y="2086"/>
                  </a:lnTo>
                  <a:lnTo>
                    <a:pt x="1408" y="2094"/>
                  </a:lnTo>
                  <a:lnTo>
                    <a:pt x="1408" y="2094"/>
                  </a:lnTo>
                  <a:close/>
                  <a:moveTo>
                    <a:pt x="938" y="2027"/>
                  </a:moveTo>
                  <a:lnTo>
                    <a:pt x="993" y="2027"/>
                  </a:lnTo>
                  <a:lnTo>
                    <a:pt x="993" y="2123"/>
                  </a:lnTo>
                  <a:lnTo>
                    <a:pt x="993" y="2249"/>
                  </a:lnTo>
                  <a:lnTo>
                    <a:pt x="938" y="2249"/>
                  </a:lnTo>
                  <a:lnTo>
                    <a:pt x="938" y="2027"/>
                  </a:lnTo>
                  <a:close/>
                  <a:moveTo>
                    <a:pt x="993" y="1967"/>
                  </a:moveTo>
                  <a:lnTo>
                    <a:pt x="993" y="1995"/>
                  </a:lnTo>
                  <a:lnTo>
                    <a:pt x="938" y="1995"/>
                  </a:lnTo>
                  <a:lnTo>
                    <a:pt x="938" y="1940"/>
                  </a:lnTo>
                  <a:lnTo>
                    <a:pt x="993" y="1940"/>
                  </a:lnTo>
                  <a:lnTo>
                    <a:pt x="993" y="1967"/>
                  </a:lnTo>
                  <a:close/>
                  <a:moveTo>
                    <a:pt x="2309" y="1962"/>
                  </a:moveTo>
                  <a:lnTo>
                    <a:pt x="2364" y="1934"/>
                  </a:lnTo>
                  <a:lnTo>
                    <a:pt x="2364" y="2127"/>
                  </a:lnTo>
                  <a:lnTo>
                    <a:pt x="2364" y="2249"/>
                  </a:lnTo>
                  <a:lnTo>
                    <a:pt x="2309" y="2249"/>
                  </a:lnTo>
                  <a:lnTo>
                    <a:pt x="2309" y="1962"/>
                  </a:lnTo>
                  <a:close/>
                  <a:moveTo>
                    <a:pt x="397" y="757"/>
                  </a:moveTo>
                  <a:lnTo>
                    <a:pt x="850" y="757"/>
                  </a:lnTo>
                  <a:lnTo>
                    <a:pt x="850" y="495"/>
                  </a:lnTo>
                  <a:lnTo>
                    <a:pt x="397" y="495"/>
                  </a:lnTo>
                  <a:lnTo>
                    <a:pt x="397" y="288"/>
                  </a:lnTo>
                  <a:lnTo>
                    <a:pt x="898" y="288"/>
                  </a:lnTo>
                  <a:lnTo>
                    <a:pt x="732" y="0"/>
                  </a:lnTo>
                  <a:lnTo>
                    <a:pt x="22" y="0"/>
                  </a:lnTo>
                  <a:lnTo>
                    <a:pt x="22" y="1251"/>
                  </a:lnTo>
                  <a:lnTo>
                    <a:pt x="1023" y="1251"/>
                  </a:lnTo>
                  <a:lnTo>
                    <a:pt x="1023" y="963"/>
                  </a:lnTo>
                  <a:lnTo>
                    <a:pt x="397" y="963"/>
                  </a:lnTo>
                  <a:lnTo>
                    <a:pt x="397" y="757"/>
                  </a:lnTo>
                  <a:close/>
                  <a:moveTo>
                    <a:pt x="1690" y="0"/>
                  </a:moveTo>
                  <a:lnTo>
                    <a:pt x="1477" y="409"/>
                  </a:lnTo>
                  <a:lnTo>
                    <a:pt x="1265" y="0"/>
                  </a:lnTo>
                  <a:lnTo>
                    <a:pt x="850" y="0"/>
                  </a:lnTo>
                  <a:lnTo>
                    <a:pt x="1287" y="757"/>
                  </a:lnTo>
                  <a:lnTo>
                    <a:pt x="1287" y="1251"/>
                  </a:lnTo>
                  <a:lnTo>
                    <a:pt x="1661" y="1251"/>
                  </a:lnTo>
                  <a:lnTo>
                    <a:pt x="1661" y="757"/>
                  </a:lnTo>
                  <a:lnTo>
                    <a:pt x="2099" y="0"/>
                  </a:lnTo>
                  <a:lnTo>
                    <a:pt x="16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</p:grp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>
  <p:cSld name="Blank"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andard slide">
  <p:cSld name="Standard slide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1"/>
          <p:cNvSpPr txBox="1">
            <a:spLocks noGrp="1"/>
          </p:cNvSpPr>
          <p:nvPr>
            <p:ph type="title"/>
          </p:nvPr>
        </p:nvSpPr>
        <p:spPr>
          <a:xfrm>
            <a:off x="609918" y="294200"/>
            <a:ext cx="10978515" cy="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 Light"/>
              <a:buNone/>
              <a:defRPr sz="2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98" name="Google Shape;198;p11"/>
          <p:cNvCxnSpPr/>
          <p:nvPr/>
        </p:nvCxnSpPr>
        <p:spPr>
          <a:xfrm>
            <a:off x="609918" y="907750"/>
            <a:ext cx="109800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9" name="Google Shape;199;p11"/>
          <p:cNvSpPr txBox="1">
            <a:spLocks noGrp="1"/>
          </p:cNvSpPr>
          <p:nvPr>
            <p:ph type="body" idx="1"/>
          </p:nvPr>
        </p:nvSpPr>
        <p:spPr>
          <a:xfrm>
            <a:off x="609600" y="1137920"/>
            <a:ext cx="10980738" cy="4756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algn="l">
              <a:spcBef>
                <a:spcPts val="400"/>
              </a:spcBef>
              <a:spcAft>
                <a:spcPts val="0"/>
              </a:spcAft>
              <a:buSzPts val="1400"/>
              <a:buChar char="►"/>
              <a:defRPr/>
            </a:lvl1pPr>
            <a:lvl2pPr marL="914400" lvl="1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4pPr>
            <a:lvl5pPr marL="2286000" lvl="4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andard slide 2">
  <p:cSld name="Standard slide 2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2"/>
          <p:cNvSpPr txBox="1">
            <a:spLocks noGrp="1"/>
          </p:cNvSpPr>
          <p:nvPr>
            <p:ph type="title"/>
          </p:nvPr>
        </p:nvSpPr>
        <p:spPr>
          <a:xfrm>
            <a:off x="609918" y="294200"/>
            <a:ext cx="10978515" cy="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 Light"/>
              <a:buNone/>
              <a:defRPr sz="2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02" name="Google Shape;202;p12"/>
          <p:cNvCxnSpPr/>
          <p:nvPr/>
        </p:nvCxnSpPr>
        <p:spPr>
          <a:xfrm>
            <a:off x="609918" y="907750"/>
            <a:ext cx="109800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Standard slide">
  <p:cSld name="2_Standard slide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3"/>
          <p:cNvSpPr>
            <a:spLocks noGrp="1"/>
          </p:cNvSpPr>
          <p:nvPr>
            <p:ph type="pic" idx="2"/>
          </p:nvPr>
        </p:nvSpPr>
        <p:spPr>
          <a:xfrm>
            <a:off x="8199120" y="1"/>
            <a:ext cx="3999231" cy="6156104"/>
          </a:xfrm>
          <a:prstGeom prst="rect">
            <a:avLst/>
          </a:prstGeom>
          <a:noFill/>
          <a:ln>
            <a:noFill/>
          </a:ln>
        </p:spPr>
      </p:sp>
      <p:sp>
        <p:nvSpPr>
          <p:cNvPr id="205" name="Google Shape;205;p13"/>
          <p:cNvSpPr txBox="1">
            <a:spLocks noGrp="1"/>
          </p:cNvSpPr>
          <p:nvPr>
            <p:ph type="title"/>
          </p:nvPr>
        </p:nvSpPr>
        <p:spPr>
          <a:xfrm>
            <a:off x="609919" y="294200"/>
            <a:ext cx="7444422" cy="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 Light"/>
              <a:buNone/>
              <a:defRPr sz="2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13"/>
          <p:cNvSpPr txBox="1">
            <a:spLocks noGrp="1"/>
          </p:cNvSpPr>
          <p:nvPr>
            <p:ph type="body" idx="1"/>
          </p:nvPr>
        </p:nvSpPr>
        <p:spPr>
          <a:xfrm>
            <a:off x="609918" y="1137921"/>
            <a:ext cx="7299642" cy="873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260"/>
              <a:buNone/>
              <a:defRPr sz="18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26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12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240"/>
              </a:spcBef>
              <a:spcAft>
                <a:spcPts val="0"/>
              </a:spcAft>
              <a:buSzPts val="840"/>
              <a:buNone/>
              <a:defRPr sz="1200">
                <a:solidFill>
                  <a:schemeClr val="lt1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7" name="Google Shape;207;p13"/>
          <p:cNvSpPr txBox="1">
            <a:spLocks noGrp="1"/>
          </p:cNvSpPr>
          <p:nvPr>
            <p:ph type="body" idx="3"/>
          </p:nvPr>
        </p:nvSpPr>
        <p:spPr>
          <a:xfrm>
            <a:off x="609918" y="2311401"/>
            <a:ext cx="3580117" cy="3844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26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12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240"/>
              </a:spcBef>
              <a:spcAft>
                <a:spcPts val="0"/>
              </a:spcAft>
              <a:buSzPts val="840"/>
              <a:buNone/>
              <a:defRPr sz="1200">
                <a:solidFill>
                  <a:schemeClr val="lt1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8" name="Google Shape;208;p13"/>
          <p:cNvSpPr txBox="1">
            <a:spLocks noGrp="1"/>
          </p:cNvSpPr>
          <p:nvPr>
            <p:ph type="body" idx="4"/>
          </p:nvPr>
        </p:nvSpPr>
        <p:spPr>
          <a:xfrm>
            <a:off x="4329443" y="2311401"/>
            <a:ext cx="3580117" cy="1254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26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12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240"/>
              </a:spcBef>
              <a:spcAft>
                <a:spcPts val="0"/>
              </a:spcAft>
              <a:buSzPts val="840"/>
              <a:buNone/>
              <a:defRPr sz="1200">
                <a:solidFill>
                  <a:schemeClr val="lt1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9" name="Google Shape;209;p13"/>
          <p:cNvSpPr txBox="1">
            <a:spLocks noGrp="1"/>
          </p:cNvSpPr>
          <p:nvPr>
            <p:ph type="body" idx="5"/>
          </p:nvPr>
        </p:nvSpPr>
        <p:spPr>
          <a:xfrm>
            <a:off x="4329443" y="4236721"/>
            <a:ext cx="3580117" cy="1944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260"/>
              <a:buNone/>
              <a:defRPr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26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12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240"/>
              </a:spcBef>
              <a:spcAft>
                <a:spcPts val="0"/>
              </a:spcAft>
              <a:buSzPts val="840"/>
              <a:buNone/>
              <a:defRPr sz="1200">
                <a:solidFill>
                  <a:schemeClr val="lt1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210" name="Google Shape;210;p13"/>
          <p:cNvCxnSpPr/>
          <p:nvPr/>
        </p:nvCxnSpPr>
        <p:spPr>
          <a:xfrm>
            <a:off x="609918" y="907750"/>
            <a:ext cx="7723854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slideLayout" Target="../slideLayouts/slideLayout43.xml"/><Relationship Id="rId18" Type="http://schemas.openxmlformats.org/officeDocument/2006/relationships/slideLayout" Target="../slideLayouts/slideLayout48.xml"/><Relationship Id="rId26" Type="http://schemas.openxmlformats.org/officeDocument/2006/relationships/slideLayout" Target="../slideLayouts/slideLayout56.xml"/><Relationship Id="rId3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51.xml"/><Relationship Id="rId7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42.xml"/><Relationship Id="rId17" Type="http://schemas.openxmlformats.org/officeDocument/2006/relationships/slideLayout" Target="../slideLayouts/slideLayout47.xml"/><Relationship Id="rId25" Type="http://schemas.openxmlformats.org/officeDocument/2006/relationships/slideLayout" Target="../slideLayouts/slideLayout55.xml"/><Relationship Id="rId2" Type="http://schemas.openxmlformats.org/officeDocument/2006/relationships/slideLayout" Target="../slideLayouts/slideLayout32.xml"/><Relationship Id="rId1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50.xml"/><Relationship Id="rId29" Type="http://schemas.openxmlformats.org/officeDocument/2006/relationships/slideLayout" Target="../slideLayouts/slideLayout59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24" Type="http://schemas.openxmlformats.org/officeDocument/2006/relationships/slideLayout" Target="../slideLayouts/slideLayout54.xml"/><Relationship Id="rId5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45.xml"/><Relationship Id="rId23" Type="http://schemas.openxmlformats.org/officeDocument/2006/relationships/slideLayout" Target="../slideLayouts/slideLayout53.xml"/><Relationship Id="rId28" Type="http://schemas.openxmlformats.org/officeDocument/2006/relationships/slideLayout" Target="../slideLayouts/slideLayout58.xml"/><Relationship Id="rId10" Type="http://schemas.openxmlformats.org/officeDocument/2006/relationships/slideLayout" Target="../slideLayouts/slideLayout40.xml"/><Relationship Id="rId19" Type="http://schemas.openxmlformats.org/officeDocument/2006/relationships/slideLayout" Target="../slideLayouts/slideLayout49.xml"/><Relationship Id="rId31" Type="http://schemas.openxmlformats.org/officeDocument/2006/relationships/theme" Target="../theme/theme2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Relationship Id="rId14" Type="http://schemas.openxmlformats.org/officeDocument/2006/relationships/slideLayout" Target="../slideLayouts/slideLayout44.xml"/><Relationship Id="rId22" Type="http://schemas.openxmlformats.org/officeDocument/2006/relationships/slideLayout" Target="../slideLayouts/slideLayout52.xml"/><Relationship Id="rId27" Type="http://schemas.openxmlformats.org/officeDocument/2006/relationships/slideLayout" Target="../slideLayouts/slideLayout57.xml"/><Relationship Id="rId30" Type="http://schemas.openxmlformats.org/officeDocument/2006/relationships/slideLayout" Target="../slideLayouts/slideLayout6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>
            <a:spLocks noGrp="1"/>
          </p:cNvSpPr>
          <p:nvPr>
            <p:ph type="title"/>
          </p:nvPr>
        </p:nvSpPr>
        <p:spPr>
          <a:xfrm>
            <a:off x="609918" y="294200"/>
            <a:ext cx="10978515" cy="59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 Light"/>
              <a:buNone/>
              <a:defRPr sz="2400" b="0" i="0" u="none" strike="noStrike" cap="none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4"/>
          <p:cNvSpPr txBox="1">
            <a:spLocks noGrp="1"/>
          </p:cNvSpPr>
          <p:nvPr>
            <p:ph type="body" idx="1"/>
          </p:nvPr>
        </p:nvSpPr>
        <p:spPr>
          <a:xfrm>
            <a:off x="609918" y="1137920"/>
            <a:ext cx="10978515" cy="4947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175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►"/>
              <a:defRPr sz="2000" b="0" i="0" u="none" strike="noStrike" cap="none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marL="914400" marR="0" lvl="1" indent="-308610" algn="l" rtl="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260"/>
              <a:buFont typeface="Arial"/>
              <a:buChar char="►"/>
              <a:defRPr sz="1800" b="0" i="0" u="none" strike="noStrike" cap="none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marL="1371600" marR="0" lvl="2" indent="-299719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120"/>
              <a:buFont typeface="Arial"/>
              <a:buChar char="►"/>
              <a:defRPr sz="1600" b="0" i="0" u="none" strike="noStrike" cap="none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marL="1828800" marR="0" lvl="3" indent="-290830" algn="l" rtl="0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980"/>
              <a:buFont typeface="Arial"/>
              <a:buChar char="►"/>
              <a:defRPr sz="1400" b="0" i="0" u="none" strike="noStrike" cap="none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marL="2286000" marR="0" lvl="4" indent="-281939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ts val="840"/>
              <a:buFont typeface="Arial"/>
              <a:buChar char="►"/>
              <a:defRPr sz="1200" b="0" i="0" u="none" strike="noStrike" cap="none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endParaRPr/>
          </a:p>
        </p:txBody>
      </p:sp>
      <p:grpSp>
        <p:nvGrpSpPr>
          <p:cNvPr id="12" name="Google Shape;12;p4"/>
          <p:cNvGrpSpPr/>
          <p:nvPr/>
        </p:nvGrpSpPr>
        <p:grpSpPr>
          <a:xfrm>
            <a:off x="11287125" y="6356350"/>
            <a:ext cx="303213" cy="311150"/>
            <a:chOff x="7110" y="4004"/>
            <a:chExt cx="191" cy="196"/>
          </a:xfrm>
        </p:grpSpPr>
        <p:sp>
          <p:nvSpPr>
            <p:cNvPr id="13" name="Google Shape;13;p4"/>
            <p:cNvSpPr/>
            <p:nvPr/>
          </p:nvSpPr>
          <p:spPr>
            <a:xfrm>
              <a:off x="7110" y="4004"/>
              <a:ext cx="191" cy="70"/>
            </a:xfrm>
            <a:custGeom>
              <a:avLst/>
              <a:gdLst/>
              <a:ahLst/>
              <a:cxnLst/>
              <a:rect l="l" t="t" r="r" b="b"/>
              <a:pathLst>
                <a:path w="191" h="70" extrusionOk="0">
                  <a:moveTo>
                    <a:pt x="191" y="0"/>
                  </a:moveTo>
                  <a:lnTo>
                    <a:pt x="0" y="70"/>
                  </a:lnTo>
                  <a:lnTo>
                    <a:pt x="191" y="36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4" name="Google Shape;14;p4"/>
            <p:cNvSpPr/>
            <p:nvPr/>
          </p:nvSpPr>
          <p:spPr>
            <a:xfrm>
              <a:off x="7111" y="4103"/>
              <a:ext cx="78" cy="97"/>
            </a:xfrm>
            <a:custGeom>
              <a:avLst/>
              <a:gdLst/>
              <a:ahLst/>
              <a:cxnLst/>
              <a:rect l="l" t="t" r="r" b="b"/>
              <a:pathLst>
                <a:path w="78" h="97" extrusionOk="0">
                  <a:moveTo>
                    <a:pt x="30" y="58"/>
                  </a:moveTo>
                  <a:lnTo>
                    <a:pt x="65" y="58"/>
                  </a:lnTo>
                  <a:lnTo>
                    <a:pt x="65" y="38"/>
                  </a:lnTo>
                  <a:lnTo>
                    <a:pt x="30" y="38"/>
                  </a:lnTo>
                  <a:lnTo>
                    <a:pt x="30" y="22"/>
                  </a:lnTo>
                  <a:lnTo>
                    <a:pt x="68" y="22"/>
                  </a:lnTo>
                  <a:lnTo>
                    <a:pt x="55" y="0"/>
                  </a:lnTo>
                  <a:lnTo>
                    <a:pt x="0" y="0"/>
                  </a:lnTo>
                  <a:lnTo>
                    <a:pt x="0" y="97"/>
                  </a:lnTo>
                  <a:lnTo>
                    <a:pt x="78" y="97"/>
                  </a:lnTo>
                  <a:lnTo>
                    <a:pt x="78" y="74"/>
                  </a:lnTo>
                  <a:lnTo>
                    <a:pt x="30" y="74"/>
                  </a:lnTo>
                  <a:lnTo>
                    <a:pt x="30" y="5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5" name="Google Shape;15;p4"/>
            <p:cNvSpPr/>
            <p:nvPr/>
          </p:nvSpPr>
          <p:spPr>
            <a:xfrm>
              <a:off x="7176" y="4103"/>
              <a:ext cx="96" cy="97"/>
            </a:xfrm>
            <a:custGeom>
              <a:avLst/>
              <a:gdLst/>
              <a:ahLst/>
              <a:cxnLst/>
              <a:rect l="l" t="t" r="r" b="b"/>
              <a:pathLst>
                <a:path w="96" h="97" extrusionOk="0">
                  <a:moveTo>
                    <a:pt x="64" y="0"/>
                  </a:moveTo>
                  <a:lnTo>
                    <a:pt x="48" y="32"/>
                  </a:lnTo>
                  <a:lnTo>
                    <a:pt x="32" y="0"/>
                  </a:lnTo>
                  <a:lnTo>
                    <a:pt x="0" y="0"/>
                  </a:lnTo>
                  <a:lnTo>
                    <a:pt x="33" y="58"/>
                  </a:lnTo>
                  <a:lnTo>
                    <a:pt x="33" y="97"/>
                  </a:lnTo>
                  <a:lnTo>
                    <a:pt x="62" y="97"/>
                  </a:lnTo>
                  <a:lnTo>
                    <a:pt x="62" y="58"/>
                  </a:lnTo>
                  <a:lnTo>
                    <a:pt x="96" y="0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5"/>
          <p:cNvSpPr txBox="1">
            <a:spLocks noGrp="1"/>
          </p:cNvSpPr>
          <p:nvPr>
            <p:ph type="title"/>
          </p:nvPr>
        </p:nvSpPr>
        <p:spPr>
          <a:xfrm>
            <a:off x="609918" y="294200"/>
            <a:ext cx="10978515" cy="59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 Light"/>
              <a:buNone/>
              <a:defRPr sz="2400" b="0" i="0" u="none" strike="noStrike" cap="none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77" name="Google Shape;277;p35"/>
          <p:cNvSpPr txBox="1">
            <a:spLocks noGrp="1"/>
          </p:cNvSpPr>
          <p:nvPr>
            <p:ph type="body" idx="1"/>
          </p:nvPr>
        </p:nvSpPr>
        <p:spPr>
          <a:xfrm>
            <a:off x="609918" y="1137920"/>
            <a:ext cx="10978515" cy="4947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175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►"/>
              <a:defRPr sz="2000" b="0" i="0" u="none" strike="noStrike" cap="none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marL="914400" marR="0" lvl="1" indent="-308610" algn="l" rtl="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260"/>
              <a:buFont typeface="Arial"/>
              <a:buChar char="►"/>
              <a:defRPr sz="1800" b="0" i="0" u="none" strike="noStrike" cap="none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marL="1371600" marR="0" lvl="2" indent="-299719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120"/>
              <a:buFont typeface="Arial"/>
              <a:buChar char="►"/>
              <a:defRPr sz="1600" b="0" i="0" u="none" strike="noStrike" cap="none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marL="1828800" marR="0" lvl="3" indent="-290830" algn="l" rtl="0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980"/>
              <a:buFont typeface="Arial"/>
              <a:buChar char="►"/>
              <a:defRPr sz="1400" b="0" i="0" u="none" strike="noStrike" cap="none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marL="2286000" marR="0" lvl="4" indent="-281939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ts val="840"/>
              <a:buFont typeface="Arial"/>
              <a:buChar char="►"/>
              <a:defRPr sz="1200" b="0" i="0" u="none" strike="noStrike" cap="none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endParaRPr/>
          </a:p>
        </p:txBody>
      </p:sp>
      <p:grpSp>
        <p:nvGrpSpPr>
          <p:cNvPr id="278" name="Google Shape;278;p35"/>
          <p:cNvGrpSpPr/>
          <p:nvPr/>
        </p:nvGrpSpPr>
        <p:grpSpPr>
          <a:xfrm>
            <a:off x="11287125" y="6356350"/>
            <a:ext cx="303213" cy="311150"/>
            <a:chOff x="7110" y="4004"/>
            <a:chExt cx="191" cy="196"/>
          </a:xfrm>
        </p:grpSpPr>
        <p:sp>
          <p:nvSpPr>
            <p:cNvPr id="279" name="Google Shape;279;p35"/>
            <p:cNvSpPr/>
            <p:nvPr/>
          </p:nvSpPr>
          <p:spPr>
            <a:xfrm>
              <a:off x="7110" y="4004"/>
              <a:ext cx="191" cy="70"/>
            </a:xfrm>
            <a:custGeom>
              <a:avLst/>
              <a:gdLst/>
              <a:ahLst/>
              <a:cxnLst/>
              <a:rect l="l" t="t" r="r" b="b"/>
              <a:pathLst>
                <a:path w="191" h="70" extrusionOk="0">
                  <a:moveTo>
                    <a:pt x="191" y="0"/>
                  </a:moveTo>
                  <a:lnTo>
                    <a:pt x="0" y="70"/>
                  </a:lnTo>
                  <a:lnTo>
                    <a:pt x="191" y="36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280" name="Google Shape;280;p35"/>
            <p:cNvSpPr/>
            <p:nvPr/>
          </p:nvSpPr>
          <p:spPr>
            <a:xfrm>
              <a:off x="7111" y="4103"/>
              <a:ext cx="78" cy="97"/>
            </a:xfrm>
            <a:custGeom>
              <a:avLst/>
              <a:gdLst/>
              <a:ahLst/>
              <a:cxnLst/>
              <a:rect l="l" t="t" r="r" b="b"/>
              <a:pathLst>
                <a:path w="78" h="97" extrusionOk="0">
                  <a:moveTo>
                    <a:pt x="30" y="58"/>
                  </a:moveTo>
                  <a:lnTo>
                    <a:pt x="65" y="58"/>
                  </a:lnTo>
                  <a:lnTo>
                    <a:pt x="65" y="38"/>
                  </a:lnTo>
                  <a:lnTo>
                    <a:pt x="30" y="38"/>
                  </a:lnTo>
                  <a:lnTo>
                    <a:pt x="30" y="22"/>
                  </a:lnTo>
                  <a:lnTo>
                    <a:pt x="68" y="22"/>
                  </a:lnTo>
                  <a:lnTo>
                    <a:pt x="55" y="0"/>
                  </a:lnTo>
                  <a:lnTo>
                    <a:pt x="0" y="0"/>
                  </a:lnTo>
                  <a:lnTo>
                    <a:pt x="0" y="97"/>
                  </a:lnTo>
                  <a:lnTo>
                    <a:pt x="78" y="97"/>
                  </a:lnTo>
                  <a:lnTo>
                    <a:pt x="78" y="74"/>
                  </a:lnTo>
                  <a:lnTo>
                    <a:pt x="30" y="74"/>
                  </a:lnTo>
                  <a:lnTo>
                    <a:pt x="30" y="5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281" name="Google Shape;281;p35"/>
            <p:cNvSpPr/>
            <p:nvPr/>
          </p:nvSpPr>
          <p:spPr>
            <a:xfrm>
              <a:off x="7176" y="4103"/>
              <a:ext cx="96" cy="97"/>
            </a:xfrm>
            <a:custGeom>
              <a:avLst/>
              <a:gdLst/>
              <a:ahLst/>
              <a:cxnLst/>
              <a:rect l="l" t="t" r="r" b="b"/>
              <a:pathLst>
                <a:path w="96" h="97" extrusionOk="0">
                  <a:moveTo>
                    <a:pt x="64" y="0"/>
                  </a:moveTo>
                  <a:lnTo>
                    <a:pt x="48" y="32"/>
                  </a:lnTo>
                  <a:lnTo>
                    <a:pt x="32" y="0"/>
                  </a:lnTo>
                  <a:lnTo>
                    <a:pt x="0" y="0"/>
                  </a:lnTo>
                  <a:lnTo>
                    <a:pt x="33" y="58"/>
                  </a:lnTo>
                  <a:lnTo>
                    <a:pt x="33" y="97"/>
                  </a:lnTo>
                  <a:lnTo>
                    <a:pt x="62" y="97"/>
                  </a:lnTo>
                  <a:lnTo>
                    <a:pt x="62" y="58"/>
                  </a:lnTo>
                  <a:lnTo>
                    <a:pt x="96" y="0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</p:grpSp>
      <p:sp>
        <p:nvSpPr>
          <p:cNvPr id="282" name="Google Shape;282;p35"/>
          <p:cNvSpPr txBox="1"/>
          <p:nvPr/>
        </p:nvSpPr>
        <p:spPr>
          <a:xfrm>
            <a:off x="1352728" y="6471244"/>
            <a:ext cx="1191258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19 September 2023</a:t>
            </a:r>
            <a:endParaRPr sz="8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83" name="Google Shape;283;p35"/>
          <p:cNvSpPr txBox="1"/>
          <p:nvPr/>
        </p:nvSpPr>
        <p:spPr>
          <a:xfrm>
            <a:off x="3162988" y="6471244"/>
            <a:ext cx="30861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Presentation title</a:t>
            </a:r>
            <a:endParaRPr/>
          </a:p>
        </p:txBody>
      </p:sp>
      <p:sp>
        <p:nvSpPr>
          <p:cNvPr id="284" name="Google Shape;284;p35"/>
          <p:cNvSpPr txBox="1"/>
          <p:nvPr/>
        </p:nvSpPr>
        <p:spPr>
          <a:xfrm>
            <a:off x="609600" y="6471244"/>
            <a:ext cx="663066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Page </a:t>
            </a:r>
            <a:fld id="{00000000-1234-1234-1234-123412341234}" type="slidenum">
              <a:rPr lang="en-GB" sz="8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‹#›</a:t>
            </a:fld>
            <a:endParaRPr sz="8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  <p:sldLayoutId id="2147483697" r:id="rId18"/>
    <p:sldLayoutId id="2147483698" r:id="rId19"/>
    <p:sldLayoutId id="2147483699" r:id="rId20"/>
    <p:sldLayoutId id="2147483700" r:id="rId21"/>
    <p:sldLayoutId id="2147483701" r:id="rId22"/>
    <p:sldLayoutId id="2147483702" r:id="rId23"/>
    <p:sldLayoutId id="2147483703" r:id="rId24"/>
    <p:sldLayoutId id="2147483704" r:id="rId25"/>
    <p:sldLayoutId id="2147483705" r:id="rId26"/>
    <p:sldLayoutId id="2147483706" r:id="rId27"/>
    <p:sldLayoutId id="2147483707" r:id="rId28"/>
    <p:sldLayoutId id="2147483708" r:id="rId29"/>
    <p:sldLayoutId id="2147483709" r:id="rId3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3842">
          <p15:clr>
            <a:srgbClr val="F26B43"/>
          </p15:clr>
        </p15:guide>
        <p15:guide id="2" pos="384">
          <p15:clr>
            <a:srgbClr val="F26B43"/>
          </p15:clr>
        </p15:guide>
        <p15:guide id="3" pos="7302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840">
          <p15:clr>
            <a:srgbClr val="F26B43"/>
          </p15:clr>
        </p15:guide>
        <p15:guide id="6" orient="horz" pos="4199">
          <p15:clr>
            <a:srgbClr val="F26B43"/>
          </p15:clr>
        </p15:guide>
        <p15:guide id="7" orient="horz" pos="173">
          <p15:clr>
            <a:srgbClr val="F26B43"/>
          </p15:clr>
        </p15:guide>
        <p15:guide id="8" orient="horz" pos="3995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1"/>
          <p:cNvSpPr txBox="1">
            <a:spLocks noGrp="1"/>
          </p:cNvSpPr>
          <p:nvPr>
            <p:ph type="ctrTitle"/>
          </p:nvPr>
        </p:nvSpPr>
        <p:spPr>
          <a:xfrm>
            <a:off x="775504" y="1954221"/>
            <a:ext cx="4328932" cy="979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ter Light"/>
              <a:buNone/>
            </a:pPr>
            <a:r>
              <a:rPr lang="en-GB" dirty="0">
                <a:latin typeface="EYInterstate Light" panose="02000506000000020004" pitchFamily="2" charset="0"/>
              </a:rPr>
              <a:t>EY </a:t>
            </a:r>
            <a:r>
              <a:rPr lang="en-GB" dirty="0" err="1">
                <a:latin typeface="EYInterstate Light" panose="02000506000000020004" pitchFamily="2" charset="0"/>
              </a:rPr>
              <a:t>Techathon</a:t>
            </a:r>
            <a:r>
              <a:rPr lang="en-GB" dirty="0">
                <a:latin typeface="EYInterstate Light" panose="02000506000000020004" pitchFamily="2" charset="0"/>
              </a:rPr>
              <a:t> 5.0</a:t>
            </a:r>
            <a:br>
              <a:rPr lang="en-GB" dirty="0">
                <a:latin typeface="EYInterstate Light" panose="02000506000000020004" pitchFamily="2" charset="0"/>
              </a:rPr>
            </a:br>
            <a:r>
              <a:rPr lang="en-GB" dirty="0">
                <a:latin typeface="EYInterstate Light" panose="02000506000000020004" pitchFamily="2" charset="0"/>
              </a:rPr>
              <a:t>Executive Summary</a:t>
            </a:r>
            <a:endParaRPr dirty="0">
              <a:latin typeface="EYInterstate Light" panose="02000506000000020004" pitchFamily="2" charset="0"/>
            </a:endParaRPr>
          </a:p>
        </p:txBody>
      </p:sp>
      <p:sp>
        <p:nvSpPr>
          <p:cNvPr id="568" name="Google Shape;568;p1"/>
          <p:cNvSpPr txBox="1">
            <a:spLocks noGrp="1"/>
          </p:cNvSpPr>
          <p:nvPr>
            <p:ph type="subTitle" idx="1"/>
          </p:nvPr>
        </p:nvSpPr>
        <p:spPr>
          <a:xfrm>
            <a:off x="775504" y="3046158"/>
            <a:ext cx="4328932" cy="1046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20"/>
              <a:buNone/>
            </a:pPr>
            <a:r>
              <a:rPr lang="en-GB" sz="1600" dirty="0">
                <a:latin typeface="EYInterstate Light" panose="02000506000000020004" pitchFamily="2" charset="0"/>
              </a:rPr>
              <a:t>Date of submission: </a:t>
            </a:r>
            <a:endParaRPr dirty="0">
              <a:latin typeface="EYInterstate Light" panose="02000506000000020004" pitchFamily="2" charset="0"/>
              <a:sym typeface="Inte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2" descr="Contents/agenda slide.&#10;On the left side agendas are put in a numerical format. And on the right side you can place they Key Takeaways if any."/>
          <p:cNvSpPr txBox="1">
            <a:spLocks noGrp="1"/>
          </p:cNvSpPr>
          <p:nvPr>
            <p:ph type="title"/>
          </p:nvPr>
        </p:nvSpPr>
        <p:spPr>
          <a:xfrm>
            <a:off x="609918" y="198367"/>
            <a:ext cx="10978515" cy="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 fontScale="90000"/>
          </a:bodyPr>
          <a:lstStyle/>
          <a:p>
            <a:pPr marL="0" lvl="0" indent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Inter Light"/>
              <a:buNone/>
            </a:pPr>
            <a:r>
              <a:rPr lang="en-GB" dirty="0">
                <a:latin typeface="+mj-lt"/>
              </a:rPr>
              <a:t>Tell us about yourself | </a:t>
            </a:r>
            <a:br>
              <a:rPr lang="en-GB" dirty="0">
                <a:latin typeface="+mj-lt"/>
              </a:rPr>
            </a:br>
            <a:r>
              <a:rPr lang="en-GB" dirty="0">
                <a:latin typeface="+mj-lt"/>
              </a:rPr>
              <a:t>Highlight a technical skill or skills each member brings to the team</a:t>
            </a:r>
            <a:endParaRPr dirty="0">
              <a:latin typeface="+mj-lt"/>
            </a:endParaRPr>
          </a:p>
        </p:txBody>
      </p:sp>
      <p:graphicFrame>
        <p:nvGraphicFramePr>
          <p:cNvPr id="574" name="Google Shape;574;p2"/>
          <p:cNvGraphicFramePr/>
          <p:nvPr>
            <p:extLst>
              <p:ext uri="{D42A27DB-BD31-4B8C-83A1-F6EECF244321}">
                <p14:modId xmlns:p14="http://schemas.microsoft.com/office/powerpoint/2010/main" val="1152852659"/>
              </p:ext>
            </p:extLst>
          </p:nvPr>
        </p:nvGraphicFramePr>
        <p:xfrm>
          <a:off x="783589" y="1125538"/>
          <a:ext cx="10804843" cy="4818064"/>
        </p:xfrm>
        <a:graphic>
          <a:graphicData uri="http://schemas.openxmlformats.org/drawingml/2006/table">
            <a:tbl>
              <a:tblPr firstRow="1" bandRow="1">
                <a:noFill/>
                <a:tableStyleId>{3EAE022F-5163-47EA-994A-762ED42C4A2A}</a:tableStyleId>
              </a:tblPr>
              <a:tblGrid>
                <a:gridCol w="34764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283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225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 b="0" u="none" strike="noStrike" cap="none" dirty="0">
                          <a:solidFill>
                            <a:schemeClr val="lt1"/>
                          </a:solidFill>
                          <a:latin typeface="EYInterstate Light" panose="02000506000000020004" pitchFamily="2" charset="0"/>
                        </a:rPr>
                        <a:t>Team Name</a:t>
                      </a:r>
                      <a:endParaRPr sz="2000" b="0" u="none" strike="noStrike" cap="none" dirty="0">
                        <a:solidFill>
                          <a:schemeClr val="lt1"/>
                        </a:solidFill>
                        <a:latin typeface="EYInterstate Light" panose="02000506000000020004" pitchFamily="2" charset="0"/>
                        <a:ea typeface="Inter Light"/>
                        <a:cs typeface="Inter Light"/>
                        <a:sym typeface="Inter Ligh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0" u="none" strike="noStrike" cap="none">
                        <a:solidFill>
                          <a:schemeClr val="lt1"/>
                        </a:solidFill>
                        <a:latin typeface="EYInterstate Light" panose="02000506000000020004" pitchFamily="2" charset="0"/>
                        <a:ea typeface="Inter Light"/>
                        <a:cs typeface="Inter Light"/>
                        <a:sym typeface="Inter Ligh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225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 b="0" u="none" strike="noStrike" cap="none">
                          <a:solidFill>
                            <a:schemeClr val="lt1"/>
                          </a:solidFill>
                          <a:latin typeface="EYInterstate Light" panose="02000506000000020004" pitchFamily="2" charset="0"/>
                        </a:rPr>
                        <a:t>College </a:t>
                      </a:r>
                      <a:endParaRPr sz="2000" b="0" u="none" strike="noStrike" cap="none">
                        <a:solidFill>
                          <a:schemeClr val="lt1"/>
                        </a:solidFill>
                        <a:latin typeface="EYInterstate Light" panose="02000506000000020004" pitchFamily="2" charset="0"/>
                        <a:ea typeface="Inter Light"/>
                        <a:cs typeface="Inter Light"/>
                        <a:sym typeface="Inter Ligh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0" u="none" strike="noStrike" cap="none">
                        <a:solidFill>
                          <a:schemeClr val="lt1"/>
                        </a:solidFill>
                        <a:latin typeface="EYInterstate Light" panose="02000506000000020004" pitchFamily="2" charset="0"/>
                        <a:ea typeface="Inter Light"/>
                        <a:cs typeface="Inter Light"/>
                        <a:sym typeface="Inter Ligh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225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 b="0" u="none" strike="noStrike" cap="none" dirty="0">
                          <a:solidFill>
                            <a:schemeClr val="lt1"/>
                          </a:solidFill>
                          <a:latin typeface="EYInterstate Light" panose="02000506000000020004" pitchFamily="2" charset="0"/>
                        </a:rPr>
                        <a:t>Member I</a:t>
                      </a:r>
                      <a:endParaRPr sz="2000" b="0" u="none" strike="noStrike" cap="none" dirty="0">
                        <a:solidFill>
                          <a:schemeClr val="lt1"/>
                        </a:solidFill>
                        <a:latin typeface="EYInterstate Light" panose="02000506000000020004" pitchFamily="2" charset="0"/>
                        <a:ea typeface="Inter Light"/>
                        <a:cs typeface="Inter Light"/>
                        <a:sym typeface="Inter Ligh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0" u="none" strike="noStrike" cap="none">
                        <a:solidFill>
                          <a:schemeClr val="lt1"/>
                        </a:solidFill>
                        <a:latin typeface="EYInterstate Light" panose="02000506000000020004" pitchFamily="2" charset="0"/>
                        <a:ea typeface="Inter Light"/>
                        <a:cs typeface="Inter Light"/>
                        <a:sym typeface="Inter Ligh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225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 b="0" u="none" strike="noStrike" cap="none" dirty="0">
                          <a:solidFill>
                            <a:schemeClr val="lt1"/>
                          </a:solidFill>
                          <a:latin typeface="EYInterstate Light" panose="02000506000000020004" pitchFamily="2" charset="0"/>
                        </a:rPr>
                        <a:t>Member II</a:t>
                      </a:r>
                      <a:endParaRPr sz="2000" b="0" u="none" strike="noStrike" cap="none" dirty="0">
                        <a:solidFill>
                          <a:schemeClr val="lt1"/>
                        </a:solidFill>
                        <a:latin typeface="EYInterstate Light" panose="02000506000000020004" pitchFamily="2" charset="0"/>
                        <a:ea typeface="Inter Light"/>
                        <a:cs typeface="Inter Light"/>
                        <a:sym typeface="Inter Ligh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0" u="none" strike="noStrike" cap="none" dirty="0">
                        <a:solidFill>
                          <a:schemeClr val="lt1"/>
                        </a:solidFill>
                        <a:latin typeface="EYInterstate Light" panose="02000506000000020004" pitchFamily="2" charset="0"/>
                        <a:ea typeface="Inter Light"/>
                        <a:cs typeface="Inter Light"/>
                        <a:sym typeface="Inter Ligh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225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 b="0" u="none" strike="noStrike" cap="none">
                          <a:solidFill>
                            <a:schemeClr val="lt1"/>
                          </a:solidFill>
                          <a:latin typeface="EYInterstate Light" panose="02000506000000020004" pitchFamily="2" charset="0"/>
                        </a:rPr>
                        <a:t>Member III</a:t>
                      </a:r>
                      <a:endParaRPr sz="2000" b="0" u="none" strike="noStrike" cap="none">
                        <a:solidFill>
                          <a:schemeClr val="lt1"/>
                        </a:solidFill>
                        <a:latin typeface="EYInterstate Light" panose="02000506000000020004" pitchFamily="2" charset="0"/>
                        <a:ea typeface="Inter Light"/>
                        <a:cs typeface="Inter Light"/>
                        <a:sym typeface="Inter Ligh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0" u="none" strike="noStrike" cap="none">
                        <a:solidFill>
                          <a:schemeClr val="lt1"/>
                        </a:solidFill>
                        <a:latin typeface="EYInterstate Light" panose="02000506000000020004" pitchFamily="2" charset="0"/>
                        <a:ea typeface="Inter Light"/>
                        <a:cs typeface="Inter Light"/>
                        <a:sym typeface="Inter Ligh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225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 b="0" u="none" strike="noStrike" cap="none">
                          <a:solidFill>
                            <a:schemeClr val="lt1"/>
                          </a:solidFill>
                          <a:latin typeface="EYInterstate Light" panose="02000506000000020004" pitchFamily="2" charset="0"/>
                        </a:rPr>
                        <a:t>Member IV</a:t>
                      </a:r>
                      <a:endParaRPr sz="2000" b="0" u="none" strike="noStrike" cap="none">
                        <a:solidFill>
                          <a:schemeClr val="lt1"/>
                        </a:solidFill>
                        <a:latin typeface="EYInterstate Light" panose="02000506000000020004" pitchFamily="2" charset="0"/>
                        <a:ea typeface="Inter Light"/>
                        <a:cs typeface="Inter Light"/>
                        <a:sym typeface="Inter Ligh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0" u="none" strike="noStrike" cap="none">
                        <a:solidFill>
                          <a:schemeClr val="lt1"/>
                        </a:solidFill>
                        <a:latin typeface="EYInterstate Light" panose="02000506000000020004" pitchFamily="2" charset="0"/>
                        <a:ea typeface="Inter Light"/>
                        <a:cs typeface="Inter Light"/>
                        <a:sym typeface="Inter Ligh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225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 b="0" u="none" strike="noStrike" cap="none">
                          <a:solidFill>
                            <a:schemeClr val="lt1"/>
                          </a:solidFill>
                          <a:latin typeface="EYInterstate Light" panose="02000506000000020004" pitchFamily="2" charset="0"/>
                        </a:rPr>
                        <a:t>Member V</a:t>
                      </a:r>
                      <a:endParaRPr sz="2000" b="0" u="none" strike="noStrike" cap="none">
                        <a:solidFill>
                          <a:schemeClr val="lt1"/>
                        </a:solidFill>
                        <a:latin typeface="EYInterstate Light" panose="02000506000000020004" pitchFamily="2" charset="0"/>
                        <a:ea typeface="Inter Light"/>
                        <a:cs typeface="Inter Light"/>
                        <a:sym typeface="Inter Ligh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0" u="none" strike="noStrike" cap="none">
                        <a:solidFill>
                          <a:schemeClr val="lt1"/>
                        </a:solidFill>
                        <a:latin typeface="EYInterstate Light" panose="02000506000000020004" pitchFamily="2" charset="0"/>
                        <a:ea typeface="Inter Light"/>
                        <a:cs typeface="Inter Light"/>
                        <a:sym typeface="Inter Ligh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225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 b="0" u="none" strike="noStrike" cap="none">
                          <a:solidFill>
                            <a:schemeClr val="lt1"/>
                          </a:solidFill>
                          <a:latin typeface="EYInterstate Light" panose="02000506000000020004" pitchFamily="2" charset="0"/>
                          <a:ea typeface="Inter Light"/>
                          <a:cs typeface="Inter Light"/>
                          <a:sym typeface="Inter Light"/>
                        </a:rPr>
                        <a:t>Contact details </a:t>
                      </a:r>
                      <a:endParaRPr sz="1800">
                        <a:latin typeface="EYInterstate Light" panose="02000506000000020004" pitchFamily="2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0" u="none" strike="noStrike" cap="none" dirty="0">
                        <a:solidFill>
                          <a:schemeClr val="lt1"/>
                        </a:solidFill>
                        <a:latin typeface="EYInterstate Light" panose="02000506000000020004" pitchFamily="2" charset="0"/>
                        <a:ea typeface="Inter Light"/>
                        <a:cs typeface="Inter Light"/>
                        <a:sym typeface="Inter Ligh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3"/>
          <p:cNvSpPr txBox="1">
            <a:spLocks noGrp="1"/>
          </p:cNvSpPr>
          <p:nvPr>
            <p:ph type="title"/>
          </p:nvPr>
        </p:nvSpPr>
        <p:spPr>
          <a:xfrm>
            <a:off x="609918" y="294200"/>
            <a:ext cx="10978515" cy="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 Light"/>
              <a:buNone/>
            </a:pPr>
            <a:r>
              <a:rPr lang="en-IN" dirty="0">
                <a:latin typeface="+mj-lt"/>
              </a:rPr>
              <a:t>Submission Overview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80FE60-BFBF-B002-B38E-3C07764F6304}"/>
              </a:ext>
            </a:extLst>
          </p:cNvPr>
          <p:cNvSpPr txBox="1"/>
          <p:nvPr/>
        </p:nvSpPr>
        <p:spPr>
          <a:xfrm>
            <a:off x="606425" y="2320641"/>
            <a:ext cx="10985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>
                <a:solidFill>
                  <a:srgbClr val="FFE600"/>
                </a:solidFill>
                <a:latin typeface="+mj-lt"/>
                <a:ea typeface="Inter Light"/>
                <a:sym typeface="Inter Light"/>
              </a:rPr>
              <a:t>Brief overview of </a:t>
            </a:r>
            <a:r>
              <a:rPr lang="en-IN" sz="2000" dirty="0">
                <a:solidFill>
                  <a:srgbClr val="FFE600"/>
                </a:solidFill>
                <a:latin typeface="+mj-lt"/>
                <a:ea typeface="Inter Light"/>
                <a:sym typeface="Inter Light"/>
              </a:rPr>
              <a:t>the proposed solution: </a:t>
            </a:r>
            <a:r>
              <a:rPr lang="en-IN" sz="2000" dirty="0">
                <a:solidFill>
                  <a:schemeClr val="bg1"/>
                </a:solidFill>
                <a:latin typeface="+mj-lt"/>
                <a:ea typeface="Inter Light"/>
                <a:sym typeface="Inter Light"/>
              </a:rPr>
              <a:t>&lt;&lt;Minimum 500 words, describing how the problem will be solved, key Technology which will be used, and achievable benefits etc.&gt;&gt;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40BAD2-65EB-BDE6-AB7C-EA4B0D60EA68}"/>
              </a:ext>
            </a:extLst>
          </p:cNvPr>
          <p:cNvSpPr txBox="1"/>
          <p:nvPr/>
        </p:nvSpPr>
        <p:spPr>
          <a:xfrm>
            <a:off x="606425" y="1773431"/>
            <a:ext cx="10985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rgbClr val="FFE600"/>
                </a:solidFill>
                <a:latin typeface="+mj-lt"/>
              </a:rPr>
              <a:t>Solution Form Factor: </a:t>
            </a:r>
            <a:r>
              <a:rPr lang="en-IN" sz="2000" dirty="0">
                <a:solidFill>
                  <a:schemeClr val="bg1"/>
                </a:solidFill>
                <a:latin typeface="+mj-lt"/>
              </a:rPr>
              <a:t>&lt;&lt;Web App/Mobile App/Both/Script Execution Only&gt;&gt;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3EFD26-6AF0-C995-F673-8AD466245EC5}"/>
              </a:ext>
            </a:extLst>
          </p:cNvPr>
          <p:cNvSpPr txBox="1"/>
          <p:nvPr/>
        </p:nvSpPr>
        <p:spPr>
          <a:xfrm>
            <a:off x="606425" y="1245918"/>
            <a:ext cx="10985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rgbClr val="FFE600"/>
                </a:solidFill>
                <a:latin typeface="+mj-lt"/>
              </a:rPr>
              <a:t>Problem statement to be attempted: </a:t>
            </a:r>
            <a:r>
              <a:rPr lang="en-IN" sz="2000" dirty="0">
                <a:solidFill>
                  <a:schemeClr val="bg1"/>
                </a:solidFill>
                <a:latin typeface="+mj-lt"/>
              </a:rPr>
              <a:t>&lt;&lt;One of the suggested 5 statements only&gt;&gt;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Y dark background">
  <a:themeElements>
    <a:clrScheme name="EY Color">
      <a:dk1>
        <a:srgbClr val="2E2E38"/>
      </a:dk1>
      <a:lt1>
        <a:srgbClr val="FFFFFF"/>
      </a:lt1>
      <a:dk2>
        <a:srgbClr val="FFE600"/>
      </a:dk2>
      <a:lt2>
        <a:srgbClr val="000000"/>
      </a:lt2>
      <a:accent1>
        <a:srgbClr val="2DB757"/>
      </a:accent1>
      <a:accent2>
        <a:srgbClr val="27ACAA"/>
      </a:accent2>
      <a:accent3>
        <a:srgbClr val="188CE5"/>
      </a:accent3>
      <a:accent4>
        <a:srgbClr val="3D108A"/>
      </a:accent4>
      <a:accent5>
        <a:srgbClr val="FF4136"/>
      </a:accent5>
      <a:accent6>
        <a:srgbClr val="FF6D00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Y light background">
  <a:themeElements>
    <a:clrScheme name="Custom 8">
      <a:dk1>
        <a:srgbClr val="FFFFFF"/>
      </a:dk1>
      <a:lt1>
        <a:srgbClr val="2E2E38"/>
      </a:lt1>
      <a:dk2>
        <a:srgbClr val="FFE600"/>
      </a:dk2>
      <a:lt2>
        <a:srgbClr val="000000"/>
      </a:lt2>
      <a:accent1>
        <a:srgbClr val="2DB757"/>
      </a:accent1>
      <a:accent2>
        <a:srgbClr val="27ACAA"/>
      </a:accent2>
      <a:accent3>
        <a:srgbClr val="188CE5"/>
      </a:accent3>
      <a:accent4>
        <a:srgbClr val="3D108A"/>
      </a:accent4>
      <a:accent5>
        <a:srgbClr val="FF4136"/>
      </a:accent5>
      <a:accent6>
        <a:srgbClr val="FF6D00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111</Words>
  <Application>Microsoft Office PowerPoint</Application>
  <PresentationFormat>Custom</PresentationFormat>
  <Paragraphs>17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EYInterstate Light</vt:lpstr>
      <vt:lpstr>Georgia</vt:lpstr>
      <vt:lpstr>Inter</vt:lpstr>
      <vt:lpstr>Inter Light</vt:lpstr>
      <vt:lpstr>EY dark background</vt:lpstr>
      <vt:lpstr>EY light background</vt:lpstr>
      <vt:lpstr>EY Techathon 5.0 Executive Summary</vt:lpstr>
      <vt:lpstr>Tell us about yourself |  Highlight a technical skill or skills each member brings to the team</vt:lpstr>
      <vt:lpstr>Submission Overview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Namrata N Sahane</dc:creator>
  <cp:lastModifiedBy>Namrata N Sahane</cp:lastModifiedBy>
  <cp:revision>1</cp:revision>
  <dcterms:created xsi:type="dcterms:W3CDTF">2016-03-16T05:57:48Z</dcterms:created>
  <dcterms:modified xsi:type="dcterms:W3CDTF">2024-10-14T07:25:28Z</dcterms:modified>
</cp:coreProperties>
</file>