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301" r:id="rId5"/>
    <p:sldId id="291" r:id="rId6"/>
    <p:sldId id="294" r:id="rId7"/>
    <p:sldId id="299" r:id="rId8"/>
    <p:sldId id="300" r:id="rId9"/>
    <p:sldId id="293" r:id="rId10"/>
    <p:sldId id="295" r:id="rId11"/>
    <p:sldId id="296" r:id="rId12"/>
    <p:sldId id="292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38L7A0xP-c" TargetMode="External"/><Relationship Id="rId2" Type="http://schemas.openxmlformats.org/officeDocument/2006/relationships/hyperlink" Target="https://www.youtube.com/watch?v=O-ZT_dtlrR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GaNkTahrI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odeling.com/artifacts/acceptanceTests.ht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E4A3-9C92-4B5A-8829-CEC8A70F4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44" y="1884217"/>
            <a:ext cx="11231009" cy="2145017"/>
          </a:xfrm>
        </p:spPr>
        <p:txBody>
          <a:bodyPr/>
          <a:lstStyle/>
          <a:p>
            <a:r>
              <a:rPr lang="en-IN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25461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9B21-17FB-49C8-84AA-2E2031F2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277"/>
          </a:xfrm>
        </p:spPr>
        <p:txBody>
          <a:bodyPr/>
          <a:lstStyle/>
          <a:p>
            <a:r>
              <a:rPr lang="en-IN" dirty="0"/>
              <a:t>Effects of TDD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429AE2-A308-422F-A1C6-5884C40A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40" y="1678147"/>
            <a:ext cx="8947150" cy="36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5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45873-50B5-4039-889F-93ECA60E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0" y="1438740"/>
            <a:ext cx="857134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4C4B-7029-4EC1-9F13-B0DF8EF3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86825"/>
            <a:ext cx="8752866" cy="10947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5425-7579-4A20-9121-0A54E00C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35334"/>
            <a:ext cx="8946541" cy="419548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https://www.youtube.com/watch?v=O-ZT_dtlrR0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https://www.youtube.com/watch?v=T38L7A0xP-c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https://www.youtube.com/watch?v=uGaNkTahrIw</a:t>
            </a:r>
            <a:endParaRPr lang="en-IN" dirty="0"/>
          </a:p>
          <a:p>
            <a:r>
              <a:rPr lang="en-IN" dirty="0">
                <a:hlinkClick r:id="rId2"/>
              </a:rPr>
              <a:t>https://www.youtube.com/watch?v=O-ZT_dtlrR0</a:t>
            </a:r>
            <a:r>
              <a:rPr lang="en-IN" dirty="0"/>
              <a:t> -  Java testing framework.</a:t>
            </a:r>
          </a:p>
          <a:p>
            <a:r>
              <a:rPr lang="en-IN" dirty="0"/>
              <a:t>https://www.youtube.com/watch?v=dWayn0QsJr8</a:t>
            </a:r>
          </a:p>
        </p:txBody>
      </p:sp>
    </p:spTree>
    <p:extLst>
      <p:ext uri="{BB962C8B-B14F-4D97-AF65-F5344CB8AC3E}">
        <p14:creationId xmlns:p14="http://schemas.microsoft.com/office/powerpoint/2010/main" val="321887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C833-39F5-437A-B459-D795CB2F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6" y="480428"/>
            <a:ext cx="9404723" cy="941973"/>
          </a:xfrm>
        </p:spPr>
        <p:txBody>
          <a:bodyPr/>
          <a:lstStyle/>
          <a:p>
            <a:r>
              <a:rPr lang="en-IN" dirty="0"/>
              <a:t>ATDD v/s TDD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0047C9-25C5-4BC2-82F6-D8C03F68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22" y="2588351"/>
            <a:ext cx="8091053" cy="41957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666AF9-66C2-48E0-98BF-41CA1D846615}"/>
              </a:ext>
            </a:extLst>
          </p:cNvPr>
          <p:cNvSpPr/>
          <p:nvPr/>
        </p:nvSpPr>
        <p:spPr>
          <a:xfrm>
            <a:off x="526474" y="1200796"/>
            <a:ext cx="985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Acceptance TDD (ATDD)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.  With ATDD you write a single 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acceptance test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, or behavioral specification depending on your preferred terminology, and then just enough production functionality/code to fulfill that test. The goal of ATDD is to specify detailed, executable requirements for your solution on a just in time (JIT) basis. ATDD is also called Behavior Driven Development (BDD).</a:t>
            </a:r>
          </a:p>
          <a:p>
            <a:pPr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Developer TDD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. With developer TDD you write a single developer test, sometimes inaccurately referred to as a unit test, and then just enough production code to fulfill that test. The goal of developer TDD is to specify a detailed, executable design for your solution on a JIT basis. Developer TDD is often simply called TDD.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2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561561-F525-4FE3-8D46-099AE31F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22BB-94C6-404B-B1C1-D2760222170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D04481A-B2A8-48B9-A5CE-D1673A177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330" y="342900"/>
            <a:ext cx="7772400" cy="609600"/>
          </a:xfrm>
        </p:spPr>
        <p:txBody>
          <a:bodyPr/>
          <a:lstStyle/>
          <a:p>
            <a:pPr algn="ctr"/>
            <a:r>
              <a:rPr lang="en-US" altLang="en-US" sz="3800" dirty="0"/>
              <a:t>The Nature of our Problem</a:t>
            </a:r>
          </a:p>
        </p:txBody>
      </p:sp>
      <p:pic>
        <p:nvPicPr>
          <p:cNvPr id="5124" name="Picture 4" descr="Processing">
            <a:extLst>
              <a:ext uri="{FF2B5EF4-FFF2-40B4-BE49-F238E27FC236}">
                <a16:creationId xmlns:a16="http://schemas.microsoft.com/office/drawing/2014/main" id="{A45E1CBA-50E9-4D9E-BE04-A1F16A31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0" y="10668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Line 7">
            <a:extLst>
              <a:ext uri="{FF2B5EF4-FFF2-40B4-BE49-F238E27FC236}">
                <a16:creationId xmlns:a16="http://schemas.microsoft.com/office/drawing/2014/main" id="{EABBF948-5989-44A2-A3B0-F02CD8C95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343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338D1638-7DA3-454E-BF5B-1F0F4FDDB5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90EA604A-91F2-4D7C-BCE0-D2CAB8B76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Oval 10">
            <a:extLst>
              <a:ext uri="{FF2B5EF4-FFF2-40B4-BE49-F238E27FC236}">
                <a16:creationId xmlns:a16="http://schemas.microsoft.com/office/drawing/2014/main" id="{930822C3-6678-4E8F-A3C4-60E53E52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43400"/>
            <a:ext cx="53340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B9CA5778-AFE4-4425-B3B5-38FC689D4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343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4BB7CEC6-F3E1-4A0D-8623-2DA46FC74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96DD3C-9FCA-47C9-A061-FFEB098B6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890" y="188670"/>
            <a:ext cx="9404350" cy="760899"/>
          </a:xfrm>
        </p:spPr>
        <p:txBody>
          <a:bodyPr/>
          <a:lstStyle/>
          <a:p>
            <a:r>
              <a:rPr lang="en-US" altLang="en-US" dirty="0">
                <a:solidFill>
                  <a:srgbClr val="3333CC"/>
                </a:solidFill>
              </a:rPr>
              <a:t>Test Driven Development?</a:t>
            </a:r>
            <a:r>
              <a:rPr lang="en-US" alt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531B5-4231-4EDE-91A5-2D0B9259EBFB}"/>
              </a:ext>
            </a:extLst>
          </p:cNvPr>
          <p:cNvSpPr/>
          <p:nvPr/>
        </p:nvSpPr>
        <p:spPr>
          <a:xfrm>
            <a:off x="505436" y="1245944"/>
            <a:ext cx="81006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First write a test that fails before you write new functional code</a:t>
            </a:r>
            <a:endParaRPr lang="pt-PT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 programming practice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 development technique where you must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8E9E7-7E13-4ACC-95A4-F7E5C609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10" y="1755475"/>
            <a:ext cx="5068454" cy="40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1C20B-0FA6-489C-8C95-F87C6633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6400"/>
            <a:ext cx="9107410" cy="3505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251037-6D7A-4AD8-9B24-730A20A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413"/>
          </a:xfrm>
        </p:spPr>
        <p:txBody>
          <a:bodyPr/>
          <a:lstStyle/>
          <a:p>
            <a:r>
              <a:rPr lang="en-IN" dirty="0"/>
              <a:t>Testing Pyramid</a:t>
            </a:r>
          </a:p>
        </p:txBody>
      </p:sp>
    </p:spTree>
    <p:extLst>
      <p:ext uri="{BB962C8B-B14F-4D97-AF65-F5344CB8AC3E}">
        <p14:creationId xmlns:p14="http://schemas.microsoft.com/office/powerpoint/2010/main" val="12507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580C-B4BD-45C2-8C10-CBD34BB3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413"/>
          </a:xfrm>
        </p:spPr>
        <p:txBody>
          <a:bodyPr/>
          <a:lstStyle/>
          <a:p>
            <a:r>
              <a:rPr lang="en-IN" dirty="0"/>
              <a:t>How it should work?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91B2-D6EE-4618-A62D-BEA819DE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89" y="1283505"/>
            <a:ext cx="7357375" cy="419548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Think about what could be a reasonable test to verify compliance with the requirement.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Write the test before writing the code. Of course, the test will fail, </a:t>
            </a:r>
          </a:p>
          <a:p>
            <a:pPr marL="0" indent="0"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 and that’s ok.</a:t>
            </a:r>
          </a:p>
          <a:p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Keep things simple.</a:t>
            </a:r>
          </a:p>
          <a:p>
            <a:endParaRPr lang="en-US" altLang="en-US" sz="2200" dirty="0">
              <a:latin typeface="+mn-lt"/>
            </a:endParaRPr>
          </a:p>
          <a:p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Then, write only the minimally necessary code to make the test pass.</a:t>
            </a:r>
          </a:p>
          <a:p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is a process of discovery; as you identify possible improvements, </a:t>
            </a:r>
          </a:p>
          <a:p>
            <a:pPr marL="0" indent="0">
              <a:buNone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    refactor your code relentlessly to implement them.</a:t>
            </a:r>
          </a:p>
          <a:p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Build, keep, and frequently run your cumulative collection of tests.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3CBFB-3915-4EF4-8B56-325FA519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56" y="287252"/>
            <a:ext cx="4978398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032-B22B-48CD-AF5C-8C8DC158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BB50-D75C-4713-A3F1-DB4BE502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46383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pt-PT" altLang="en-US" dirty="0">
                <a:latin typeface="Calibri" panose="020F0502020204030204" pitchFamily="34" charset="0"/>
                <a:cs typeface="Calibri" panose="020F0502020204030204" pitchFamily="34" charset="0"/>
              </a:rPr>
              <a:t>Test specific aspects of a functionality</a:t>
            </a:r>
          </a:p>
          <a:p>
            <a:endParaRPr lang="pt-PT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Execute rapidly</a:t>
            </a:r>
          </a:p>
          <a:p>
            <a:endParaRPr lang="pt-PT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Independent of each other</a:t>
            </a:r>
          </a:p>
          <a:p>
            <a:endParaRPr lang="pt-PT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Independent of the surrounding environment</a:t>
            </a:r>
          </a:p>
          <a:p>
            <a:endParaRPr lang="pt-PT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Independent of execution order</a:t>
            </a:r>
          </a:p>
          <a:p>
            <a:endParaRPr lang="pt-PT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altLang="en-US" dirty="0"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3B3B-CFAF-4D66-8409-4BDD3D45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72" y="260064"/>
            <a:ext cx="9404723" cy="699074"/>
          </a:xfrm>
        </p:spPr>
        <p:txBody>
          <a:bodyPr/>
          <a:lstStyle/>
          <a:p>
            <a:r>
              <a:rPr lang="en-IN" dirty="0"/>
              <a:t>Green Field Projects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3757D-782E-418E-AE4A-D1BFC8A0ED46}"/>
              </a:ext>
            </a:extLst>
          </p:cNvPr>
          <p:cNvSpPr/>
          <p:nvPr/>
        </p:nvSpPr>
        <p:spPr>
          <a:xfrm>
            <a:off x="496641" y="1380091"/>
            <a:ext cx="108526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TDD operates with four pairs of strategies: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vs. the “big picture”</a:t>
            </a: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Uncertain territory vs. the familiar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values vs. the low-hanging fruits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Happy paths vs. error situations.</a:t>
            </a:r>
          </a:p>
        </p:txBody>
      </p:sp>
    </p:spTree>
    <p:extLst>
      <p:ext uri="{BB962C8B-B14F-4D97-AF65-F5344CB8AC3E}">
        <p14:creationId xmlns:p14="http://schemas.microsoft.com/office/powerpoint/2010/main" val="5835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652-14B8-4CEA-A226-4C5A8205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46320"/>
          </a:xfrm>
        </p:spPr>
        <p:txBody>
          <a:bodyPr/>
          <a:lstStyle/>
          <a:p>
            <a:r>
              <a:rPr lang="en-IN" dirty="0"/>
              <a:t>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485E-CC7B-4C18-9DC5-F303C005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507105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the change point in the legacy code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an inflection point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Cover the identified inflection point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Break internal dependencies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Break external dependencies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Write tests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Make changes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Refactor covered code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3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EB541-50D0-4F25-91B6-0CAE71E7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3" y="1366837"/>
            <a:ext cx="9494981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60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16587</TotalTime>
  <Words>313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Test Driven Development</vt:lpstr>
      <vt:lpstr>The Nature of our Problem</vt:lpstr>
      <vt:lpstr>Test Driven Development? </vt:lpstr>
      <vt:lpstr>Testing Pyramid</vt:lpstr>
      <vt:lpstr>How it should work? </vt:lpstr>
      <vt:lpstr>Characteristics </vt:lpstr>
      <vt:lpstr>Green Field Projects </vt:lpstr>
      <vt:lpstr>Legacy Code</vt:lpstr>
      <vt:lpstr>PowerPoint Presentation</vt:lpstr>
      <vt:lpstr>Effects of TDD</vt:lpstr>
      <vt:lpstr>PowerPoint Presentation</vt:lpstr>
      <vt:lpstr>PowerPoint Presentation</vt:lpstr>
      <vt:lpstr>ATDD v/s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bharat Savanur</dc:creator>
  <cp:lastModifiedBy>bharat Savanur</cp:lastModifiedBy>
  <cp:revision>28</cp:revision>
  <dcterms:created xsi:type="dcterms:W3CDTF">2018-09-22T16:07:28Z</dcterms:created>
  <dcterms:modified xsi:type="dcterms:W3CDTF">2018-10-04T04:34:32Z</dcterms:modified>
</cp:coreProperties>
</file>