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" y="1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0A27-1113-4099-9771-5EA79C57E77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6C60-3D46-477F-8DFA-570E8A089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6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0A27-1113-4099-9771-5EA79C57E77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6C60-3D46-477F-8DFA-570E8A089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0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0A27-1113-4099-9771-5EA79C57E77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6C60-3D46-477F-8DFA-570E8A089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8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0A27-1113-4099-9771-5EA79C57E77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6C60-3D46-477F-8DFA-570E8A089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7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0A27-1113-4099-9771-5EA79C57E77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6C60-3D46-477F-8DFA-570E8A089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1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0A27-1113-4099-9771-5EA79C57E77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6C60-3D46-477F-8DFA-570E8A089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4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0A27-1113-4099-9771-5EA79C57E77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6C60-3D46-477F-8DFA-570E8A089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0A27-1113-4099-9771-5EA79C57E77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6C60-3D46-477F-8DFA-570E8A089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4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0A27-1113-4099-9771-5EA79C57E77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6C60-3D46-477F-8DFA-570E8A089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5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0A27-1113-4099-9771-5EA79C57E77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6C60-3D46-477F-8DFA-570E8A089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7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0A27-1113-4099-9771-5EA79C57E77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6C60-3D46-477F-8DFA-570E8A089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2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0A27-1113-4099-9771-5EA79C57E77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F6C60-3D46-477F-8DFA-570E8A089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6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cktPublishing/Advanced-NLP-Projects-with-TensorFlow-2.0" TargetMode="External"/><Relationship Id="rId2" Type="http://schemas.openxmlformats.org/officeDocument/2006/relationships/hyperlink" Target="https://github.com/graykode/nlp-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machine-learning/guides/text-classific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hjn4HVEdy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ypark.kr/courses/2015-ba/text-mining.html" TargetMode="External"/><Relationship Id="rId2" Type="http://schemas.openxmlformats.org/officeDocument/2006/relationships/hyperlink" Target="https://www.youtube.com/watch?v=6ZVf1jnEKGI&amp;list=PLZoTAELRMXVMdJ5sqbCK2LiM0HhQVWNzm&amp;index=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IKgBLTeQQL8&amp;list=PLZoTAELRMXVMdJ5sqbCK2LiM0HhQVWNzm&amp;index=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NLP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Bharat Subedi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685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to sequence with 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Encoder to decoder</a:t>
            </a:r>
          </a:p>
          <a:p>
            <a:r>
              <a:rPr lang="en-US" dirty="0" smtClean="0"/>
              <a:t>Automatic reply message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46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Encoder and decoder language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Transfer data from one language to other language using encoder and decoder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447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NLP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github.com/graykode/nlp-tutorial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github.com/PacktPublishing/Advanced-NLP-Projects-with-TensorFlow-2.0</a:t>
            </a:r>
            <a:endParaRPr lang="en-US" dirty="0" smtClean="0"/>
          </a:p>
          <a:p>
            <a:r>
              <a:rPr lang="en-US">
                <a:hlinkClick r:id="rId4"/>
              </a:rPr>
              <a:t>https</a:t>
            </a:r>
            <a:r>
              <a:rPr lang="en-US">
                <a:hlinkClick r:id="rId4"/>
              </a:rPr>
              <a:t>://</a:t>
            </a:r>
            <a:r>
              <a:rPr lang="en-US" smtClean="0">
                <a:hlinkClick r:id="rId4"/>
              </a:rPr>
              <a:t>developers.google.com/machine-learning/guides/text-classification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1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of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Text preprocessing level 1-Tokenization, Lemmatization, stop word (spacy ,NLTK)</a:t>
            </a:r>
          </a:p>
          <a:p>
            <a:r>
              <a:rPr lang="en-US" dirty="0" smtClean="0"/>
              <a:t>Text Preprocessing level 2 –bag of words, TFIDF, Unigrams, Bigrams</a:t>
            </a:r>
          </a:p>
          <a:p>
            <a:r>
              <a:rPr lang="en-US" dirty="0" smtClean="0"/>
              <a:t>Text Preprocessing – </a:t>
            </a:r>
            <a:r>
              <a:rPr lang="en-US" dirty="0" err="1" smtClean="0"/>
              <a:t>Gensim</a:t>
            </a:r>
            <a:r>
              <a:rPr lang="en-US" dirty="0" smtClean="0"/>
              <a:t>, Word2vec, AvgWord2vec</a:t>
            </a:r>
          </a:p>
          <a:p>
            <a:r>
              <a:rPr lang="en-US" dirty="0" smtClean="0"/>
              <a:t>Solve Machine learning </a:t>
            </a:r>
            <a:r>
              <a:rPr lang="en-US" dirty="0" err="1" smtClean="0"/>
              <a:t>Usecase</a:t>
            </a:r>
            <a:endParaRPr lang="en-US" dirty="0" smtClean="0"/>
          </a:p>
          <a:p>
            <a:r>
              <a:rPr lang="en-US" dirty="0" smtClean="0"/>
              <a:t>Get the understanding of Artificial Neural Network</a:t>
            </a:r>
          </a:p>
          <a:p>
            <a:r>
              <a:rPr lang="en-US" dirty="0" smtClean="0"/>
              <a:t>Understanding Recurrent Neural Networks, LSTM, GRU</a:t>
            </a:r>
          </a:p>
          <a:p>
            <a:r>
              <a:rPr lang="en-US" dirty="0" smtClean="0"/>
              <a:t>Text Preprocessing level 3-word </a:t>
            </a:r>
            <a:r>
              <a:rPr lang="en-US" dirty="0" err="1" smtClean="0"/>
              <a:t>Embeddings</a:t>
            </a:r>
            <a:r>
              <a:rPr lang="en-US" dirty="0" smtClean="0"/>
              <a:t>, word2vec</a:t>
            </a:r>
          </a:p>
          <a:p>
            <a:r>
              <a:rPr lang="en-US" dirty="0" smtClean="0"/>
              <a:t>Bidirectional LSTM RNN, Encoders and decoders, Attention models</a:t>
            </a:r>
          </a:p>
          <a:p>
            <a:r>
              <a:rPr lang="en-US" dirty="0" smtClean="0"/>
              <a:t>Transformers</a:t>
            </a:r>
          </a:p>
          <a:p>
            <a:r>
              <a:rPr lang="en-US" dirty="0" smtClean="0"/>
              <a:t>BERT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4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Cleaning data (removing punctuations and symbols use regular expression) </a:t>
            </a:r>
            <a:r>
              <a:rPr lang="en-US" dirty="0" smtClean="0">
                <a:hlinkClick r:id="rId2"/>
              </a:rPr>
              <a:t>https://www.youtube.com/watch?v=hhjn4HVEdy0</a:t>
            </a:r>
            <a:endParaRPr lang="en-US" dirty="0" smtClean="0"/>
          </a:p>
          <a:p>
            <a:r>
              <a:rPr lang="en-US" dirty="0" smtClean="0"/>
              <a:t>Tokenization (breaking text into word) ( NLTK)</a:t>
            </a:r>
          </a:p>
          <a:p>
            <a:r>
              <a:rPr lang="en-US" dirty="0" smtClean="0"/>
              <a:t>Remove the stop words  (those word don’t hold much value from dataset like I, and, or )</a:t>
            </a:r>
          </a:p>
          <a:p>
            <a:r>
              <a:rPr lang="en-US" dirty="0" smtClean="0"/>
              <a:t>Stemming (simply the reduce the word from word list (males  to male)</a:t>
            </a:r>
          </a:p>
          <a:p>
            <a:r>
              <a:rPr lang="en-US" dirty="0" smtClean="0"/>
              <a:t>Lemmatization (reducing the word from word list like stemming and more powerful)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1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 and lemmatization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www.youtube.com/watch?v=6ZVf1jnEKGI&amp;list=PLZoTAELRMXVMdJ5sqbCK2LiM0HhQVWNzm&amp;index=2</a:t>
            </a:r>
            <a:r>
              <a:rPr lang="en-US" dirty="0" smtClean="0"/>
              <a:t> and all series of NLP</a:t>
            </a:r>
          </a:p>
          <a:p>
            <a:r>
              <a:rPr lang="en-US" dirty="0" smtClean="0"/>
              <a:t>Tokenize into based on sentence or word</a:t>
            </a:r>
            <a:endParaRPr lang="en-US" dirty="0"/>
          </a:p>
          <a:p>
            <a:r>
              <a:rPr lang="en-US" dirty="0" smtClean="0"/>
              <a:t>Korean and </a:t>
            </a:r>
            <a:r>
              <a:rPr lang="en-US" dirty="0" err="1" smtClean="0"/>
              <a:t>nltk</a:t>
            </a:r>
            <a:r>
              <a:rPr lang="en-US" dirty="0" smtClean="0"/>
              <a:t> </a:t>
            </a:r>
            <a:r>
              <a:rPr lang="en-US" dirty="0" err="1" smtClean="0"/>
              <a:t>comparision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www.lucypark.kr/courses/2015-ba/text-mining.html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Sentiment analysis no need to use stop words (which word is more valuable)</a:t>
            </a:r>
          </a:p>
          <a:p>
            <a:r>
              <a:rPr lang="en-US" dirty="0" smtClean="0"/>
              <a:t>Bag of words </a:t>
            </a:r>
            <a:r>
              <a:rPr lang="en-US" dirty="0"/>
              <a:t>=&gt;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www.youtube.com/watch?v=IKgBLTeQQL8&amp;list=PLZoTAELRMXVMdJ5sqbCK2LiM0HhQVWNzm&amp;index=6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First lower case sentences and convert</a:t>
            </a:r>
          </a:p>
          <a:p>
            <a:pPr lvl="1"/>
            <a:r>
              <a:rPr lang="en-US" dirty="0" smtClean="0"/>
              <a:t>Lemmatization and stops words</a:t>
            </a:r>
          </a:p>
          <a:p>
            <a:pPr lvl="1"/>
            <a:r>
              <a:rPr lang="en-US" dirty="0" smtClean="0"/>
              <a:t>Word and calculate frequency and sort into descending order </a:t>
            </a:r>
          </a:p>
          <a:p>
            <a:r>
              <a:rPr lang="en-US" dirty="0" smtClean="0"/>
              <a:t>Types of bag of word</a:t>
            </a:r>
          </a:p>
          <a:p>
            <a:pPr lvl="1"/>
            <a:r>
              <a:rPr lang="en-US" dirty="0" smtClean="0"/>
              <a:t>Binary bag of word</a:t>
            </a:r>
          </a:p>
          <a:p>
            <a:pPr lvl="1"/>
            <a:r>
              <a:rPr lang="en-US" dirty="0" smtClean="0"/>
              <a:t>Bag of word is only good for small dataset but word2vec is good for huge dataset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sckitlearn</a:t>
            </a:r>
            <a:r>
              <a:rPr lang="en-US" dirty="0" smtClean="0"/>
              <a:t> for making word of bag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9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 (term frequency and inverse document frequency)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to remove bag of word problem</a:t>
            </a:r>
          </a:p>
          <a:p>
            <a:r>
              <a:rPr lang="en-US" dirty="0" smtClean="0"/>
              <a:t>Better than bag of word and more powerful</a:t>
            </a:r>
          </a:p>
          <a:p>
            <a:r>
              <a:rPr lang="en-US" dirty="0" smtClean="0"/>
              <a:t>Dependent variable are output and independent variable for training and predicting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2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than </a:t>
            </a:r>
            <a:r>
              <a:rPr lang="en-US" dirty="0" err="1" smtClean="0"/>
              <a:t>tf-tdf</a:t>
            </a:r>
            <a:r>
              <a:rPr lang="en-US" dirty="0" smtClean="0"/>
              <a:t> and bag of word</a:t>
            </a:r>
          </a:p>
          <a:p>
            <a:r>
              <a:rPr lang="en-US" dirty="0" smtClean="0"/>
              <a:t>Steps to create word2vec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Tokenization of the sentences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Histograms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Take most frequent words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a matrix with all the unique words. It also represent the occurrence relation between the words</a:t>
            </a:r>
          </a:p>
          <a:p>
            <a:r>
              <a:rPr lang="en-US" dirty="0" smtClean="0"/>
              <a:t>Use genism for word2vec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7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Recurent</a:t>
            </a:r>
            <a:r>
              <a:rPr lang="en-US" dirty="0" smtClean="0"/>
              <a:t>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data have very good accuracy</a:t>
            </a:r>
          </a:p>
          <a:p>
            <a:r>
              <a:rPr lang="en-US" dirty="0" smtClean="0"/>
              <a:t>Sequence to sequence analysis</a:t>
            </a:r>
          </a:p>
          <a:p>
            <a:r>
              <a:rPr lang="en-US" dirty="0" smtClean="0"/>
              <a:t>Vanishing gradient problem ( not conversion global minima)</a:t>
            </a:r>
          </a:p>
          <a:p>
            <a:r>
              <a:rPr lang="en-US" dirty="0" smtClean="0"/>
              <a:t>Sigmoid (0 to 1)</a:t>
            </a:r>
          </a:p>
          <a:p>
            <a:r>
              <a:rPr lang="en-US" dirty="0" err="1" smtClean="0"/>
              <a:t>Relu</a:t>
            </a:r>
            <a:r>
              <a:rPr lang="en-US" dirty="0" smtClean="0"/>
              <a:t> (output 0 if the input is less than o, and raw output otherwise)</a:t>
            </a:r>
          </a:p>
          <a:p>
            <a:r>
              <a:rPr lang="en-US" dirty="0" err="1" smtClean="0"/>
              <a:t>Softmax</a:t>
            </a:r>
            <a:r>
              <a:rPr lang="en-US" dirty="0" smtClean="0"/>
              <a:t> (0 to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93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Embedding (Feature Representation)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Word2vec</a:t>
            </a:r>
          </a:p>
          <a:p>
            <a:pPr lvl="1"/>
            <a:r>
              <a:rPr lang="en-US" dirty="0" smtClean="0"/>
              <a:t>Glove</a:t>
            </a:r>
          </a:p>
          <a:p>
            <a:r>
              <a:rPr lang="en-US" dirty="0" smtClean="0"/>
              <a:t>Word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6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price prediction and Forecasting using Stacked LSTM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the stock data </a:t>
            </a:r>
          </a:p>
          <a:p>
            <a:r>
              <a:rPr lang="en-US" dirty="0" smtClean="0"/>
              <a:t>Preprocess the Data- Train and Test</a:t>
            </a:r>
          </a:p>
          <a:p>
            <a:r>
              <a:rPr lang="en-US" dirty="0" smtClean="0"/>
              <a:t>Create an stacked LSTM model</a:t>
            </a:r>
          </a:p>
          <a:p>
            <a:r>
              <a:rPr lang="en-US" dirty="0" smtClean="0"/>
              <a:t>Predict the test data and plot the output</a:t>
            </a:r>
          </a:p>
          <a:p>
            <a:r>
              <a:rPr lang="en-US" dirty="0" smtClean="0"/>
              <a:t>Predict the future 30 days and plot the output</a:t>
            </a:r>
          </a:p>
          <a:p>
            <a:endParaRPr lang="en-US" dirty="0"/>
          </a:p>
          <a:p>
            <a:r>
              <a:rPr lang="en-US" dirty="0" smtClean="0"/>
              <a:t>For time series data  we have to think about train and test data (we have to decide based on date because its depend on previous value)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49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502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NLP</vt:lpstr>
      <vt:lpstr>Steps of NLP</vt:lpstr>
      <vt:lpstr>Data Preprocessing</vt:lpstr>
      <vt:lpstr>Tokenization and lemmatization</vt:lpstr>
      <vt:lpstr>TF-IDF (term frequency and inverse document frequency)</vt:lpstr>
      <vt:lpstr>word2vec</vt:lpstr>
      <vt:lpstr>Recurent Neural Network</vt:lpstr>
      <vt:lpstr>Word Embedding (Feature Representation)</vt:lpstr>
      <vt:lpstr>Stock price prediction and Forecasting using Stacked LSTM</vt:lpstr>
      <vt:lpstr>Sequence to sequence with NN</vt:lpstr>
      <vt:lpstr>Encoder and decoder language translation</vt:lpstr>
      <vt:lpstr>Advance NLP 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</dc:title>
  <dc:creator>bharat</dc:creator>
  <cp:lastModifiedBy>bharat</cp:lastModifiedBy>
  <cp:revision>45</cp:revision>
  <dcterms:created xsi:type="dcterms:W3CDTF">2020-12-03T04:06:38Z</dcterms:created>
  <dcterms:modified xsi:type="dcterms:W3CDTF">2020-12-04T10:11:17Z</dcterms:modified>
</cp:coreProperties>
</file>