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47A4E-E7A2-4490-83C7-A3054747D40B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89AD7-5840-4C25-9F0E-409597B90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5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(term frequency and inversed document frequency),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(t) is the number of documents in which term t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9AD7-5840-4C25-9F0E-409597B900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0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1.The distance between any two points must be nonnegative</a:t>
            </a:r>
          </a:p>
          <a:p>
            <a:r>
              <a:rPr lang="en-US" sz="1200" dirty="0" smtClean="0"/>
              <a:t>2.The distance between two objects must be zero if and only if the two objects are identical, that is,  </a:t>
            </a:r>
          </a:p>
          <a:p>
            <a:r>
              <a:rPr lang="en-US" sz="1200" dirty="0" smtClean="0"/>
              <a:t>3. Distance must be symmetric, that is, distance from x to y is the same as the distance from y to x.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4. The measure must satisfy the triangle </a:t>
            </a:r>
            <a:r>
              <a:rPr lang="en-US" sz="1200" dirty="0" err="1" smtClean="0"/>
              <a:t>inequality,which</a:t>
            </a:r>
            <a:r>
              <a:rPr lang="en-US" sz="1200" baseline="0" dirty="0" smtClean="0"/>
              <a:t> is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9AD7-5840-4C25-9F0E-409597B900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22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9AD7-5840-4C25-9F0E-409597B900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37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subsequent experiments they use the corresponding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 measure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9AD7-5840-4C25-9F0E-409597B900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23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datasets diﬀer in terms of document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type, number of categories, average category size, and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subjects. In order to ensure diversity, the datasets are from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diﬀerent sources, some containing newspaper articles, some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containing newsgroup posts, some being web pages and the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emaining being academic papers.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9AD7-5840-4C25-9F0E-409597B900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51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each of the above datasets, we obtained a clustering result</a:t>
            </a:r>
            <a:r>
              <a:rPr lang="en-US" baseline="0" dirty="0" smtClean="0"/>
              <a:t> </a:t>
            </a:r>
            <a:r>
              <a:rPr lang="en-US" dirty="0" smtClean="0"/>
              <a:t>from the K-means algorithm. The number of clusters is</a:t>
            </a:r>
            <a:r>
              <a:rPr lang="en-US" baseline="0" dirty="0" smtClean="0"/>
              <a:t> </a:t>
            </a:r>
            <a:r>
              <a:rPr lang="en-US" dirty="0" smtClean="0"/>
              <a:t>set as the same with the number of pre-assigned categories in</a:t>
            </a:r>
            <a:r>
              <a:rPr lang="en-US" baseline="0" dirty="0" smtClean="0"/>
              <a:t> </a:t>
            </a:r>
            <a:r>
              <a:rPr lang="en-US" dirty="0" smtClean="0"/>
              <a:t>the data set. </a:t>
            </a:r>
          </a:p>
          <a:p>
            <a:r>
              <a:rPr lang="en-US" dirty="0" smtClean="0"/>
              <a:t>222.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dominant category in cluster C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represents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documents from cluster C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assigned to category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333.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an ideal cluster, which only contains documents from a</a:t>
            </a:r>
          </a:p>
          <a:p>
            <a:pPr marL="0" indent="0">
              <a:buNone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single category, its purity value is 1.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9AD7-5840-4C25-9F0E-409597B900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44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c is the total number of categories in the data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9AD7-5840-4C25-9F0E-409597B900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6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8458200" cy="178911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Similarity Measures for Text Document Clustering</a:t>
            </a:r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28900" y="2919679"/>
            <a:ext cx="59055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Anna Huang</a:t>
            </a:r>
          </a:p>
          <a:p>
            <a:pPr algn="ctr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Department of Computer Science</a:t>
            </a:r>
          </a:p>
          <a:p>
            <a:pPr algn="ctr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University of Waikato, Hamilton, New Zealand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1650" y="5534055"/>
            <a:ext cx="3105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 Farah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Kamw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67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7" y="-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3.3 Cosine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991600" cy="53340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documents are represented as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term vectors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the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similarity of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 documents corresponds to the correlation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between the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vectors. This is quantiﬁed as the cosine of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angle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between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vectors.</a:t>
            </a: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Where t</a:t>
            </a:r>
            <a:r>
              <a:rPr lang="en-US" baseline="-25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baseline="-25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m-dimensional vectors over the term set T = {t</a:t>
            </a:r>
            <a:r>
              <a:rPr lang="en-US" baseline="-25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,…,t</a:t>
            </a:r>
            <a:r>
              <a:rPr lang="en-US" baseline="-25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}. Each dimension represents a term with its weight in the document, which is non-negative. As a result, the cosine similarity is non-negative and bounded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between [0,1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].</a:t>
            </a: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43200"/>
            <a:ext cx="8001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2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3.4 </a:t>
            </a:r>
            <a:r>
              <a:rPr lang="en-US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Jaccard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Coeficient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610600" cy="4873752"/>
          </a:xfrm>
        </p:spPr>
        <p:txBody>
          <a:bodyPr>
            <a:norm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easures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similarity as the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intersection divided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 the union of the objects. 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formal deﬁnition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Jaccard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coeﬃcient is a similarity measure and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ranges between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and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1,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where 1 means the two objects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the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same and 0 means they are completely diﬀerent.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corresponding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distance measure is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US" baseline="-25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1 -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</a:t>
            </a:r>
            <a:r>
              <a:rPr lang="en-US" baseline="-25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</a:t>
            </a:r>
            <a:endParaRPr lang="en-US" baseline="-25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157538"/>
            <a:ext cx="5181600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1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3.5 Pearson 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Correlation Coefﬁcient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00200"/>
            <a:ext cx="8991600" cy="487375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Given the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term set 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={t</a:t>
            </a:r>
            <a:r>
              <a:rPr lang="en-US" baseline="-25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,…,t</a:t>
            </a:r>
            <a:r>
              <a:rPr lang="en-US" baseline="-25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}a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commonly used form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is:</a:t>
            </a:r>
          </a:p>
          <a:p>
            <a:pPr marL="0" indent="0">
              <a:buNone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also a similarity measure. However, unlike the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other measures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it ranges from +1 to -1 and it is 1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t</a:t>
            </a:r>
            <a:r>
              <a:rPr lang="en-US" baseline="-25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baseline="-25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baseline="-25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.</a:t>
            </a:r>
            <a:endParaRPr lang="en-US" baseline="-25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US" baseline="-25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=1-sim</a:t>
            </a:r>
            <a:r>
              <a:rPr lang="en-US" baseline="-25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when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</a:t>
            </a:r>
            <a:r>
              <a:rPr lang="en-US" baseline="-25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&gt;=0,and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US" baseline="-25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</a:t>
            </a:r>
            <a:r>
              <a:rPr lang="en-US" baseline="-25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if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</a:t>
            </a:r>
            <a:r>
              <a:rPr lang="en-US" baseline="-25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&lt;0.</a:t>
            </a:r>
            <a:endParaRPr lang="en-US" baseline="-25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2514600"/>
            <a:ext cx="6593467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85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3.6 Averaged </a:t>
            </a:r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KL Divergence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5800" cy="4873752"/>
          </a:xfrm>
        </p:spPr>
        <p:txBody>
          <a:bodyPr>
            <a:norm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information theory based clustering, a document is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considered as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probability distribution of terms. The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similarity of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 documents is measured as the distance between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two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corresponding probability distributions. 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entropy divergence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(KL divergence),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widely applied measure for evaluating the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differences between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 probability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419460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27" y="838200"/>
            <a:ext cx="8077200" cy="465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31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70575"/>
            <a:ext cx="8991600" cy="54350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is an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iterative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partitional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clustering process that aims to minimize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least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squares error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criterion.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K-means algorithm works as follows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Given a set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data objects D and a pre-speciﬁed number of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clusters 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AutoNum type="arabicPeriod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objects are randomly selected to initialize k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clusters, each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 being the centroid of a cluster. 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AutoNum type="arabicPeriod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remaining objects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then assigned to the cluster represented by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nearest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 most similar centroid. 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AutoNum type="arabicPeriod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 centroids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re-computed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each cluster and in turn all documents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re-assigned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based on the new centroids. This step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iterates until all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objects remain in the same cluster after an update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centroids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393412"/>
            <a:ext cx="716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K-Mean Clustering Algorithm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59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1242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5.1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Datasets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9144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569478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5.Experment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37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80420"/>
            <a:ext cx="9144000" cy="5801380"/>
          </a:xfrm>
        </p:spPr>
        <p:txBody>
          <a:bodyPr>
            <a:norm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quality of a clustering result was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evaluated using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 evaluation measures—purity and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entropy.</a:t>
            </a:r>
          </a:p>
          <a:p>
            <a:pPr marL="0" indent="0">
              <a:buNone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purity measure evaluates the coherence of a cluster,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 is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the degree to which a cluster contains documents from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single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category. 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Given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particular cluster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baseline="-25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baseline="-25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baseline="-25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purity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baseline="-25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formally deﬁned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as:</a:t>
            </a: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general, the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higher the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purity value, the better the quality of the cluster is.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84989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5.2 Evaluation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345" y="4572000"/>
            <a:ext cx="426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23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315199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949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305800" cy="5635752"/>
          </a:xfrm>
        </p:spPr>
        <p:txBody>
          <a:bodyPr>
            <a:norm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entropy measure evaluates the distribution of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categories in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given cluster. 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entropy of a cluster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baseline="-25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size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baseline="-25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baseline="-25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deﬁned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as:</a:t>
            </a: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ideal cluster with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documents from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only a single category, the entropy of the cluster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will be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0. 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general, the smaller the entropy value, the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better the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quality of the cluster is.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84989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5.2 </a:t>
            </a: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Evaluation (cont.)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895600"/>
            <a:ext cx="3500438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29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1.INTRODUCTION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371600"/>
            <a:ext cx="8534400" cy="4873752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Clustering is a useful technique that organizes a large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quantity of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unordered text documents into a small number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meaningful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coherent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cluster.</a:t>
            </a:r>
          </a:p>
          <a:p>
            <a:pPr marL="0" indent="0">
              <a:buNone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wide variety of distance functions and similarity measures have been used for clustering, such as squared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Euclidean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distance, and cosine similarity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 document clustering groups similar documents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form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coherent cluster, while documents that are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diﬀerent have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separated apart into diﬀerent clusters. </a:t>
            </a:r>
          </a:p>
        </p:txBody>
      </p:sp>
    </p:spTree>
    <p:extLst>
      <p:ext uri="{BB962C8B-B14F-4D97-AF65-F5344CB8AC3E}">
        <p14:creationId xmlns:p14="http://schemas.microsoft.com/office/powerpoint/2010/main" val="90153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7620000" cy="4588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36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2667000"/>
            <a:ext cx="617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Thank You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34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467600" cy="1143000"/>
          </a:xfrm>
        </p:spPr>
        <p:txBody>
          <a:bodyPr/>
          <a:lstStyle/>
          <a:p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1.INTRODUCTION </a:t>
            </a: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(cont.)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8610600" cy="4873752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this paper,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they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compare and analyze the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eﬀectiveness of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these measures in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partitional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clustering for text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document datasets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their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experiments utilize the standard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K-means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algorithm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they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report results on seven text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document datasets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ﬁve distance/similarity measures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 have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been most commonly used in text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clustering.</a:t>
            </a:r>
          </a:p>
          <a:p>
            <a:pPr marL="0" indent="0">
              <a:buNone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They use two measures to evaluate the overall quality of clustering solutions—purity and entropy, which are commonly used in clustering.</a:t>
            </a:r>
          </a:p>
        </p:txBody>
      </p:sp>
    </p:spTree>
    <p:extLst>
      <p:ext uri="{BB962C8B-B14F-4D97-AF65-F5344CB8AC3E}">
        <p14:creationId xmlns:p14="http://schemas.microsoft.com/office/powerpoint/2010/main" val="242614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467600" cy="1143000"/>
          </a:xfrm>
        </p:spPr>
        <p:txBody>
          <a:bodyPr/>
          <a:lstStyle/>
          <a:p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2.DOCUMENT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426720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They use the frequency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each term as its weight, which means terms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 appear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more frequently are more important and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descriptive for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document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 D =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 d</a:t>
            </a:r>
            <a:r>
              <a:rPr lang="en-US" baseline="-25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. . 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US" baseline="-25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}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 a set of documents and 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T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{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baseline="-25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. .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,t</a:t>
            </a:r>
            <a:r>
              <a:rPr lang="en-US" baseline="-25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}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set of distinct terms occurring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</a:p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D.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document is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then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represented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a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m-</a:t>
            </a:r>
          </a:p>
          <a:p>
            <a:pPr marL="0" indent="0">
              <a:buNone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dimensional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 t</a:t>
            </a:r>
            <a:r>
              <a:rPr lang="pt-BR" baseline="-25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(d, t)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denote the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frequency of term t ∈ T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document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 ∈ D.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Then the vector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representation of a document d is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334000"/>
            <a:ext cx="42422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254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610600" cy="510235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Terms are basically words. But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they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applied several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standard transformations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the basic term vector representation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First,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stop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words are removed.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are words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 are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non-descriptive for the topic of a document, such as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a, and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are and do.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They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learning workbench, which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contains 527 stop words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Second, words were stemmed using Porter’s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suﬃx-stripping algorithm,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 that words with diﬀerent endings will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 mapped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into a single word. For example production,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produce, produces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product will be mapped to the stem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produce.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924800" cy="9906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2.DOCUMENT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REPRESENTATION 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val="111284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371600"/>
            <a:ext cx="8839200" cy="39624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Third,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words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 appear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less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 a given threshold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frequency were discarded. 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Consequently,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they select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top 2000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words ranked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 their weights and use them in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their experiments.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addition , the terms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 appear frequently in a small number of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documents but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rarely in the other documents tend to be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more important,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therefore more useful for ﬁnding similar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documents. So, they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transform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basic term frequencies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(d, t) into the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tfidf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924800" cy="9906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2.DOCUMENT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REPRESENTATION 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(cont.)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105400"/>
            <a:ext cx="5105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10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2" y="685800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3.SIMILARITY 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564" y="2438400"/>
            <a:ext cx="9123218" cy="19050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general, similarity/distance measures map the distance or similarity between the symbolic description of two objects into a single numeric value, which depends on two factors— the properties of the two objects and the measure itself.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3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7467600" cy="11430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3.1 Metric</a:t>
            </a:r>
            <a:br>
              <a:rPr lang="en-US" sz="3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0" y="1371600"/>
            <a:ext cx="8991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qualify as a metric, a measure d must satisfy the following four conditions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 x and y be any two objects in a set and d(x, y) be the distance between x and y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d(x, y) &gt;= 0.</a:t>
            </a:r>
          </a:p>
          <a:p>
            <a:pPr marL="0" indent="0">
              <a:buNone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d(x, y) = 0 if and only if x = y.</a:t>
            </a:r>
          </a:p>
          <a:p>
            <a:pPr marL="0" indent="0">
              <a:buNone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d(x, y) = d(y, x).</a:t>
            </a:r>
          </a:p>
          <a:p>
            <a:pPr marL="0" indent="0">
              <a:buNone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4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d(x, z) = d(x, y) + d(y, z).</a:t>
            </a:r>
          </a:p>
          <a:p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34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3.2 Euclidean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15400" cy="2743200"/>
          </a:xfrm>
        </p:spPr>
        <p:txBody>
          <a:bodyPr>
            <a:norm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Euclidean distance is widely used in clustering problems, including clustering text. It satisﬁes all the above four conditions and therefore is a true metric. 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Measuring distance between text documents, given two documents d</a:t>
            </a:r>
            <a:r>
              <a:rPr lang="en-US" baseline="-25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US" baseline="-25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represented by their term vectors t</a:t>
            </a:r>
            <a:r>
              <a:rPr lang="en-US" baseline="-25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baseline="-25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respectively, the Euclidean distance of the two documents is deﬁned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as: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495800"/>
            <a:ext cx="5334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78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273</TotalTime>
  <Words>1484</Words>
  <Application>Microsoft Office PowerPoint</Application>
  <PresentationFormat>On-screen Show (4:3)</PresentationFormat>
  <Paragraphs>132</Paragraphs>
  <Slides>21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Oriel</vt:lpstr>
      <vt:lpstr>Similarity Measures for Text Document Clustering</vt:lpstr>
      <vt:lpstr>1.INTRODUCTION</vt:lpstr>
      <vt:lpstr>1.INTRODUCTION (cont.)</vt:lpstr>
      <vt:lpstr>2.DOCUMENT REPRESENTATION</vt:lpstr>
      <vt:lpstr>2.DOCUMENT REPRESENTATION (cont.)</vt:lpstr>
      <vt:lpstr>2.DOCUMENT REPRESENTATION (cont.)</vt:lpstr>
      <vt:lpstr>3.SIMILARITY MEASURES</vt:lpstr>
      <vt:lpstr>3.1 Metric </vt:lpstr>
      <vt:lpstr>3.2 Euclidean Distance</vt:lpstr>
      <vt:lpstr>3.3 Cosine Similarity</vt:lpstr>
      <vt:lpstr>3.4 Jaccard Coeficient</vt:lpstr>
      <vt:lpstr>3.5 Pearson Correlation Coefﬁcient</vt:lpstr>
      <vt:lpstr>3.6 Averaged KL Divergence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Similarity Measures for Text Document Clustering</dc:title>
  <dc:creator>Rani</dc:creator>
  <cp:lastModifiedBy>Rani</cp:lastModifiedBy>
  <cp:revision>34</cp:revision>
  <dcterms:created xsi:type="dcterms:W3CDTF">2006-08-16T00:00:00Z</dcterms:created>
  <dcterms:modified xsi:type="dcterms:W3CDTF">2014-01-13T00:58:33Z</dcterms:modified>
</cp:coreProperties>
</file>