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ags/tag3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4"/>
    <p:sldMasterId id="2147483939" r:id="rId5"/>
    <p:sldMasterId id="2147483946" r:id="rId6"/>
  </p:sldMasterIdLst>
  <p:notesMasterIdLst>
    <p:notesMasterId r:id="rId8"/>
  </p:notesMasterIdLst>
  <p:handoutMasterIdLst>
    <p:handoutMasterId r:id="rId9"/>
  </p:handoutMasterIdLst>
  <p:sldIdLst>
    <p:sldId id="384" r:id="rId7"/>
  </p:sldIdLst>
  <p:sldSz cx="9906000" cy="6858000" type="A4"/>
  <p:notesSz cx="6797675" cy="9874250"/>
  <p:custDataLst>
    <p:tags r:id="rId10"/>
  </p:custDataLst>
  <p:defaultTextStyle>
    <a:defPPr>
      <a:defRPr lang="de-DE"/>
    </a:defPPr>
    <a:lvl1pPr marL="0" algn="l" defTabSz="914103" rtl="0" eaLnBrk="1" latinLnBrk="0" hangingPunct="1">
      <a:defRPr sz="1800" kern="1200">
        <a:solidFill>
          <a:schemeClr val="tx1"/>
        </a:solidFill>
        <a:latin typeface="+mn-lt"/>
        <a:ea typeface="+mn-ea"/>
        <a:cs typeface="+mn-cs"/>
      </a:defRPr>
    </a:lvl1pPr>
    <a:lvl2pPr marL="457051" algn="l" defTabSz="914103" rtl="0" eaLnBrk="1" latinLnBrk="0" hangingPunct="1">
      <a:defRPr sz="1800" kern="1200">
        <a:solidFill>
          <a:schemeClr val="tx1"/>
        </a:solidFill>
        <a:latin typeface="+mn-lt"/>
        <a:ea typeface="+mn-ea"/>
        <a:cs typeface="+mn-cs"/>
      </a:defRPr>
    </a:lvl2pPr>
    <a:lvl3pPr marL="914103" algn="l" defTabSz="914103" rtl="0" eaLnBrk="1" latinLnBrk="0" hangingPunct="1">
      <a:defRPr sz="1800" kern="1200">
        <a:solidFill>
          <a:schemeClr val="tx1"/>
        </a:solidFill>
        <a:latin typeface="+mn-lt"/>
        <a:ea typeface="+mn-ea"/>
        <a:cs typeface="+mn-cs"/>
      </a:defRPr>
    </a:lvl3pPr>
    <a:lvl4pPr marL="1371154" algn="l" defTabSz="914103" rtl="0" eaLnBrk="1" latinLnBrk="0" hangingPunct="1">
      <a:defRPr sz="1800" kern="1200">
        <a:solidFill>
          <a:schemeClr val="tx1"/>
        </a:solidFill>
        <a:latin typeface="+mn-lt"/>
        <a:ea typeface="+mn-ea"/>
        <a:cs typeface="+mn-cs"/>
      </a:defRPr>
    </a:lvl4pPr>
    <a:lvl5pPr marL="1828203" algn="l" defTabSz="914103" rtl="0" eaLnBrk="1" latinLnBrk="0" hangingPunct="1">
      <a:defRPr sz="1800" kern="1200">
        <a:solidFill>
          <a:schemeClr val="tx1"/>
        </a:solidFill>
        <a:latin typeface="+mn-lt"/>
        <a:ea typeface="+mn-ea"/>
        <a:cs typeface="+mn-cs"/>
      </a:defRPr>
    </a:lvl5pPr>
    <a:lvl6pPr marL="2285254" algn="l" defTabSz="914103" rtl="0" eaLnBrk="1" latinLnBrk="0" hangingPunct="1">
      <a:defRPr sz="1800" kern="1200">
        <a:solidFill>
          <a:schemeClr val="tx1"/>
        </a:solidFill>
        <a:latin typeface="+mn-lt"/>
        <a:ea typeface="+mn-ea"/>
        <a:cs typeface="+mn-cs"/>
      </a:defRPr>
    </a:lvl6pPr>
    <a:lvl7pPr marL="2742304" algn="l" defTabSz="914103" rtl="0" eaLnBrk="1" latinLnBrk="0" hangingPunct="1">
      <a:defRPr sz="1800" kern="1200">
        <a:solidFill>
          <a:schemeClr val="tx1"/>
        </a:solidFill>
        <a:latin typeface="+mn-lt"/>
        <a:ea typeface="+mn-ea"/>
        <a:cs typeface="+mn-cs"/>
      </a:defRPr>
    </a:lvl7pPr>
    <a:lvl8pPr marL="3199356" algn="l" defTabSz="914103" rtl="0" eaLnBrk="1" latinLnBrk="0" hangingPunct="1">
      <a:defRPr sz="1800" kern="1200">
        <a:solidFill>
          <a:schemeClr val="tx1"/>
        </a:solidFill>
        <a:latin typeface="+mn-lt"/>
        <a:ea typeface="+mn-ea"/>
        <a:cs typeface="+mn-cs"/>
      </a:defRPr>
    </a:lvl8pPr>
    <a:lvl9pPr marL="3656407" algn="l" defTabSz="91410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78">
          <p15:clr>
            <a:srgbClr val="A4A3A4"/>
          </p15:clr>
        </p15:guide>
        <p15:guide id="2" orient="horz" pos="3886">
          <p15:clr>
            <a:srgbClr val="A4A3A4"/>
          </p15:clr>
        </p15:guide>
        <p15:guide id="3" pos="6089">
          <p15:clr>
            <a:srgbClr val="A4A3A4"/>
          </p15:clr>
        </p15:guide>
        <p15:guide id="4" pos="153">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BB26"/>
    <a:srgbClr val="909090"/>
    <a:srgbClr val="263147"/>
    <a:srgbClr val="134E95"/>
    <a:srgbClr val="9F0050"/>
    <a:srgbClr val="91B39F"/>
    <a:srgbClr val="000000"/>
    <a:srgbClr val="A2BFAF"/>
    <a:srgbClr val="ACB7B2"/>
    <a:srgbClr val="AF1C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04" autoAdjust="0"/>
    <p:restoredTop sz="94621" autoAdjust="0"/>
  </p:normalViewPr>
  <p:slideViewPr>
    <p:cSldViewPr snapToGrid="0">
      <p:cViewPr varScale="1">
        <p:scale>
          <a:sx n="74" d="100"/>
          <a:sy n="74" d="100"/>
        </p:scale>
        <p:origin x="1308" y="72"/>
      </p:cViewPr>
      <p:guideLst>
        <p:guide orient="horz" pos="778"/>
        <p:guide orient="horz" pos="3886"/>
        <p:guide pos="6089"/>
        <p:guide pos="15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1" d="100"/>
          <a:sy n="71" d="100"/>
        </p:scale>
        <p:origin x="-3372" y="-120"/>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33768278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6/5/2017</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3563103729"/>
      </p:ext>
    </p:extLst>
  </p:cSld>
  <p:clrMap bg1="lt1" tx1="dk1" bg2="lt2" tx2="dk2" accent1="accent1" accent2="accent2" accent3="accent3" accent4="accent4" accent5="accent5" accent6="accent6" hlink="hlink" folHlink="folHlink"/>
  <p:notesStyle>
    <a:lvl1pPr marL="0" algn="l" defTabSz="872667" rtl="0" eaLnBrk="1" latinLnBrk="0" hangingPunct="1">
      <a:defRPr sz="1100" kern="1200">
        <a:solidFill>
          <a:schemeClr val="tx1"/>
        </a:solidFill>
        <a:latin typeface="+mn-lt"/>
        <a:ea typeface="+mn-ea"/>
        <a:cs typeface="+mn-cs"/>
      </a:defRPr>
    </a:lvl1pPr>
    <a:lvl2pPr marL="436334" algn="l" defTabSz="872667" rtl="0" eaLnBrk="1" latinLnBrk="0" hangingPunct="1">
      <a:defRPr sz="1100" kern="1200">
        <a:solidFill>
          <a:schemeClr val="tx1"/>
        </a:solidFill>
        <a:latin typeface="+mn-lt"/>
        <a:ea typeface="+mn-ea"/>
        <a:cs typeface="+mn-cs"/>
      </a:defRPr>
    </a:lvl2pPr>
    <a:lvl3pPr marL="872667" algn="l" defTabSz="872667" rtl="0" eaLnBrk="1" latinLnBrk="0" hangingPunct="1">
      <a:defRPr sz="1100" kern="1200">
        <a:solidFill>
          <a:schemeClr val="tx1"/>
        </a:solidFill>
        <a:latin typeface="+mn-lt"/>
        <a:ea typeface="+mn-ea"/>
        <a:cs typeface="+mn-cs"/>
      </a:defRPr>
    </a:lvl3pPr>
    <a:lvl4pPr marL="1309001" algn="l" defTabSz="872667" rtl="0" eaLnBrk="1" latinLnBrk="0" hangingPunct="1">
      <a:defRPr sz="1100" kern="1200">
        <a:solidFill>
          <a:schemeClr val="tx1"/>
        </a:solidFill>
        <a:latin typeface="+mn-lt"/>
        <a:ea typeface="+mn-ea"/>
        <a:cs typeface="+mn-cs"/>
      </a:defRPr>
    </a:lvl4pPr>
    <a:lvl5pPr marL="1745334" algn="l" defTabSz="872667" rtl="0" eaLnBrk="1" latinLnBrk="0" hangingPunct="1">
      <a:defRPr sz="1100" kern="1200">
        <a:solidFill>
          <a:schemeClr val="tx1"/>
        </a:solidFill>
        <a:latin typeface="+mn-lt"/>
        <a:ea typeface="+mn-ea"/>
        <a:cs typeface="+mn-cs"/>
      </a:defRPr>
    </a:lvl5pPr>
    <a:lvl6pPr marL="2181668" algn="l" defTabSz="872667" rtl="0" eaLnBrk="1" latinLnBrk="0" hangingPunct="1">
      <a:defRPr sz="1100" kern="1200">
        <a:solidFill>
          <a:schemeClr val="tx1"/>
        </a:solidFill>
        <a:latin typeface="+mn-lt"/>
        <a:ea typeface="+mn-ea"/>
        <a:cs typeface="+mn-cs"/>
      </a:defRPr>
    </a:lvl6pPr>
    <a:lvl7pPr marL="2618001" algn="l" defTabSz="872667" rtl="0" eaLnBrk="1" latinLnBrk="0" hangingPunct="1">
      <a:defRPr sz="1100" kern="1200">
        <a:solidFill>
          <a:schemeClr val="tx1"/>
        </a:solidFill>
        <a:latin typeface="+mn-lt"/>
        <a:ea typeface="+mn-ea"/>
        <a:cs typeface="+mn-cs"/>
      </a:defRPr>
    </a:lvl7pPr>
    <a:lvl8pPr marL="3054336" algn="l" defTabSz="872667" rtl="0" eaLnBrk="1" latinLnBrk="0" hangingPunct="1">
      <a:defRPr sz="1100" kern="1200">
        <a:solidFill>
          <a:schemeClr val="tx1"/>
        </a:solidFill>
        <a:latin typeface="+mn-lt"/>
        <a:ea typeface="+mn-ea"/>
        <a:cs typeface="+mn-cs"/>
      </a:defRPr>
    </a:lvl8pPr>
    <a:lvl9pPr marL="3490669" algn="l" defTabSz="872667"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3.emf"/><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image" Target="../media/image5.jpeg"/><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tags" Target="../tags/tag12.xml"/><Relationship Id="rId11" Type="http://schemas.openxmlformats.org/officeDocument/2006/relationships/image" Target="../media/image1.emf"/><Relationship Id="rId5" Type="http://schemas.openxmlformats.org/officeDocument/2006/relationships/tags" Target="../tags/tag11.xml"/><Relationship Id="rId10" Type="http://schemas.openxmlformats.org/officeDocument/2006/relationships/oleObject" Target="../embeddings/oleObject2.bin"/><Relationship Id="rId4" Type="http://schemas.openxmlformats.org/officeDocument/2006/relationships/tags" Target="../tags/tag10.xml"/><Relationship Id="rId9"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emf"/><Relationship Id="rId2" Type="http://schemas.openxmlformats.org/officeDocument/2006/relationships/tags" Target="../tags/tag14.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13.png"/><Relationship Id="rId2" Type="http://schemas.openxmlformats.org/officeDocument/2006/relationships/tags" Target="../tags/tag30.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13.png"/><Relationship Id="rId2" Type="http://schemas.openxmlformats.org/officeDocument/2006/relationships/tags" Target="../tags/tag32.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2">
    <p:spTree>
      <p:nvGrpSpPr>
        <p:cNvPr id="1" name=""/>
        <p:cNvGrpSpPr/>
        <p:nvPr/>
      </p:nvGrpSpPr>
      <p:grpSpPr>
        <a:xfrm>
          <a:off x="0" y="0"/>
          <a:ext cx="0" cy="0"/>
          <a:chOff x="0" y="0"/>
          <a:chExt cx="0" cy="0"/>
        </a:xfrm>
      </p:grpSpPr>
      <p:pic>
        <p:nvPicPr>
          <p:cNvPr id="3" name="Picture 2" descr="2014-08-27_Infra_KV_Final.jpg"/>
          <p:cNvPicPr>
            <a:picLocks/>
          </p:cNvPicPr>
          <p:nvPr userDrawn="1"/>
        </p:nvPicPr>
        <p:blipFill rotWithShape="1">
          <a:blip r:embed="rId9" cstate="screen">
            <a:extLst>
              <a:ext uri="{28A0092B-C50C-407E-A947-70E740481C1C}">
                <a14:useLocalDpi xmlns:a14="http://schemas.microsoft.com/office/drawing/2010/main"/>
              </a:ext>
            </a:extLst>
          </a:blip>
          <a:srcRect/>
          <a:stretch/>
        </p:blipFill>
        <p:spPr>
          <a:xfrm>
            <a:off x="0" y="682364"/>
            <a:ext cx="9906000" cy="6194590"/>
          </a:xfrm>
          <a:prstGeom prst="rect">
            <a:avLst/>
          </a:prstGeom>
        </p:spPr>
      </p:pic>
      <p:graphicFrame>
        <p:nvGraphicFramePr>
          <p:cNvPr id="5" name="Object 4" hidden="1"/>
          <p:cNvGraphicFramePr>
            <a:graphicFrameLocks noChangeAspect="1"/>
          </p:cNvGraphicFramePr>
          <p:nvPr>
            <p:custDataLst>
              <p:tags r:id="rId2"/>
            </p:custDataLst>
          </p:nvPr>
        </p:nvGraphicFramePr>
        <p:xfrm>
          <a:off x="2" y="0"/>
          <a:ext cx="158750" cy="158750"/>
        </p:xfrm>
        <a:graphic>
          <a:graphicData uri="http://schemas.openxmlformats.org/presentationml/2006/ole">
            <mc:AlternateContent xmlns:mc="http://schemas.openxmlformats.org/markup-compatibility/2006">
              <mc:Choice xmlns:v="urn:schemas-microsoft-com:vml" Requires="v">
                <p:oleObj spid="_x0000_s194616" name="think-cell Slide" r:id="rId10" imgW="360" imgH="360" progId="">
                  <p:embed/>
                </p:oleObj>
              </mc:Choice>
              <mc:Fallback>
                <p:oleObj name="think-cell Slide" r:id="rId10" imgW="360" imgH="360" progId="">
                  <p:embed/>
                  <p:pic>
                    <p:nvPicPr>
                      <p:cNvPr id="0" name="Picture 4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itle 1"/>
          <p:cNvSpPr>
            <a:spLocks noGrp="1"/>
          </p:cNvSpPr>
          <p:nvPr>
            <p:ph type="ctrTitle" hasCustomPrompt="1"/>
            <p:custDataLst>
              <p:tags r:id="rId3"/>
            </p:custDataLst>
          </p:nvPr>
        </p:nvSpPr>
        <p:spPr>
          <a:xfrm>
            <a:off x="2855439" y="4900092"/>
            <a:ext cx="6786880" cy="436092"/>
          </a:xfrm>
          <a:prstGeom prst="rect">
            <a:avLst/>
          </a:prstGeom>
        </p:spPr>
        <p:txBody>
          <a:bodyPr wrap="square" lIns="216000" tIns="33057" rIns="216000" bIns="33057">
            <a:spAutoFit/>
          </a:bodyPr>
          <a:lstStyle>
            <a:lvl1pPr marL="90482" indent="0" algn="r">
              <a:lnSpc>
                <a:spcPct val="100000"/>
              </a:lnSpc>
              <a:defRPr sz="2400" b="1">
                <a:solidFill>
                  <a:schemeClr val="bg1"/>
                </a:solidFill>
              </a:defRPr>
            </a:lvl1pPr>
          </a:lstStyle>
          <a:p>
            <a:r>
              <a:rPr lang="fr-FR" dirty="0" smtClean="0"/>
              <a:t>Click to edit title</a:t>
            </a:r>
            <a:endParaRPr lang="en-US" dirty="0"/>
          </a:p>
        </p:txBody>
      </p:sp>
      <p:sp>
        <p:nvSpPr>
          <p:cNvPr id="21" name="Subtitle 2"/>
          <p:cNvSpPr>
            <a:spLocks noGrp="1"/>
          </p:cNvSpPr>
          <p:nvPr>
            <p:ph type="subTitle" idx="1" hasCustomPrompt="1"/>
            <p:custDataLst>
              <p:tags r:id="rId4"/>
            </p:custDataLst>
          </p:nvPr>
        </p:nvSpPr>
        <p:spPr>
          <a:xfrm>
            <a:off x="2863672" y="5405372"/>
            <a:ext cx="6778785" cy="374536"/>
          </a:xfrm>
          <a:prstGeom prst="rect">
            <a:avLst/>
          </a:prstGeom>
        </p:spPr>
        <p:txBody>
          <a:bodyPr wrap="square" lIns="231398" tIns="33057" rIns="216000" bIns="33057">
            <a:spAutoFit/>
          </a:bodyPr>
          <a:lstStyle>
            <a:lvl1pPr marL="90482" indent="0" algn="r">
              <a:lnSpc>
                <a:spcPct val="100000"/>
              </a:lnSpc>
              <a:buNone/>
              <a:defRPr sz="2000" b="0" baseline="0">
                <a:solidFill>
                  <a:schemeClr val="bg1"/>
                </a:solidFill>
              </a:defRPr>
            </a:lvl1pPr>
            <a:lvl2pPr marL="457143" indent="0" algn="ctr">
              <a:buNone/>
              <a:defRPr>
                <a:solidFill>
                  <a:schemeClr val="tx1">
                    <a:tint val="75000"/>
                  </a:schemeClr>
                </a:solidFill>
              </a:defRPr>
            </a:lvl2pPr>
            <a:lvl3pPr marL="914284" indent="0" algn="ctr">
              <a:buNone/>
              <a:defRPr>
                <a:solidFill>
                  <a:schemeClr val="tx1">
                    <a:tint val="75000"/>
                  </a:schemeClr>
                </a:solidFill>
              </a:defRPr>
            </a:lvl3pPr>
            <a:lvl4pPr marL="1371427" indent="0" algn="ctr">
              <a:buNone/>
              <a:defRPr>
                <a:solidFill>
                  <a:schemeClr val="tx1">
                    <a:tint val="75000"/>
                  </a:schemeClr>
                </a:solidFill>
              </a:defRPr>
            </a:lvl4pPr>
            <a:lvl5pPr marL="1828569" indent="0" algn="ctr">
              <a:buNone/>
              <a:defRPr>
                <a:solidFill>
                  <a:schemeClr val="tx1">
                    <a:tint val="75000"/>
                  </a:schemeClr>
                </a:solidFill>
              </a:defRPr>
            </a:lvl5pPr>
            <a:lvl6pPr marL="2285711" indent="0" algn="ctr">
              <a:buNone/>
              <a:defRPr>
                <a:solidFill>
                  <a:schemeClr val="tx1">
                    <a:tint val="75000"/>
                  </a:schemeClr>
                </a:solidFill>
              </a:defRPr>
            </a:lvl6pPr>
            <a:lvl7pPr marL="2742853" indent="0" algn="ctr">
              <a:buNone/>
              <a:defRPr>
                <a:solidFill>
                  <a:schemeClr val="tx1">
                    <a:tint val="75000"/>
                  </a:schemeClr>
                </a:solidFill>
              </a:defRPr>
            </a:lvl7pPr>
            <a:lvl8pPr marL="3199996" indent="0" algn="ctr">
              <a:buNone/>
              <a:defRPr>
                <a:solidFill>
                  <a:schemeClr val="tx1">
                    <a:tint val="75000"/>
                  </a:schemeClr>
                </a:solidFill>
              </a:defRPr>
            </a:lvl8pPr>
            <a:lvl9pPr marL="3657138" indent="0" algn="ctr">
              <a:buNone/>
              <a:defRPr>
                <a:solidFill>
                  <a:schemeClr val="tx1">
                    <a:tint val="75000"/>
                  </a:schemeClr>
                </a:solidFill>
              </a:defRPr>
            </a:lvl9pPr>
          </a:lstStyle>
          <a:p>
            <a:r>
              <a:rPr lang="fr-FR" dirty="0" smtClean="0"/>
              <a:t>Click to edit subtitle</a:t>
            </a:r>
          </a:p>
        </p:txBody>
      </p:sp>
      <p:sp>
        <p:nvSpPr>
          <p:cNvPr id="8" name="Rectangle 7"/>
          <p:cNvSpPr/>
          <p:nvPr userDrawn="1">
            <p:custDataLst>
              <p:tags r:id="rId5"/>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9" name="Rectangle 7"/>
          <p:cNvSpPr/>
          <p:nvPr userDrawn="1">
            <p:custDataLst>
              <p:tags r:id="rId6"/>
            </p:custDataLst>
          </p:nvPr>
        </p:nvSpPr>
        <p:spPr bwMode="auto">
          <a:xfrm>
            <a:off x="1" y="0"/>
            <a:ext cx="9906318"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0" name="Image 10" descr="Capgemini_logo.jpg"/>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735690" y="658705"/>
            <a:ext cx="2880000" cy="686046"/>
          </a:xfrm>
          <a:prstGeom prst="rect">
            <a:avLst/>
          </a:prstGeom>
        </p:spPr>
      </p:pic>
      <p:pic>
        <p:nvPicPr>
          <p:cNvPr id="11" name="Picture 104" descr="C:\Users\UserSim\Desktop\Capgemini\moto.emf"/>
          <p:cNvPicPr>
            <a:picLocks noChangeAspect="1" noChangeArrowheads="1"/>
          </p:cNvPicPr>
          <p:nvPr userDrawn="1">
            <p:custDataLst>
              <p:tags r:id="rId7"/>
            </p:custDataLst>
          </p:nvPr>
        </p:nvPicPr>
        <p:blipFill>
          <a:blip r:embed="rId13" cstate="email"/>
          <a:srcRect/>
          <a:stretch>
            <a:fillRect/>
          </a:stretch>
        </p:blipFill>
        <p:spPr bwMode="auto">
          <a:xfrm>
            <a:off x="6569786" y="6520696"/>
            <a:ext cx="2880000" cy="229351"/>
          </a:xfrm>
          <a:prstGeom prst="rect">
            <a:avLst/>
          </a:prstGeom>
          <a:noFill/>
        </p:spPr>
      </p:pic>
    </p:spTree>
    <p:extLst>
      <p:ext uri="{BB962C8B-B14F-4D97-AF65-F5344CB8AC3E}">
        <p14:creationId xmlns:p14="http://schemas.microsoft.com/office/powerpoint/2010/main" val="31868252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47060" cy="143985"/>
        </p:xfrm>
        <a:graphic>
          <a:graphicData uri="http://schemas.openxmlformats.org/presentationml/2006/ole">
            <mc:AlternateContent xmlns:mc="http://schemas.openxmlformats.org/markup-compatibility/2006">
              <mc:Choice xmlns:v="urn:schemas-microsoft-com:vml" Requires="v">
                <p:oleObj spid="_x0000_s118989" name="think-cell Slide" r:id="rId6" imgW="360" imgH="360" progId="">
                  <p:embed/>
                </p:oleObj>
              </mc:Choice>
              <mc:Fallback>
                <p:oleObj name="think-cell Slide" r:id="rId6" imgW="360" imgH="360" progId="">
                  <p:embed/>
                  <p:pic>
                    <p:nvPicPr>
                      <p:cNvPr id="0" name="Picture 19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47060"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2588821" y="1"/>
            <a:ext cx="7317181" cy="754299"/>
          </a:xfrm>
          <a:prstGeom prst="rect">
            <a:avLst/>
          </a:prstGeom>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62072" y="1178864"/>
            <a:ext cx="9378735" cy="4643751"/>
          </a:xfrm>
          <a:prstGeom prst="rect">
            <a:avLst/>
          </a:prstGeom>
        </p:spPr>
        <p:txBody>
          <a:bodyPr/>
          <a:lstStyle>
            <a:lvl1pPr>
              <a:defRPr b="0"/>
            </a:lvl1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Master 2">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1" cy="158750"/>
        </p:xfrm>
        <a:graphic>
          <a:graphicData uri="http://schemas.openxmlformats.org/presentationml/2006/ole">
            <mc:AlternateContent xmlns:mc="http://schemas.openxmlformats.org/markup-compatibility/2006">
              <mc:Choice xmlns:v="urn:schemas-microsoft-com:vml" Requires="v">
                <p:oleObj spid="_x0000_s122060" name="think-cell Slide" r:id="rId5" imgW="360" imgH="360" progId="">
                  <p:embed/>
                </p:oleObj>
              </mc:Choice>
              <mc:Fallback>
                <p:oleObj name="think-cell Slide" r:id="rId5" imgW="360" imgH="360" progId="">
                  <p:embed/>
                  <p:pic>
                    <p:nvPicPr>
                      <p:cNvPr id="0" name="Picture 1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1"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a:xfrm>
            <a:off x="2588821" y="1"/>
            <a:ext cx="7317181" cy="754299"/>
          </a:xfrm>
          <a:prstGeom prst="rect">
            <a:avLst/>
          </a:prstGeom>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osing Slide 1">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 y="1"/>
          <a:ext cx="147060" cy="143985"/>
        </p:xfrm>
        <a:graphic>
          <a:graphicData uri="http://schemas.openxmlformats.org/presentationml/2006/ole">
            <mc:AlternateContent xmlns:mc="http://schemas.openxmlformats.org/markup-compatibility/2006">
              <mc:Choice xmlns:v="urn:schemas-microsoft-com:vml" Requires="v">
                <p:oleObj spid="_x0000_s131276" name="think-cell Slide" r:id="rId5" imgW="360" imgH="360" progId="">
                  <p:embed/>
                </p:oleObj>
              </mc:Choice>
              <mc:Fallback>
                <p:oleObj name="think-cell Slide" r:id="rId5" imgW="360" imgH="360" progId="">
                  <p:embed/>
                  <p:pic>
                    <p:nvPicPr>
                      <p:cNvPr id="0" name="Picture 1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47060"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3"/>
            </p:custDataLst>
          </p:nvPr>
        </p:nvSpPr>
        <p:spPr bwMode="gray">
          <a:xfrm>
            <a:off x="5256658" y="288005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rtl="0">
              <a:lnSpc>
                <a:spcPct val="100000"/>
              </a:lnSpc>
              <a:spcAft>
                <a:spcPts val="200"/>
              </a:spcAft>
            </a:pPr>
            <a:r>
              <a:rPr lang="en-US" sz="1000" b="0" i="0" u="none" strike="noStrike" kern="1200" baseline="0" dirty="0" smtClean="0">
                <a:solidFill>
                  <a:schemeClr val="bg1"/>
                </a:solidFill>
                <a:latin typeface="Arial"/>
                <a:ea typeface="+mn-ea"/>
                <a:cs typeface="Arial"/>
              </a:rPr>
              <a:t>With almost 140,000 people in 40 countries, Capgemini is one of the world’s foremost providers of consulting, technology and outsourcing services. The Group reported 2013 global revenues of EUR 10.1 billion. </a:t>
            </a:r>
          </a:p>
          <a:p>
            <a:pPr rtl="0">
              <a:lnSpc>
                <a:spcPct val="100000"/>
              </a:lnSpc>
              <a:spcAft>
                <a:spcPts val="200"/>
              </a:spcAft>
            </a:pPr>
            <a:r>
              <a:rPr lang="en-US" sz="1000" b="0" i="0" u="none" strike="noStrike" kern="1200" baseline="0" dirty="0" smtClean="0">
                <a:solidFill>
                  <a:schemeClr val="bg1"/>
                </a:solidFill>
                <a:latin typeface="Arial"/>
                <a:ea typeface="+mn-ea"/>
                <a:cs typeface="Arial"/>
              </a:rPr>
              <a:t>Together with its clients, Capgemini creates and delivers business and technology solutions that fit their needs and drive the results they want. </a:t>
            </a:r>
          </a:p>
          <a:p>
            <a:pPr rtl="0">
              <a:lnSpc>
                <a:spcPct val="100000"/>
              </a:lnSpc>
              <a:spcAft>
                <a:spcPts val="200"/>
              </a:spcAft>
            </a:pPr>
            <a:r>
              <a:rPr lang="en-US" sz="1000" b="0" i="0" u="none" strike="noStrike" kern="1200" baseline="0" dirty="0" smtClean="0">
                <a:solidFill>
                  <a:schemeClr val="bg1"/>
                </a:solidFill>
                <a:latin typeface="Arial"/>
                <a:ea typeface="+mn-ea"/>
                <a:cs typeface="Arial"/>
              </a:rPr>
              <a:t>A deeply multicultural organization, Capgemini has developed its own way of working, the Collaborative Business Experience</a:t>
            </a:r>
            <a:r>
              <a:rPr lang="en-US" sz="1000" b="0" i="0" u="none" strike="noStrike" kern="1200" baseline="30000" dirty="0" smtClean="0">
                <a:solidFill>
                  <a:schemeClr val="bg1"/>
                </a:solidFill>
                <a:latin typeface="Arial"/>
                <a:ea typeface="+mn-ea"/>
                <a:cs typeface="Arial"/>
              </a:rPr>
              <a:t>TM</a:t>
            </a:r>
            <a:r>
              <a:rPr lang="en-US" sz="1000" b="0" i="0" u="none" strike="noStrike" kern="1200" baseline="0" dirty="0" smtClean="0">
                <a:solidFill>
                  <a:schemeClr val="bg1"/>
                </a:solidFill>
                <a:latin typeface="Arial"/>
                <a:ea typeface="+mn-ea"/>
                <a:cs typeface="Arial"/>
              </a:rPr>
              <a:t>, and draws on Rightshore</a:t>
            </a:r>
            <a:r>
              <a:rPr lang="en-US" sz="1000" b="0" i="0" u="none" strike="noStrike" kern="1200" baseline="30000" dirty="0" smtClean="0">
                <a:solidFill>
                  <a:schemeClr val="bg1"/>
                </a:solidFill>
                <a:latin typeface="Arial"/>
                <a:ea typeface="+mn-ea"/>
                <a:cs typeface="Arial"/>
              </a:rPr>
              <a:t>®</a:t>
            </a:r>
            <a:r>
              <a:rPr lang="en-US" sz="1000" b="0" i="0" u="none" strike="noStrike" kern="1200" baseline="0" dirty="0" smtClean="0">
                <a:solidFill>
                  <a:schemeClr val="bg1"/>
                </a:solidFill>
                <a:latin typeface="Arial"/>
                <a:ea typeface="+mn-ea"/>
                <a:cs typeface="Arial"/>
              </a:rPr>
              <a:t>, its worldwide delivery model.</a:t>
            </a:r>
          </a:p>
          <a:p>
            <a:pPr rtl="0">
              <a:lnSpc>
                <a:spcPct val="100000"/>
              </a:lnSpc>
              <a:spcAft>
                <a:spcPts val="200"/>
              </a:spcAft>
            </a:pPr>
            <a:endParaRPr lang="en-US" sz="600" dirty="0" smtClean="0">
              <a:solidFill>
                <a:schemeClr val="bg1"/>
              </a:solidFill>
              <a:latin typeface="Arial" pitchFamily="34" charset="0"/>
              <a:cs typeface="Arial" pitchFamily="34" charset="0"/>
            </a:endParaRPr>
          </a:p>
          <a:p>
            <a:pPr marL="0" indent="0" algn="just"/>
            <a:r>
              <a:rPr lang="en-US" sz="900" i="1" dirty="0" smtClean="0">
                <a:solidFill>
                  <a:schemeClr val="bg1"/>
                </a:solidFill>
                <a:latin typeface="Arial" pitchFamily="34" charset="0"/>
                <a:cs typeface="Arial" pitchFamily="34" charset="0"/>
              </a:rPr>
              <a:t>Rightshore</a:t>
            </a:r>
            <a:r>
              <a:rPr lang="en-US" sz="900" i="1" baseline="30000" dirty="0" smtClean="0">
                <a:solidFill>
                  <a:schemeClr val="bg1"/>
                </a:solidFill>
                <a:latin typeface="Arial" pitchFamily="34" charset="0"/>
                <a:cs typeface="Arial" pitchFamily="34" charset="0"/>
              </a:rPr>
              <a:t>®</a:t>
            </a:r>
            <a:r>
              <a:rPr lang="en-US" sz="900" i="1" dirty="0" smtClean="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337" descr="CBE_Label_ppt.pn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5006420" y="2731204"/>
            <a:ext cx="519572" cy="522508"/>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osing Slide 2">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33" name="think-cell Slide" r:id="rId5" imgW="360" imgH="360" progId="">
                  <p:embed/>
                </p:oleObj>
              </mc:Choice>
              <mc:Fallback>
                <p:oleObj name="think-cell Slide" r:id="rId5" imgW="360" imgH="360" progId="">
                  <p:embed/>
                  <p:pic>
                    <p:nvPicPr>
                      <p:cNvPr id="0" name="Picture 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0" name="Group 205"/>
          <p:cNvGrpSpPr>
            <a:grpSpLocks/>
          </p:cNvGrpSpPr>
          <p:nvPr/>
        </p:nvGrpSpPr>
        <p:grpSpPr bwMode="auto">
          <a:xfrm>
            <a:off x="5898125" y="3290318"/>
            <a:ext cx="3386463" cy="2064201"/>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6755471" y="3290318"/>
            <a:ext cx="230300" cy="237783"/>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6928195" y="3455331"/>
            <a:ext cx="3140" cy="1025"/>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6790015" y="3292368"/>
            <a:ext cx="317187" cy="235733"/>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7042298" y="3453280"/>
            <a:ext cx="3140" cy="2050"/>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8200082" y="3765883"/>
            <a:ext cx="47107" cy="276730"/>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8236721" y="4008791"/>
            <a:ext cx="5234" cy="3074"/>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8113195" y="4045688"/>
            <a:ext cx="153884" cy="1042350"/>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8184379" y="4875878"/>
            <a:ext cx="5234" cy="3074"/>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8018982" y="3292368"/>
            <a:ext cx="185287" cy="1907387"/>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8135179" y="3528100"/>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8244048" y="4609398"/>
            <a:ext cx="7329" cy="2050"/>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8110056" y="5088038"/>
            <a:ext cx="8375" cy="2050"/>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8071323" y="5167982"/>
            <a:ext cx="2094" cy="205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8258704" y="4290646"/>
            <a:ext cx="5234" cy="3074"/>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8241955" y="4042614"/>
            <a:ext cx="5234" cy="3074"/>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6140986" y="3763834"/>
            <a:ext cx="7329" cy="2050"/>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6296964" y="3763834"/>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6455033" y="3763834"/>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6616243" y="3763834"/>
            <a:ext cx="3140" cy="2050"/>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6777453" y="3763834"/>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6928195" y="3763834"/>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8677432" y="3763834"/>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7565709" y="3763834"/>
            <a:ext cx="4187"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7711216" y="3763834"/>
            <a:ext cx="7329" cy="2050"/>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7875568" y="3763834"/>
            <a:ext cx="4187" cy="2050"/>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8040966" y="3763834"/>
            <a:ext cx="5234"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8385369" y="3763834"/>
            <a:ext cx="3140" cy="205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8524596" y="3763834"/>
            <a:ext cx="7329" cy="2050"/>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8967401" y="3763834"/>
            <a:ext cx="7329" cy="2050"/>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8814564" y="3763834"/>
            <a:ext cx="7329" cy="2050"/>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8200082" y="3763834"/>
            <a:ext cx="4187" cy="2050"/>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5781928" y="3258545"/>
            <a:ext cx="3701555" cy="2118522"/>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6728254" y="4875878"/>
            <a:ext cx="604016" cy="3074"/>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7545819" y="4875878"/>
            <a:ext cx="772553" cy="3074"/>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8601014" y="4875878"/>
            <a:ext cx="817567" cy="3074"/>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5847877" y="4875878"/>
            <a:ext cx="607156" cy="3074"/>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6656022" y="4662693"/>
            <a:ext cx="5234" cy="205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7473589" y="4662693"/>
            <a:ext cx="929576" cy="2050"/>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8531924" y="4662693"/>
            <a:ext cx="1046" cy="2050"/>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5806005" y="4662693"/>
            <a:ext cx="3140" cy="2050"/>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7288302" y="4008791"/>
            <a:ext cx="2066422" cy="3074"/>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5847877" y="4008791"/>
            <a:ext cx="1348304" cy="3074"/>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7533257" y="3528100"/>
            <a:ext cx="5234" cy="2050"/>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6117957" y="3528100"/>
            <a:ext cx="867814" cy="2050"/>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7545819" y="3453280"/>
            <a:ext cx="2094" cy="2050"/>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9104535" y="3761784"/>
            <a:ext cx="4187" cy="2050"/>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6182860" y="3453280"/>
            <a:ext cx="2094" cy="2050"/>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6646602" y="4609398"/>
            <a:ext cx="767319" cy="2050"/>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7464168" y="4609398"/>
            <a:ext cx="955747" cy="2050"/>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8517268" y="4609398"/>
            <a:ext cx="946326" cy="2050"/>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5801817" y="4609398"/>
            <a:ext cx="770459" cy="2050"/>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5870907" y="5088038"/>
            <a:ext cx="493053" cy="2050"/>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6777454" y="5088038"/>
            <a:ext cx="487818" cy="2050"/>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7597114" y="5088038"/>
            <a:ext cx="612390" cy="2050"/>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8727679" y="5088038"/>
            <a:ext cx="638560" cy="2050"/>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5894985" y="5164907"/>
            <a:ext cx="416634" cy="1025"/>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6815139" y="5167982"/>
            <a:ext cx="413494" cy="2050"/>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7634799" y="5167982"/>
            <a:ext cx="522364" cy="2050"/>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8802003" y="5167982"/>
            <a:ext cx="5234" cy="2050"/>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5784022" y="4290646"/>
            <a:ext cx="3686900" cy="3074"/>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5836362" y="4042614"/>
            <a:ext cx="1367147" cy="3074"/>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7277833" y="4042614"/>
            <a:ext cx="2098875" cy="3074"/>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7439044" y="4370590"/>
            <a:ext cx="2094" cy="1025"/>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8470161" y="4341892"/>
            <a:ext cx="2094" cy="1025"/>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9108722" y="3761784"/>
            <a:ext cx="5234" cy="2050"/>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7238054" y="4242475"/>
            <a:ext cx="5234" cy="2050"/>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6619384" y="4315244"/>
            <a:ext cx="2094" cy="1025"/>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6980536" y="3528100"/>
            <a:ext cx="5234" cy="2050"/>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6983677" y="3528100"/>
            <a:ext cx="2094" cy="2050"/>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7104061" y="3528100"/>
            <a:ext cx="3140" cy="2050"/>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5987105" y="3763834"/>
            <a:ext cx="1094973" cy="2050"/>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9106628" y="3763834"/>
            <a:ext cx="5234" cy="2050"/>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9108722" y="3763834"/>
            <a:ext cx="3140" cy="1025"/>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7413920" y="3763834"/>
            <a:ext cx="3140" cy="2050"/>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6224733" y="3404085"/>
            <a:ext cx="1063569" cy="1620408"/>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6663350" y="3375387"/>
            <a:ext cx="151789" cy="120941"/>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6710457" y="3297492"/>
            <a:ext cx="253331" cy="221384"/>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7495571" y="3345663"/>
            <a:ext cx="1348305" cy="1425672"/>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7493478" y="3309791"/>
            <a:ext cx="334983" cy="209085"/>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8762224" y="4225050"/>
            <a:ext cx="99448" cy="145540"/>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8622997" y="4247598"/>
            <a:ext cx="119338" cy="161938"/>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8987290" y="4329592"/>
            <a:ext cx="200989" cy="129141"/>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8838641" y="4475132"/>
            <a:ext cx="378948" cy="366923"/>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6517841" y="3361038"/>
            <a:ext cx="34545" cy="30748"/>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6556573" y="3382561"/>
            <a:ext cx="57575" cy="3587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6650788" y="3292369"/>
            <a:ext cx="52340" cy="58421"/>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6634038" y="3379486"/>
            <a:ext cx="74324" cy="83019"/>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6586931" y="3333365"/>
            <a:ext cx="34545" cy="38947"/>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6772218" y="3994443"/>
            <a:ext cx="77465" cy="6354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7029736" y="3450207"/>
            <a:ext cx="62809" cy="36897"/>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7703888" y="3552699"/>
            <a:ext cx="57575" cy="106592"/>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7667249" y="3595746"/>
            <a:ext cx="43966" cy="42022"/>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6614148" y="3292369"/>
            <a:ext cx="5234" cy="1022877"/>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8053526" y="3292370"/>
            <a:ext cx="426056" cy="1063874"/>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Oval 22"/>
          <p:cNvSpPr/>
          <p:nvPr/>
        </p:nvSpPr>
        <p:spPr>
          <a:xfrm>
            <a:off x="6788109" y="3603822"/>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502720" y="3784729"/>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63091" y="3947724"/>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3833" y="4083852"/>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106428" y="4436709"/>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01533" y="4687471"/>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018616" y="4717921"/>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091346" y="4682098"/>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8670580" y="4297000"/>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8710828" y="4096390"/>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8776687" y="4117884"/>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8784004" y="4013997"/>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8535204" y="3872496"/>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410803" y="4085644"/>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154685" y="3983547"/>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163832" y="4078479"/>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7977231" y="3856376"/>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574760" y="3901155"/>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627813" y="3766818"/>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680866" y="3766818"/>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7733920" y="3702336"/>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7717455" y="3607405"/>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7799779" y="3516056"/>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7856490" y="3546505"/>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7805267" y="3596658"/>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7759531" y="3664722"/>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7808926" y="3659348"/>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7851003" y="3682633"/>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7878443" y="3720247"/>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7880273" y="3766818"/>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7825390" y="3779356"/>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7792461" y="3723830"/>
            <a:ext cx="42688" cy="41795"/>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5" name="Rectangle 9"/>
          <p:cNvSpPr>
            <a:spLocks noChangeArrowheads="1"/>
          </p:cNvSpPr>
          <p:nvPr userDrawn="1">
            <p:custDataLst>
              <p:tags r:id="rId3"/>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rtl="0">
              <a:lnSpc>
                <a:spcPct val="100000"/>
              </a:lnSpc>
              <a:spcAft>
                <a:spcPts val="200"/>
              </a:spcAft>
            </a:pPr>
            <a:r>
              <a:rPr lang="en-US" sz="1000" b="0" i="0" u="none" strike="noStrike" kern="1200" baseline="0" dirty="0" smtClean="0">
                <a:solidFill>
                  <a:schemeClr val="bg1"/>
                </a:solidFill>
                <a:latin typeface="Arial"/>
                <a:ea typeface="+mn-ea"/>
                <a:cs typeface="Arial"/>
              </a:rPr>
              <a:t>With almost 140,000 people in 40 countries, Capgemini is one of the world’s foremost providers of consulting, technology and outsourcing services. The Group reported 2013 global revenues of EUR 10.1 billion. </a:t>
            </a:r>
          </a:p>
          <a:p>
            <a:pPr rtl="0">
              <a:lnSpc>
                <a:spcPct val="100000"/>
              </a:lnSpc>
              <a:spcAft>
                <a:spcPts val="200"/>
              </a:spcAft>
            </a:pPr>
            <a:r>
              <a:rPr lang="en-US" sz="1000" b="0" i="0" u="none" strike="noStrike" kern="1200" baseline="0" dirty="0" smtClean="0">
                <a:solidFill>
                  <a:schemeClr val="bg1"/>
                </a:solidFill>
                <a:latin typeface="Arial"/>
                <a:ea typeface="+mn-ea"/>
                <a:cs typeface="Arial"/>
              </a:rPr>
              <a:t>Together with its clients, Capgemini creates and delivers business and technology solutions that fit their needs and drive the results they want. </a:t>
            </a:r>
          </a:p>
          <a:p>
            <a:pPr rtl="0">
              <a:lnSpc>
                <a:spcPct val="100000"/>
              </a:lnSpc>
              <a:spcAft>
                <a:spcPts val="200"/>
              </a:spcAft>
            </a:pPr>
            <a:r>
              <a:rPr lang="en-US" sz="1000" b="0" i="0" u="none" strike="noStrike" kern="1200" baseline="0" dirty="0" smtClean="0">
                <a:solidFill>
                  <a:schemeClr val="bg1"/>
                </a:solidFill>
                <a:latin typeface="Arial"/>
                <a:ea typeface="+mn-ea"/>
                <a:cs typeface="Arial"/>
              </a:rPr>
              <a:t>A deeply multicultural organization, Capgemini has developed its own way of working, the Collaborative Business </a:t>
            </a:r>
            <a:r>
              <a:rPr lang="en-US" sz="1000" b="0" i="0" u="none" strike="noStrike" kern="1200" baseline="0" dirty="0" err="1" smtClean="0">
                <a:solidFill>
                  <a:schemeClr val="bg1"/>
                </a:solidFill>
                <a:latin typeface="Arial"/>
                <a:ea typeface="+mn-ea"/>
                <a:cs typeface="Arial"/>
              </a:rPr>
              <a:t>Experience</a:t>
            </a:r>
            <a:r>
              <a:rPr lang="en-US" sz="1000" b="0" i="0" u="none" strike="noStrike" kern="1200" baseline="30000" dirty="0" err="1" smtClean="0">
                <a:solidFill>
                  <a:schemeClr val="bg1"/>
                </a:solidFill>
                <a:latin typeface="Arial"/>
                <a:ea typeface="+mn-ea"/>
                <a:cs typeface="Arial"/>
              </a:rPr>
              <a:t>TM</a:t>
            </a:r>
            <a:r>
              <a:rPr lang="en-US" sz="1000" b="0" i="0" u="none" strike="noStrike" kern="1200" baseline="0" dirty="0" smtClean="0">
                <a:solidFill>
                  <a:schemeClr val="bg1"/>
                </a:solidFill>
                <a:latin typeface="Arial"/>
                <a:ea typeface="+mn-ea"/>
                <a:cs typeface="Arial"/>
              </a:rPr>
              <a:t>, and draws on </a:t>
            </a:r>
            <a:r>
              <a:rPr lang="en-US" sz="1000" b="0" i="0" u="none" strike="noStrike" kern="1200" baseline="0" dirty="0" err="1" smtClean="0">
                <a:solidFill>
                  <a:schemeClr val="bg1"/>
                </a:solidFill>
                <a:latin typeface="Arial"/>
                <a:ea typeface="+mn-ea"/>
                <a:cs typeface="Arial"/>
              </a:rPr>
              <a:t>Rightshore</a:t>
            </a:r>
            <a:r>
              <a:rPr lang="en-US" sz="1000" b="0" i="0" u="none" strike="noStrike" kern="1200" baseline="30000" dirty="0" smtClean="0">
                <a:solidFill>
                  <a:schemeClr val="bg1"/>
                </a:solidFill>
                <a:latin typeface="Arial"/>
                <a:ea typeface="+mn-ea"/>
                <a:cs typeface="Arial"/>
              </a:rPr>
              <a:t>®</a:t>
            </a:r>
            <a:r>
              <a:rPr lang="en-US" sz="1000" b="0" i="0" u="none" strike="noStrike" kern="1200" baseline="0" dirty="0" smtClean="0">
                <a:solidFill>
                  <a:schemeClr val="bg1"/>
                </a:solidFill>
                <a:latin typeface="Arial"/>
                <a:ea typeface="+mn-ea"/>
                <a:cs typeface="Arial"/>
              </a:rPr>
              <a:t>, its worldwide delivery model.</a:t>
            </a:r>
          </a:p>
          <a:p>
            <a:pPr rtl="0">
              <a:lnSpc>
                <a:spcPct val="100000"/>
              </a:lnSpc>
              <a:spcAft>
                <a:spcPts val="200"/>
              </a:spcAft>
            </a:pPr>
            <a:endParaRPr lang="en-US" sz="600" dirty="0" smtClean="0">
              <a:solidFill>
                <a:schemeClr val="bg1"/>
              </a:solidFill>
              <a:latin typeface="Arial" pitchFamily="34" charset="0"/>
              <a:cs typeface="Arial" pitchFamily="34" charset="0"/>
            </a:endParaRPr>
          </a:p>
          <a:p>
            <a:pPr marL="0" indent="0" algn="just"/>
            <a:r>
              <a:rPr lang="en-US" sz="900" i="1" dirty="0" smtClean="0">
                <a:solidFill>
                  <a:schemeClr val="bg1"/>
                </a:solidFill>
                <a:latin typeface="Arial" pitchFamily="34" charset="0"/>
                <a:cs typeface="Arial" pitchFamily="34" charset="0"/>
              </a:rPr>
              <a:t>Rightshore</a:t>
            </a:r>
            <a:r>
              <a:rPr lang="en-US" sz="900" i="1" baseline="30000" dirty="0" smtClean="0">
                <a:solidFill>
                  <a:schemeClr val="bg1"/>
                </a:solidFill>
                <a:latin typeface="Arial" pitchFamily="34" charset="0"/>
                <a:cs typeface="Arial" pitchFamily="34" charset="0"/>
              </a:rPr>
              <a:t>®</a:t>
            </a:r>
            <a:r>
              <a:rPr lang="en-US" sz="900" i="1" dirty="0" smtClean="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67725" y="3468294"/>
            <a:ext cx="519572" cy="522508"/>
          </a:xfrm>
          <a:prstGeom prst="rect">
            <a:avLst/>
          </a:prstGeom>
        </p:spPr>
      </p:pic>
    </p:spTree>
    <p:extLst>
      <p:ext uri="{BB962C8B-B14F-4D97-AF65-F5344CB8AC3E}">
        <p14:creationId xmlns:p14="http://schemas.microsoft.com/office/powerpoint/2010/main" val="27097013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losing Slide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1" cy="158750"/>
        </p:xfrm>
        <a:graphic>
          <a:graphicData uri="http://schemas.openxmlformats.org/presentationml/2006/ole">
            <mc:AlternateContent xmlns:mc="http://schemas.openxmlformats.org/markup-compatibility/2006">
              <mc:Choice xmlns:v="urn:schemas-microsoft-com:vml" Requires="v">
                <p:oleObj spid="_x0000_s130252" name="think-cell Slide" r:id="rId4" imgW="360" imgH="360" progId="">
                  <p:embed/>
                </p:oleObj>
              </mc:Choice>
              <mc:Fallback>
                <p:oleObj name="think-cell Slide" r:id="rId4" imgW="360" imgH="360" progId="">
                  <p:embed/>
                  <p:pic>
                    <p:nvPicPr>
                      <p:cNvPr id="0" name="Picture 19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1"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ags" Target="../tags/tag3.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5" Type="http://schemas.openxmlformats.org/officeDocument/2006/relationships/vmlDrawing" Target="../drawings/vmlDrawing1.vml"/><Relationship Id="rId15" Type="http://schemas.openxmlformats.org/officeDocument/2006/relationships/image" Target="../media/image3.emf"/><Relationship Id="rId10" Type="http://schemas.openxmlformats.org/officeDocument/2006/relationships/tags" Target="../tags/tag6.xml"/><Relationship Id="rId4" Type="http://schemas.openxmlformats.org/officeDocument/2006/relationships/theme" Target="../theme/theme1.xml"/><Relationship Id="rId9" Type="http://schemas.openxmlformats.org/officeDocument/2006/relationships/tags" Target="../tags/tag5.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tags" Target="../tags/tag26.xml"/><Relationship Id="rId18" Type="http://schemas.openxmlformats.org/officeDocument/2006/relationships/image" Target="../media/image1.emf"/><Relationship Id="rId26" Type="http://schemas.openxmlformats.org/officeDocument/2006/relationships/image" Target="../media/image9.png"/><Relationship Id="rId3" Type="http://schemas.openxmlformats.org/officeDocument/2006/relationships/slideLayout" Target="../slideLayouts/slideLayout6.xml"/><Relationship Id="rId21" Type="http://schemas.openxmlformats.org/officeDocument/2006/relationships/hyperlink" Target="http://www.facebook.com/Capgemini" TargetMode="External"/><Relationship Id="rId7" Type="http://schemas.openxmlformats.org/officeDocument/2006/relationships/tags" Target="../tags/tag20.xml"/><Relationship Id="rId12" Type="http://schemas.openxmlformats.org/officeDocument/2006/relationships/tags" Target="../tags/tag25.xml"/><Relationship Id="rId17" Type="http://schemas.openxmlformats.org/officeDocument/2006/relationships/oleObject" Target="../embeddings/oleObject5.bin"/><Relationship Id="rId25" Type="http://schemas.openxmlformats.org/officeDocument/2006/relationships/hyperlink" Target="http://www.twitter.com/capgemini" TargetMode="External"/><Relationship Id="rId2" Type="http://schemas.openxmlformats.org/officeDocument/2006/relationships/slideLayout" Target="../slideLayouts/slideLayout5.xml"/><Relationship Id="rId16" Type="http://schemas.openxmlformats.org/officeDocument/2006/relationships/tags" Target="../tags/tag29.xml"/><Relationship Id="rId20" Type="http://schemas.openxmlformats.org/officeDocument/2006/relationships/image" Target="../media/image3.emf"/><Relationship Id="rId29" Type="http://schemas.openxmlformats.org/officeDocument/2006/relationships/hyperlink" Target="http://www.slideshare.net/capgemini" TargetMode="External"/><Relationship Id="rId1" Type="http://schemas.openxmlformats.org/officeDocument/2006/relationships/slideLayout" Target="../slideLayouts/slideLayout4.xml"/><Relationship Id="rId6" Type="http://schemas.openxmlformats.org/officeDocument/2006/relationships/tags" Target="../tags/tag19.xml"/><Relationship Id="rId11" Type="http://schemas.openxmlformats.org/officeDocument/2006/relationships/tags" Target="../tags/tag24.xml"/><Relationship Id="rId24" Type="http://schemas.openxmlformats.org/officeDocument/2006/relationships/image" Target="../media/image8.png"/><Relationship Id="rId5" Type="http://schemas.openxmlformats.org/officeDocument/2006/relationships/vmlDrawing" Target="../drawings/vmlDrawing5.vml"/><Relationship Id="rId15" Type="http://schemas.openxmlformats.org/officeDocument/2006/relationships/tags" Target="../tags/tag28.xml"/><Relationship Id="rId23" Type="http://schemas.openxmlformats.org/officeDocument/2006/relationships/hyperlink" Target="http://www.linkedin.com/company/capgemini" TargetMode="External"/><Relationship Id="rId28" Type="http://schemas.openxmlformats.org/officeDocument/2006/relationships/image" Target="../media/image10.png"/><Relationship Id="rId10" Type="http://schemas.openxmlformats.org/officeDocument/2006/relationships/tags" Target="../tags/tag23.xml"/><Relationship Id="rId19" Type="http://schemas.openxmlformats.org/officeDocument/2006/relationships/image" Target="../media/image6.tiff"/><Relationship Id="rId31" Type="http://schemas.openxmlformats.org/officeDocument/2006/relationships/image" Target="../media/image12.png"/><Relationship Id="rId4" Type="http://schemas.openxmlformats.org/officeDocument/2006/relationships/theme" Target="../theme/theme2.xml"/><Relationship Id="rId9" Type="http://schemas.openxmlformats.org/officeDocument/2006/relationships/tags" Target="../tags/tag22.xml"/><Relationship Id="rId14" Type="http://schemas.openxmlformats.org/officeDocument/2006/relationships/tags" Target="../tags/tag27.xml"/><Relationship Id="rId22" Type="http://schemas.openxmlformats.org/officeDocument/2006/relationships/image" Target="../media/image7.png"/><Relationship Id="rId27" Type="http://schemas.openxmlformats.org/officeDocument/2006/relationships/hyperlink" Target="http://www.youtube.com/capgemini" TargetMode="External"/><Relationship Id="rId30" Type="http://schemas.openxmlformats.org/officeDocument/2006/relationships/image" Target="../media/image11.gif"/></Relationships>
</file>

<file path=ppt/slideMasters/_rels/slideMaster3.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vmlDrawing" Target="../drawings/vmlDrawing9.vml"/><Relationship Id="rId1" Type="http://schemas.openxmlformats.org/officeDocument/2006/relationships/theme" Target="../theme/theme3.xml"/><Relationship Id="rId5" Type="http://schemas.openxmlformats.org/officeDocument/2006/relationships/image" Target="../media/image1.emf"/><Relationship Id="rId4" Type="http://schemas.openxmlformats.org/officeDocument/2006/relationships/oleObject" Target="../embeddings/oleObject9.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6"/>
            </p:custDataLst>
          </p:nvPr>
        </p:nvGraphicFramePr>
        <p:xfrm>
          <a:off x="1" y="0"/>
          <a:ext cx="158751" cy="158750"/>
        </p:xfrm>
        <a:graphic>
          <a:graphicData uri="http://schemas.openxmlformats.org/presentationml/2006/ole">
            <mc:AlternateContent xmlns:mc="http://schemas.openxmlformats.org/markup-compatibility/2006">
              <mc:Choice xmlns:v="urn:schemas-microsoft-com:vml" Requires="v">
                <p:oleObj spid="_x0000_s2260" name="think-cell Slide" r:id="rId12" imgW="360" imgH="360" progId="">
                  <p:embed/>
                </p:oleObj>
              </mc:Choice>
              <mc:Fallback>
                <p:oleObj name="think-cell Slide" r:id="rId12" imgW="360" imgH="360" progId="">
                  <p:embed/>
                  <p:pic>
                    <p:nvPicPr>
                      <p:cNvPr id="0" name="Picture 19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 y="0"/>
                        <a:ext cx="158751"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Freeform 4"/>
          <p:cNvSpPr>
            <a:spLocks/>
          </p:cNvSpPr>
          <p:nvPr>
            <p:custDataLst>
              <p:tags r:id="rId7"/>
            </p:custDataLst>
          </p:nvPr>
        </p:nvSpPr>
        <p:spPr bwMode="auto">
          <a:xfrm>
            <a:off x="1" y="866899"/>
            <a:ext cx="9905999" cy="49958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p:spPr>
        <p:txBody>
          <a:bodyPr vert="horz" wrap="square" lIns="95025" tIns="47513" rIns="95025" bIns="47513" numCol="1" anchor="t" anchorCtr="0" compatLnSpc="1">
            <a:prstTxWarp prst="textNoShape">
              <a:avLst/>
            </a:prstTxWarp>
          </a:bodyPr>
          <a:lstStyle/>
          <a:p>
            <a:endParaRPr lang="fr-FR" dirty="0"/>
          </a:p>
        </p:txBody>
      </p:sp>
      <p:pic>
        <p:nvPicPr>
          <p:cNvPr id="14" name="Picture 103" descr="C:\Users\UserSim\Desktop\Capgemini\Capgemini_logo_cmyk.png"/>
          <p:cNvPicPr>
            <a:picLocks noChangeAspect="1" noChangeArrowheads="1"/>
          </p:cNvPicPr>
          <p:nvPr>
            <p:custDataLst>
              <p:tags r:id="rId8"/>
            </p:custDataLst>
          </p:nvPr>
        </p:nvPicPr>
        <p:blipFill>
          <a:blip r:embed="rId14" cstate="email"/>
          <a:srcRect/>
          <a:stretch>
            <a:fillRect/>
          </a:stretch>
        </p:blipFill>
        <p:spPr bwMode="auto">
          <a:xfrm>
            <a:off x="331079" y="196439"/>
            <a:ext cx="2254800" cy="551705"/>
          </a:xfrm>
          <a:prstGeom prst="rect">
            <a:avLst/>
          </a:prstGeom>
          <a:noFill/>
        </p:spPr>
      </p:pic>
      <p:cxnSp>
        <p:nvCxnSpPr>
          <p:cNvPr id="15" name="Straight Connector 5"/>
          <p:cNvCxnSpPr/>
          <p:nvPr>
            <p:custDataLst>
              <p:tags r:id="rId9"/>
            </p:custDataLst>
          </p:nvPr>
        </p:nvCxnSpPr>
        <p:spPr>
          <a:xfrm flipH="1">
            <a:off x="4" y="6362700"/>
            <a:ext cx="9905999" cy="0"/>
          </a:xfrm>
          <a:prstGeom prst="line">
            <a:avLst/>
          </a:prstGeom>
          <a:ln w="9525" cmpd="sng">
            <a:solidFill>
              <a:srgbClr val="0098C8"/>
            </a:solidFill>
          </a:ln>
          <a:effectLst/>
        </p:spPr>
        <p:style>
          <a:lnRef idx="2">
            <a:schemeClr val="accent1"/>
          </a:lnRef>
          <a:fillRef idx="0">
            <a:schemeClr val="accent1"/>
          </a:fillRef>
          <a:effectRef idx="1">
            <a:schemeClr val="accent1"/>
          </a:effectRef>
          <a:fontRef idx="minor">
            <a:schemeClr val="tx1"/>
          </a:fontRef>
        </p:style>
      </p:cxnSp>
      <p:sp>
        <p:nvSpPr>
          <p:cNvPr id="16" name="Rectangle 15"/>
          <p:cNvSpPr/>
          <p:nvPr userDrawn="1">
            <p:custDataLst>
              <p:tags r:id="rId10"/>
            </p:custDataLst>
          </p:nvPr>
        </p:nvSpPr>
        <p:spPr>
          <a:xfrm>
            <a:off x="154379" y="6405554"/>
            <a:ext cx="4382082" cy="309942"/>
          </a:xfrm>
          <a:prstGeom prst="rect">
            <a:avLst/>
          </a:prstGeom>
        </p:spPr>
        <p:txBody>
          <a:bodyPr wrap="square" lIns="31552" tIns="31552" rIns="315520" bIns="31552" anchor="b" anchorCtr="0">
            <a:spAutoFit/>
          </a:bodyPr>
          <a:lstStyle/>
          <a:p>
            <a:pPr algn="l"/>
            <a:r>
              <a:rPr lang="en-US" sz="800" dirty="0">
                <a:solidFill>
                  <a:srgbClr val="002060"/>
                </a:solidFill>
                <a:latin typeface="Arial"/>
                <a:cs typeface="Arial"/>
              </a:rPr>
              <a:t>The information contained in this presentation is </a:t>
            </a:r>
            <a:r>
              <a:rPr lang="en-US" sz="800" dirty="0" smtClean="0">
                <a:solidFill>
                  <a:srgbClr val="002060"/>
                </a:solidFill>
                <a:latin typeface="Arial"/>
                <a:cs typeface="Arial"/>
              </a:rPr>
              <a:t>proprietary.</a:t>
            </a:r>
          </a:p>
          <a:p>
            <a:pPr algn="l"/>
            <a:r>
              <a:rPr lang="en-US" sz="800" dirty="0" smtClean="0">
                <a:solidFill>
                  <a:srgbClr val="002060"/>
                </a:solidFill>
                <a:latin typeface="Arial"/>
                <a:cs typeface="Arial"/>
              </a:rPr>
              <a:t>© 201</a:t>
            </a:r>
            <a:r>
              <a:rPr lang="pl-PL" sz="800" dirty="0" smtClean="0">
                <a:solidFill>
                  <a:srgbClr val="002060"/>
                </a:solidFill>
                <a:latin typeface="Arial"/>
                <a:cs typeface="Arial"/>
              </a:rPr>
              <a:t>6</a:t>
            </a:r>
            <a:r>
              <a:rPr lang="en-US" sz="800" dirty="0" smtClean="0">
                <a:solidFill>
                  <a:srgbClr val="002060"/>
                </a:solidFill>
                <a:latin typeface="Arial"/>
                <a:cs typeface="Arial"/>
              </a:rPr>
              <a:t> </a:t>
            </a:r>
            <a:r>
              <a:rPr lang="en-US" sz="800" dirty="0">
                <a:solidFill>
                  <a:srgbClr val="002060"/>
                </a:solidFill>
                <a:latin typeface="Arial"/>
                <a:cs typeface="Arial"/>
              </a:rPr>
              <a:t>Capgemini. All rights </a:t>
            </a:r>
            <a:r>
              <a:rPr lang="en-US" sz="800" dirty="0" smtClean="0">
                <a:solidFill>
                  <a:srgbClr val="002060"/>
                </a:solidFill>
                <a:latin typeface="Arial"/>
                <a:cs typeface="Arial"/>
              </a:rPr>
              <a:t>reserved.</a:t>
            </a:r>
            <a:endParaRPr lang="en-US" sz="800" dirty="0">
              <a:solidFill>
                <a:srgbClr val="002060"/>
              </a:solidFill>
              <a:latin typeface="Arial"/>
              <a:cs typeface="Arial"/>
            </a:endParaRPr>
          </a:p>
        </p:txBody>
      </p:sp>
      <p:pic>
        <p:nvPicPr>
          <p:cNvPr id="17" name="Picture 104" descr="C:\Users\UserSim\Desktop\Capgemini\moto.emf"/>
          <p:cNvPicPr>
            <a:picLocks noChangeAspect="1" noChangeArrowheads="1"/>
          </p:cNvPicPr>
          <p:nvPr userDrawn="1">
            <p:custDataLst>
              <p:tags r:id="rId11"/>
            </p:custDataLst>
          </p:nvPr>
        </p:nvPicPr>
        <p:blipFill>
          <a:blip r:embed="rId15" cstate="email"/>
          <a:srcRect/>
          <a:stretch>
            <a:fillRect/>
          </a:stretch>
        </p:blipFill>
        <p:spPr bwMode="auto">
          <a:xfrm>
            <a:off x="6700415" y="6473195"/>
            <a:ext cx="2880000" cy="229351"/>
          </a:xfrm>
          <a:prstGeom prst="rect">
            <a:avLst/>
          </a:prstGeom>
          <a:noFill/>
        </p:spPr>
      </p:pic>
    </p:spTree>
  </p:cSld>
  <p:clrMap bg1="lt1" tx1="dk1" bg2="lt2" tx2="dk2" accent1="accent1" accent2="accent2" accent3="accent3" accent4="accent4" accent5="accent5" accent6="accent6" hlink="hlink" folHlink="folHlink"/>
  <p:sldLayoutIdLst>
    <p:sldLayoutId id="2147483981" r:id="rId1"/>
    <p:sldLayoutId id="2147483965" r:id="rId2"/>
    <p:sldLayoutId id="2147483964" r:id="rId3"/>
  </p:sldLayoutIdLst>
  <p:timing>
    <p:tnLst>
      <p:par>
        <p:cTn id="1" dur="indefinite" restart="never" nodeType="tmRoot"/>
      </p:par>
    </p:tnLst>
  </p:timing>
  <p:txStyles>
    <p:titleStyle>
      <a:lvl1pPr algn="l" defTabSz="872667" rtl="0" eaLnBrk="1" latinLnBrk="0" hangingPunct="1">
        <a:lnSpc>
          <a:spcPct val="85000"/>
        </a:lnSpc>
        <a:spcBef>
          <a:spcPct val="0"/>
        </a:spcBef>
        <a:buNone/>
        <a:defRPr sz="2200" b="0" kern="1200">
          <a:solidFill>
            <a:schemeClr val="tx1"/>
          </a:solidFill>
          <a:latin typeface="Arial"/>
          <a:ea typeface="+mj-ea"/>
          <a:cs typeface="Arial"/>
        </a:defRPr>
      </a:lvl1pPr>
    </p:titleStyle>
    <p:bodyStyle>
      <a:lvl1pPr marL="158614" indent="-158614" algn="l" defTabSz="872667" rtl="0" eaLnBrk="1" latinLnBrk="0" hangingPunct="1">
        <a:spcBef>
          <a:spcPts val="0"/>
        </a:spcBef>
        <a:buClr>
          <a:schemeClr val="accent5"/>
        </a:buClr>
        <a:buFont typeface="Wingdings" pitchFamily="2" charset="2"/>
        <a:buChar char="§"/>
        <a:defRPr sz="1600" b="0" kern="1200">
          <a:solidFill>
            <a:schemeClr val="bg2">
              <a:lumMod val="50000"/>
            </a:schemeClr>
          </a:solidFill>
          <a:latin typeface="Arial"/>
          <a:ea typeface="+mn-ea"/>
          <a:cs typeface="Arial"/>
        </a:defRPr>
      </a:lvl1pPr>
      <a:lvl2pPr marL="339392" indent="-172727" algn="l" defTabSz="872667" rtl="0" eaLnBrk="1" latinLnBrk="0" hangingPunct="1">
        <a:spcBef>
          <a:spcPts val="0"/>
        </a:spcBef>
        <a:buClr>
          <a:schemeClr val="accent3"/>
        </a:buClr>
        <a:buFont typeface="Wingdings" pitchFamily="2" charset="2"/>
        <a:buChar char="§"/>
        <a:defRPr sz="1400" kern="1200">
          <a:solidFill>
            <a:schemeClr val="bg2">
              <a:lumMod val="50000"/>
            </a:schemeClr>
          </a:solidFill>
          <a:latin typeface="Arial"/>
          <a:ea typeface="+mn-ea"/>
          <a:cs typeface="Arial"/>
        </a:defRPr>
      </a:lvl2pPr>
      <a:lvl3pPr marL="512119" indent="-157575" algn="l" defTabSz="872667" rtl="0" eaLnBrk="1" latinLnBrk="0" hangingPunct="1">
        <a:spcBef>
          <a:spcPts val="0"/>
        </a:spcBef>
        <a:buClr>
          <a:schemeClr val="accent2"/>
        </a:buClr>
        <a:buFont typeface="Arial" pitchFamily="34" charset="0"/>
        <a:buChar char="•"/>
        <a:defRPr sz="1200" kern="1200">
          <a:solidFill>
            <a:schemeClr val="bg2">
              <a:lumMod val="50000"/>
            </a:schemeClr>
          </a:solidFill>
          <a:latin typeface="Arial"/>
          <a:ea typeface="+mn-ea"/>
          <a:cs typeface="Arial"/>
        </a:defRPr>
      </a:lvl3pPr>
      <a:lvl4pPr marL="678784" indent="-157575" algn="l" defTabSz="872667" rtl="0" eaLnBrk="1" latinLnBrk="0" hangingPunct="1">
        <a:spcBef>
          <a:spcPts val="0"/>
        </a:spcBef>
        <a:buClr>
          <a:schemeClr val="bg2"/>
        </a:buClr>
        <a:buFont typeface="Arial" pitchFamily="34" charset="0"/>
        <a:buChar char="–"/>
        <a:defRPr sz="1100" kern="1200">
          <a:solidFill>
            <a:schemeClr val="bg2">
              <a:lumMod val="50000"/>
            </a:schemeClr>
          </a:solidFill>
          <a:latin typeface="Arial"/>
          <a:ea typeface="+mn-ea"/>
          <a:cs typeface="Arial"/>
        </a:defRPr>
      </a:lvl4pPr>
      <a:lvl5pPr marL="1536259" indent="-184836" algn="l" defTabSz="872667"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399835" indent="-218167" algn="l" defTabSz="872667"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168" indent="-218167" algn="l" defTabSz="872667"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502" indent="-218167" algn="l" defTabSz="872667"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8835" indent="-218167" algn="l" defTabSz="872667"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fr-FR"/>
      </a:defPPr>
      <a:lvl1pPr marL="0" algn="l" defTabSz="872667" rtl="0" eaLnBrk="1" latinLnBrk="0" hangingPunct="1">
        <a:defRPr sz="1800" kern="1200">
          <a:solidFill>
            <a:schemeClr val="tx1"/>
          </a:solidFill>
          <a:latin typeface="+mn-lt"/>
          <a:ea typeface="+mn-ea"/>
          <a:cs typeface="+mn-cs"/>
        </a:defRPr>
      </a:lvl1pPr>
      <a:lvl2pPr marL="436334" algn="l" defTabSz="872667" rtl="0" eaLnBrk="1" latinLnBrk="0" hangingPunct="1">
        <a:defRPr sz="1800" kern="1200">
          <a:solidFill>
            <a:schemeClr val="tx1"/>
          </a:solidFill>
          <a:latin typeface="+mn-lt"/>
          <a:ea typeface="+mn-ea"/>
          <a:cs typeface="+mn-cs"/>
        </a:defRPr>
      </a:lvl2pPr>
      <a:lvl3pPr marL="872667" algn="l" defTabSz="872667" rtl="0" eaLnBrk="1" latinLnBrk="0" hangingPunct="1">
        <a:defRPr sz="1800" kern="1200">
          <a:solidFill>
            <a:schemeClr val="tx1"/>
          </a:solidFill>
          <a:latin typeface="+mn-lt"/>
          <a:ea typeface="+mn-ea"/>
          <a:cs typeface="+mn-cs"/>
        </a:defRPr>
      </a:lvl3pPr>
      <a:lvl4pPr marL="1309001" algn="l" defTabSz="872667" rtl="0" eaLnBrk="1" latinLnBrk="0" hangingPunct="1">
        <a:defRPr sz="1800" kern="1200">
          <a:solidFill>
            <a:schemeClr val="tx1"/>
          </a:solidFill>
          <a:latin typeface="+mn-lt"/>
          <a:ea typeface="+mn-ea"/>
          <a:cs typeface="+mn-cs"/>
        </a:defRPr>
      </a:lvl4pPr>
      <a:lvl5pPr marL="1745334" algn="l" defTabSz="872667" rtl="0" eaLnBrk="1" latinLnBrk="0" hangingPunct="1">
        <a:defRPr sz="1800" kern="1200">
          <a:solidFill>
            <a:schemeClr val="tx1"/>
          </a:solidFill>
          <a:latin typeface="+mn-lt"/>
          <a:ea typeface="+mn-ea"/>
          <a:cs typeface="+mn-cs"/>
        </a:defRPr>
      </a:lvl5pPr>
      <a:lvl6pPr marL="2181668" algn="l" defTabSz="872667" rtl="0" eaLnBrk="1" latinLnBrk="0" hangingPunct="1">
        <a:defRPr sz="1800" kern="1200">
          <a:solidFill>
            <a:schemeClr val="tx1"/>
          </a:solidFill>
          <a:latin typeface="+mn-lt"/>
          <a:ea typeface="+mn-ea"/>
          <a:cs typeface="+mn-cs"/>
        </a:defRPr>
      </a:lvl6pPr>
      <a:lvl7pPr marL="2618001" algn="l" defTabSz="872667" rtl="0" eaLnBrk="1" latinLnBrk="0" hangingPunct="1">
        <a:defRPr sz="1800" kern="1200">
          <a:solidFill>
            <a:schemeClr val="tx1"/>
          </a:solidFill>
          <a:latin typeface="+mn-lt"/>
          <a:ea typeface="+mn-ea"/>
          <a:cs typeface="+mn-cs"/>
        </a:defRPr>
      </a:lvl7pPr>
      <a:lvl8pPr marL="3054336" algn="l" defTabSz="872667" rtl="0" eaLnBrk="1" latinLnBrk="0" hangingPunct="1">
        <a:defRPr sz="1800" kern="1200">
          <a:solidFill>
            <a:schemeClr val="tx1"/>
          </a:solidFill>
          <a:latin typeface="+mn-lt"/>
          <a:ea typeface="+mn-ea"/>
          <a:cs typeface="+mn-cs"/>
        </a:defRPr>
      </a:lvl8pPr>
      <a:lvl9pPr marL="3490669" algn="l" defTabSz="87266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58751" cy="158750"/>
        </p:xfrm>
        <a:graphic>
          <a:graphicData uri="http://schemas.openxmlformats.org/presentationml/2006/ole">
            <mc:AlternateContent xmlns:mc="http://schemas.openxmlformats.org/markup-compatibility/2006">
              <mc:Choice xmlns:v="urn:schemas-microsoft-com:vml" Requires="v">
                <p:oleObj spid="_x0000_s133324" name="think-cell Slide" r:id="rId17" imgW="360" imgH="360" progId="">
                  <p:embed/>
                </p:oleObj>
              </mc:Choice>
              <mc:Fallback>
                <p:oleObj name="think-cell Slide" r:id="rId17" imgW="360" imgH="360" progId="">
                  <p:embed/>
                  <p:pic>
                    <p:nvPicPr>
                      <p:cNvPr id="0" name="Picture 19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58751"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657" y="1677994"/>
            <a:ext cx="9907658"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1552" tIns="41018" rIns="31552" bIns="41018"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8"/>
            </p:custDataLst>
          </p:nvPr>
        </p:nvPicPr>
        <p:blipFill>
          <a:blip r:embed="rId19" cstate="email"/>
          <a:stretch>
            <a:fillRect/>
          </a:stretch>
        </p:blipFill>
        <p:spPr>
          <a:xfrm>
            <a:off x="690570" y="930776"/>
            <a:ext cx="3154764" cy="776000"/>
          </a:xfrm>
          <a:prstGeom prst="rect">
            <a:avLst/>
          </a:prstGeom>
        </p:spPr>
      </p:pic>
      <p:pic>
        <p:nvPicPr>
          <p:cNvPr id="9" name="Picture 104" descr="C:\Users\UserSim\Desktop\Capgemini\moto.emf"/>
          <p:cNvPicPr>
            <a:picLocks noChangeAspect="1" noChangeArrowheads="1"/>
          </p:cNvPicPr>
          <p:nvPr>
            <p:custDataLst>
              <p:tags r:id="rId9"/>
            </p:custDataLst>
          </p:nvPr>
        </p:nvPicPr>
        <p:blipFill rotWithShape="1">
          <a:blip r:embed="rId20" cstate="screen">
            <a:extLst>
              <a:ext uri="{28A0092B-C50C-407E-A947-70E740481C1C}">
                <a14:useLocalDpi xmlns:a14="http://schemas.microsoft.com/office/drawing/2010/main"/>
              </a:ext>
            </a:extLst>
          </a:blip>
          <a:srcRect l="-1543" b="-21886"/>
          <a:stretch/>
        </p:blipFill>
        <p:spPr bwMode="auto">
          <a:xfrm>
            <a:off x="5435366" y="1173628"/>
            <a:ext cx="3701559" cy="353826"/>
          </a:xfrm>
          <a:prstGeom prst="rect">
            <a:avLst/>
          </a:prstGeom>
          <a:noFill/>
        </p:spPr>
      </p:pic>
      <p:sp>
        <p:nvSpPr>
          <p:cNvPr id="13" name="Rectangle 12"/>
          <p:cNvSpPr/>
          <p:nvPr>
            <p:custDataLst>
              <p:tags r:id="rId10"/>
            </p:custDataLst>
          </p:nvPr>
        </p:nvSpPr>
        <p:spPr>
          <a:xfrm>
            <a:off x="5523918" y="6351933"/>
            <a:ext cx="4382082" cy="309942"/>
          </a:xfrm>
          <a:prstGeom prst="rect">
            <a:avLst/>
          </a:prstGeom>
        </p:spPr>
        <p:txBody>
          <a:bodyPr wrap="square" lIns="31552" tIns="31552" rIns="315520" bIns="31552" anchor="b" anchorCtr="0">
            <a:spAutoFit/>
          </a:bodyPr>
          <a:lstStyle/>
          <a:p>
            <a:pPr algn="r"/>
            <a:r>
              <a:rPr lang="en-US" sz="800" dirty="0">
                <a:solidFill>
                  <a:schemeClr val="bg1"/>
                </a:solidFill>
                <a:latin typeface="Arial"/>
                <a:cs typeface="Arial"/>
              </a:rPr>
              <a:t>The information contained in this presentation is </a:t>
            </a:r>
            <a:r>
              <a:rPr lang="en-US" sz="800" dirty="0" smtClean="0">
                <a:solidFill>
                  <a:schemeClr val="bg1"/>
                </a:solidFill>
                <a:latin typeface="Arial"/>
                <a:cs typeface="Arial"/>
              </a:rPr>
              <a:t>proprietary.</a:t>
            </a:r>
          </a:p>
          <a:p>
            <a:pPr algn="r"/>
            <a:r>
              <a:rPr lang="en-US" sz="800" dirty="0" smtClean="0">
                <a:solidFill>
                  <a:schemeClr val="bg1"/>
                </a:solidFill>
                <a:latin typeface="Arial"/>
                <a:cs typeface="Arial"/>
              </a:rPr>
              <a:t>© 2014 </a:t>
            </a:r>
            <a:r>
              <a:rPr lang="en-US" sz="800" dirty="0">
                <a:solidFill>
                  <a:schemeClr val="bg1"/>
                </a:solidFill>
                <a:latin typeface="Arial"/>
                <a:cs typeface="Arial"/>
              </a:rPr>
              <a:t>Capgemini. All rights </a:t>
            </a:r>
            <a:r>
              <a:rPr lang="en-US" sz="800" dirty="0" smtClean="0">
                <a:solidFill>
                  <a:schemeClr val="bg1"/>
                </a:solidFill>
                <a:latin typeface="Arial"/>
                <a:cs typeface="Arial"/>
              </a:rPr>
              <a:t>reserved.</a:t>
            </a:r>
            <a:endParaRPr lang="en-US" sz="800" dirty="0">
              <a:solidFill>
                <a:schemeClr val="bg1"/>
              </a:solidFill>
              <a:latin typeface="Arial"/>
              <a:cs typeface="Arial"/>
            </a:endParaRPr>
          </a:p>
        </p:txBody>
      </p:sp>
      <p:sp>
        <p:nvSpPr>
          <p:cNvPr id="15" name="Rectangle 14"/>
          <p:cNvSpPr/>
          <p:nvPr>
            <p:custDataLst>
              <p:tags r:id="rId11"/>
            </p:custDataLst>
          </p:nvPr>
        </p:nvSpPr>
        <p:spPr>
          <a:xfrm>
            <a:off x="7223948" y="5492028"/>
            <a:ext cx="2656265" cy="346388"/>
          </a:xfrm>
          <a:prstGeom prst="rect">
            <a:avLst/>
          </a:prstGeom>
        </p:spPr>
        <p:txBody>
          <a:bodyPr wrap="none" lIns="34359" tIns="34359" rIns="343592" bIns="34359" anchor="b" anchorCtr="0">
            <a:spAutoFit/>
          </a:bodyPr>
          <a:lstStyle/>
          <a:p>
            <a:pPr algn="r"/>
            <a:r>
              <a:rPr lang="en-US" sz="1800" b="1" dirty="0">
                <a:solidFill>
                  <a:schemeClr val="bg1"/>
                </a:solidFill>
                <a:latin typeface="Arial"/>
                <a:cs typeface="Arial"/>
              </a:rPr>
              <a:t>www.capgemini.com</a:t>
            </a:r>
          </a:p>
        </p:txBody>
      </p:sp>
      <p:pic>
        <p:nvPicPr>
          <p:cNvPr id="16" name="Picture 3" descr="C:\Users\UserSim\Desktop\DS_icons\128x128 shadows\facebook.png">
            <a:hlinkClick r:id="rId21"/>
          </p:cNvPr>
          <p:cNvPicPr>
            <a:picLocks noChangeAspect="1" noChangeArrowheads="1"/>
          </p:cNvPicPr>
          <p:nvPr>
            <p:custDataLst>
              <p:tags r:id="rId12"/>
            </p:custDataLst>
          </p:nvPr>
        </p:nvPicPr>
        <p:blipFill>
          <a:blip r:embed="rId22" cstate="email"/>
          <a:srcRect/>
          <a:stretch>
            <a:fillRect/>
          </a:stretch>
        </p:blipFill>
        <p:spPr bwMode="auto">
          <a:xfrm>
            <a:off x="7939253" y="5932547"/>
            <a:ext cx="278223" cy="263770"/>
          </a:xfrm>
          <a:prstGeom prst="rect">
            <a:avLst/>
          </a:prstGeom>
          <a:noFill/>
        </p:spPr>
      </p:pic>
      <p:pic>
        <p:nvPicPr>
          <p:cNvPr id="17" name="Picture 4" descr="C:\Users\UserSim\Desktop\DS_icons\128x128 shadows\linkedin.png">
            <a:hlinkClick r:id="rId23"/>
          </p:cNvPr>
          <p:cNvPicPr>
            <a:picLocks noChangeAspect="1" noChangeArrowheads="1"/>
          </p:cNvPicPr>
          <p:nvPr>
            <p:custDataLst>
              <p:tags r:id="rId13"/>
            </p:custDataLst>
          </p:nvPr>
        </p:nvPicPr>
        <p:blipFill>
          <a:blip r:embed="rId24" cstate="email"/>
          <a:srcRect/>
          <a:stretch>
            <a:fillRect/>
          </a:stretch>
        </p:blipFill>
        <p:spPr bwMode="auto">
          <a:xfrm>
            <a:off x="8274664" y="5932547"/>
            <a:ext cx="281314" cy="266700"/>
          </a:xfrm>
          <a:prstGeom prst="rect">
            <a:avLst/>
          </a:prstGeom>
          <a:noFill/>
        </p:spPr>
      </p:pic>
      <p:pic>
        <p:nvPicPr>
          <p:cNvPr id="18" name="Picture 5" descr="C:\Users\UserSim\Desktop\DS_icons\128x128 shadows\twitter.png">
            <a:hlinkClick r:id="rId25"/>
          </p:cNvPr>
          <p:cNvPicPr>
            <a:picLocks noChangeAspect="1" noChangeArrowheads="1"/>
          </p:cNvPicPr>
          <p:nvPr>
            <p:custDataLst>
              <p:tags r:id="rId14"/>
            </p:custDataLst>
          </p:nvPr>
        </p:nvPicPr>
        <p:blipFill>
          <a:blip r:embed="rId26" cstate="email"/>
          <a:srcRect/>
          <a:stretch>
            <a:fillRect/>
          </a:stretch>
        </p:blipFill>
        <p:spPr bwMode="auto">
          <a:xfrm>
            <a:off x="8903720" y="5932547"/>
            <a:ext cx="281314" cy="266700"/>
          </a:xfrm>
          <a:prstGeom prst="rect">
            <a:avLst/>
          </a:prstGeom>
          <a:noFill/>
        </p:spPr>
      </p:pic>
      <p:pic>
        <p:nvPicPr>
          <p:cNvPr id="19" name="Picture 6" descr="C:\Users\UserSim\Desktop\DS_icons\128x128 shadows\youtube.png">
            <a:hlinkClick r:id="rId27"/>
          </p:cNvPr>
          <p:cNvPicPr>
            <a:picLocks noChangeAspect="1" noChangeArrowheads="1"/>
          </p:cNvPicPr>
          <p:nvPr>
            <p:custDataLst>
              <p:tags r:id="rId15"/>
            </p:custDataLst>
          </p:nvPr>
        </p:nvPicPr>
        <p:blipFill>
          <a:blip r:embed="rId28" cstate="email"/>
          <a:srcRect/>
          <a:stretch>
            <a:fillRect/>
          </a:stretch>
        </p:blipFill>
        <p:spPr bwMode="auto">
          <a:xfrm>
            <a:off x="9242223" y="5932547"/>
            <a:ext cx="281314" cy="266700"/>
          </a:xfrm>
          <a:prstGeom prst="rect">
            <a:avLst/>
          </a:prstGeom>
          <a:noFill/>
        </p:spPr>
      </p:pic>
      <p:pic>
        <p:nvPicPr>
          <p:cNvPr id="20" name="Image 22" descr="Picto_Slideshare.gif">
            <a:hlinkClick r:id="rId29"/>
          </p:cNvPr>
          <p:cNvPicPr preferRelativeResize="0">
            <a:picLocks/>
          </p:cNvPicPr>
          <p:nvPr>
            <p:custDataLst>
              <p:tags r:id="rId16"/>
            </p:custDataLst>
          </p:nvPr>
        </p:nvPicPr>
        <p:blipFill>
          <a:blip r:embed="rId30" cstate="email">
            <a:extLst>
              <a:ext uri="{28A0092B-C50C-407E-A947-70E740481C1C}">
                <a14:useLocalDpi xmlns:a14="http://schemas.microsoft.com/office/drawing/2010/main"/>
              </a:ext>
            </a:extLst>
          </a:blip>
          <a:srcRect l="4793" t="6316" r="5718" b="7969"/>
          <a:stretch>
            <a:fillRect/>
          </a:stretch>
        </p:blipFill>
        <p:spPr>
          <a:xfrm>
            <a:off x="8613169" y="5932549"/>
            <a:ext cx="233362" cy="238125"/>
          </a:xfrm>
          <a:prstGeom prst="roundRect">
            <a:avLst/>
          </a:prstGeom>
          <a:effectLst>
            <a:outerShdw blurRad="38100" dist="25400" dir="5400000" sx="98000" sy="98000" algn="t" rotWithShape="0">
              <a:schemeClr val="tx2">
                <a:alpha val="51000"/>
              </a:schemeClr>
            </a:outerShdw>
          </a:effectLst>
        </p:spPr>
      </p:pic>
      <p:pic>
        <p:nvPicPr>
          <p:cNvPr id="14" name="Picture 13" descr="slogan.pn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5490119" y="1165949"/>
            <a:ext cx="3645687" cy="298983"/>
          </a:xfrm>
          <a:prstGeom prst="rect">
            <a:avLst/>
          </a:prstGeom>
        </p:spPr>
      </p:pic>
    </p:spTree>
  </p:cSld>
  <p:clrMap bg1="lt1" tx1="dk1" bg2="lt2" tx2="dk2" accent1="accent1" accent2="accent2" accent3="accent3" accent4="accent4" accent5="accent5" accent6="accent6" hlink="hlink" folHlink="folHlink"/>
  <p:sldLayoutIdLst>
    <p:sldLayoutId id="2147483945" r:id="rId1"/>
    <p:sldLayoutId id="2147483971" r:id="rId2"/>
    <p:sldLayoutId id="2147483961" r:id="rId3"/>
  </p:sldLayoutIdLst>
  <p:timing>
    <p:tnLst>
      <p:par>
        <p:cTn id="1" dur="indefinite" restart="never" nodeType="tmRoot"/>
      </p:par>
    </p:tnLst>
  </p:timing>
  <p:txStyles>
    <p:titleStyle>
      <a:lvl1pPr algn="ctr" defTabSz="801422" rtl="0" eaLnBrk="1" latinLnBrk="0" hangingPunct="1">
        <a:spcBef>
          <a:spcPct val="0"/>
        </a:spcBef>
        <a:buNone/>
        <a:defRPr sz="3900" kern="1200">
          <a:solidFill>
            <a:schemeClr val="tx1"/>
          </a:solidFill>
          <a:latin typeface="+mj-lt"/>
          <a:ea typeface="+mj-ea"/>
          <a:cs typeface="+mj-cs"/>
        </a:defRPr>
      </a:lvl1pPr>
    </p:titleStyle>
    <p:bodyStyle>
      <a:lvl1pPr marL="300533" indent="-300533" algn="l" defTabSz="801422"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651154" indent="-250444" algn="l" defTabSz="801422" rtl="0" eaLnBrk="1" latinLnBrk="0" hangingPunct="1">
        <a:spcBef>
          <a:spcPct val="20000"/>
        </a:spcBef>
        <a:buFont typeface="Arial" pitchFamily="34" charset="0"/>
        <a:buChar char="–"/>
        <a:defRPr sz="2500" kern="1200">
          <a:solidFill>
            <a:schemeClr val="tx1"/>
          </a:solidFill>
          <a:latin typeface="+mn-lt"/>
          <a:ea typeface="+mn-ea"/>
          <a:cs typeface="+mn-cs"/>
        </a:defRPr>
      </a:lvl2pPr>
      <a:lvl3pPr marL="1001776" indent="-200355" algn="l" defTabSz="801422" rtl="0" eaLnBrk="1" latinLnBrk="0" hangingPunct="1">
        <a:spcBef>
          <a:spcPct val="20000"/>
        </a:spcBef>
        <a:buFont typeface="Arial" pitchFamily="34" charset="0"/>
        <a:buChar char="•"/>
        <a:defRPr sz="2100" kern="1200">
          <a:solidFill>
            <a:schemeClr val="tx1"/>
          </a:solidFill>
          <a:latin typeface="+mn-lt"/>
          <a:ea typeface="+mn-ea"/>
          <a:cs typeface="+mn-cs"/>
        </a:defRPr>
      </a:lvl3pPr>
      <a:lvl4pPr marL="1402487"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03197"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203908"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04618"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05329"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06039"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01422" rtl="0" eaLnBrk="1" latinLnBrk="0" hangingPunct="1">
        <a:defRPr sz="1700" kern="1200">
          <a:solidFill>
            <a:schemeClr val="tx1"/>
          </a:solidFill>
          <a:latin typeface="+mn-lt"/>
          <a:ea typeface="+mn-ea"/>
          <a:cs typeface="+mn-cs"/>
        </a:defRPr>
      </a:lvl1pPr>
      <a:lvl2pPr marL="400710" algn="l" defTabSz="801422" rtl="0" eaLnBrk="1" latinLnBrk="0" hangingPunct="1">
        <a:defRPr sz="1700" kern="1200">
          <a:solidFill>
            <a:schemeClr val="tx1"/>
          </a:solidFill>
          <a:latin typeface="+mn-lt"/>
          <a:ea typeface="+mn-ea"/>
          <a:cs typeface="+mn-cs"/>
        </a:defRPr>
      </a:lvl2pPr>
      <a:lvl3pPr marL="801422" algn="l" defTabSz="801422" rtl="0" eaLnBrk="1" latinLnBrk="0" hangingPunct="1">
        <a:defRPr sz="1700" kern="1200">
          <a:solidFill>
            <a:schemeClr val="tx1"/>
          </a:solidFill>
          <a:latin typeface="+mn-lt"/>
          <a:ea typeface="+mn-ea"/>
          <a:cs typeface="+mn-cs"/>
        </a:defRPr>
      </a:lvl3pPr>
      <a:lvl4pPr marL="1202131" algn="l" defTabSz="801422" rtl="0" eaLnBrk="1" latinLnBrk="0" hangingPunct="1">
        <a:defRPr sz="1700" kern="1200">
          <a:solidFill>
            <a:schemeClr val="tx1"/>
          </a:solidFill>
          <a:latin typeface="+mn-lt"/>
          <a:ea typeface="+mn-ea"/>
          <a:cs typeface="+mn-cs"/>
        </a:defRPr>
      </a:lvl4pPr>
      <a:lvl5pPr marL="1602842" algn="l" defTabSz="801422" rtl="0" eaLnBrk="1" latinLnBrk="0" hangingPunct="1">
        <a:defRPr sz="1700" kern="1200">
          <a:solidFill>
            <a:schemeClr val="tx1"/>
          </a:solidFill>
          <a:latin typeface="+mn-lt"/>
          <a:ea typeface="+mn-ea"/>
          <a:cs typeface="+mn-cs"/>
        </a:defRPr>
      </a:lvl5pPr>
      <a:lvl6pPr marL="2003553" algn="l" defTabSz="801422" rtl="0" eaLnBrk="1" latinLnBrk="0" hangingPunct="1">
        <a:defRPr sz="1700" kern="1200">
          <a:solidFill>
            <a:schemeClr val="tx1"/>
          </a:solidFill>
          <a:latin typeface="+mn-lt"/>
          <a:ea typeface="+mn-ea"/>
          <a:cs typeface="+mn-cs"/>
        </a:defRPr>
      </a:lvl6pPr>
      <a:lvl7pPr marL="2404263" algn="l" defTabSz="801422" rtl="0" eaLnBrk="1" latinLnBrk="0" hangingPunct="1">
        <a:defRPr sz="1700" kern="1200">
          <a:solidFill>
            <a:schemeClr val="tx1"/>
          </a:solidFill>
          <a:latin typeface="+mn-lt"/>
          <a:ea typeface="+mn-ea"/>
          <a:cs typeface="+mn-cs"/>
        </a:defRPr>
      </a:lvl7pPr>
      <a:lvl8pPr marL="2804974" algn="l" defTabSz="801422" rtl="0" eaLnBrk="1" latinLnBrk="0" hangingPunct="1">
        <a:defRPr sz="1700" kern="1200">
          <a:solidFill>
            <a:schemeClr val="tx1"/>
          </a:solidFill>
          <a:latin typeface="+mn-lt"/>
          <a:ea typeface="+mn-ea"/>
          <a:cs typeface="+mn-cs"/>
        </a:defRPr>
      </a:lvl8pPr>
      <a:lvl9pPr marL="3205684" algn="l" defTabSz="801422"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nvPr>
        </p:nvGraphicFramePr>
        <p:xfrm>
          <a:off x="0" y="0"/>
          <a:ext cx="158751" cy="158750"/>
        </p:xfrm>
        <a:graphic>
          <a:graphicData uri="http://schemas.openxmlformats.org/presentationml/2006/ole">
            <mc:AlternateContent xmlns:mc="http://schemas.openxmlformats.org/markup-compatibility/2006">
              <mc:Choice xmlns:v="urn:schemas-microsoft-com:vml" Requires="v">
                <p:oleObj spid="_x0000_s129229" name="think-cell Slide" r:id="rId4" imgW="360" imgH="360" progId="">
                  <p:embed/>
                </p:oleObj>
              </mc:Choice>
              <mc:Fallback>
                <p:oleObj name="think-cell Slide" r:id="rId4" imgW="360" imgH="360" progId="">
                  <p:embed/>
                  <p:pic>
                    <p:nvPicPr>
                      <p:cNvPr id="0" name="Picture 1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1"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ctr" defTabSz="801422" rtl="0" eaLnBrk="1" latinLnBrk="0" hangingPunct="1">
        <a:spcBef>
          <a:spcPct val="0"/>
        </a:spcBef>
        <a:buNone/>
        <a:defRPr sz="3900" kern="1200">
          <a:solidFill>
            <a:schemeClr val="tx1"/>
          </a:solidFill>
          <a:latin typeface="+mj-lt"/>
          <a:ea typeface="+mj-ea"/>
          <a:cs typeface="+mj-cs"/>
        </a:defRPr>
      </a:lvl1pPr>
    </p:titleStyle>
    <p:bodyStyle>
      <a:lvl1pPr marL="300533" indent="-300533" algn="l" defTabSz="801422"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651154" indent="-250444" algn="l" defTabSz="801422" rtl="0" eaLnBrk="1" latinLnBrk="0" hangingPunct="1">
        <a:spcBef>
          <a:spcPct val="20000"/>
        </a:spcBef>
        <a:buFont typeface="Arial" pitchFamily="34" charset="0"/>
        <a:buChar char="–"/>
        <a:defRPr sz="2500" kern="1200">
          <a:solidFill>
            <a:schemeClr val="tx1"/>
          </a:solidFill>
          <a:latin typeface="+mn-lt"/>
          <a:ea typeface="+mn-ea"/>
          <a:cs typeface="+mn-cs"/>
        </a:defRPr>
      </a:lvl2pPr>
      <a:lvl3pPr marL="1001776" indent="-200355" algn="l" defTabSz="801422" rtl="0" eaLnBrk="1" latinLnBrk="0" hangingPunct="1">
        <a:spcBef>
          <a:spcPct val="20000"/>
        </a:spcBef>
        <a:buFont typeface="Arial" pitchFamily="34" charset="0"/>
        <a:buChar char="•"/>
        <a:defRPr sz="2100" kern="1200">
          <a:solidFill>
            <a:schemeClr val="tx1"/>
          </a:solidFill>
          <a:latin typeface="+mn-lt"/>
          <a:ea typeface="+mn-ea"/>
          <a:cs typeface="+mn-cs"/>
        </a:defRPr>
      </a:lvl3pPr>
      <a:lvl4pPr marL="1402487"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03197"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203908"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04618"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05329"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06039" indent="-200355" algn="l" defTabSz="801422"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01422" rtl="0" eaLnBrk="1" latinLnBrk="0" hangingPunct="1">
        <a:defRPr sz="1700" kern="1200">
          <a:solidFill>
            <a:schemeClr val="tx1"/>
          </a:solidFill>
          <a:latin typeface="+mn-lt"/>
          <a:ea typeface="+mn-ea"/>
          <a:cs typeface="+mn-cs"/>
        </a:defRPr>
      </a:lvl1pPr>
      <a:lvl2pPr marL="400710" algn="l" defTabSz="801422" rtl="0" eaLnBrk="1" latinLnBrk="0" hangingPunct="1">
        <a:defRPr sz="1700" kern="1200">
          <a:solidFill>
            <a:schemeClr val="tx1"/>
          </a:solidFill>
          <a:latin typeface="+mn-lt"/>
          <a:ea typeface="+mn-ea"/>
          <a:cs typeface="+mn-cs"/>
        </a:defRPr>
      </a:lvl2pPr>
      <a:lvl3pPr marL="801422" algn="l" defTabSz="801422" rtl="0" eaLnBrk="1" latinLnBrk="0" hangingPunct="1">
        <a:defRPr sz="1700" kern="1200">
          <a:solidFill>
            <a:schemeClr val="tx1"/>
          </a:solidFill>
          <a:latin typeface="+mn-lt"/>
          <a:ea typeface="+mn-ea"/>
          <a:cs typeface="+mn-cs"/>
        </a:defRPr>
      </a:lvl3pPr>
      <a:lvl4pPr marL="1202131" algn="l" defTabSz="801422" rtl="0" eaLnBrk="1" latinLnBrk="0" hangingPunct="1">
        <a:defRPr sz="1700" kern="1200">
          <a:solidFill>
            <a:schemeClr val="tx1"/>
          </a:solidFill>
          <a:latin typeface="+mn-lt"/>
          <a:ea typeface="+mn-ea"/>
          <a:cs typeface="+mn-cs"/>
        </a:defRPr>
      </a:lvl4pPr>
      <a:lvl5pPr marL="1602842" algn="l" defTabSz="801422" rtl="0" eaLnBrk="1" latinLnBrk="0" hangingPunct="1">
        <a:defRPr sz="1700" kern="1200">
          <a:solidFill>
            <a:schemeClr val="tx1"/>
          </a:solidFill>
          <a:latin typeface="+mn-lt"/>
          <a:ea typeface="+mn-ea"/>
          <a:cs typeface="+mn-cs"/>
        </a:defRPr>
      </a:lvl5pPr>
      <a:lvl6pPr marL="2003553" algn="l" defTabSz="801422" rtl="0" eaLnBrk="1" latinLnBrk="0" hangingPunct="1">
        <a:defRPr sz="1700" kern="1200">
          <a:solidFill>
            <a:schemeClr val="tx1"/>
          </a:solidFill>
          <a:latin typeface="+mn-lt"/>
          <a:ea typeface="+mn-ea"/>
          <a:cs typeface="+mn-cs"/>
        </a:defRPr>
      </a:lvl6pPr>
      <a:lvl7pPr marL="2404263" algn="l" defTabSz="801422" rtl="0" eaLnBrk="1" latinLnBrk="0" hangingPunct="1">
        <a:defRPr sz="1700" kern="1200">
          <a:solidFill>
            <a:schemeClr val="tx1"/>
          </a:solidFill>
          <a:latin typeface="+mn-lt"/>
          <a:ea typeface="+mn-ea"/>
          <a:cs typeface="+mn-cs"/>
        </a:defRPr>
      </a:lvl7pPr>
      <a:lvl8pPr marL="2804974" algn="l" defTabSz="801422" rtl="0" eaLnBrk="1" latinLnBrk="0" hangingPunct="1">
        <a:defRPr sz="1700" kern="1200">
          <a:solidFill>
            <a:schemeClr val="tx1"/>
          </a:solidFill>
          <a:latin typeface="+mn-lt"/>
          <a:ea typeface="+mn-ea"/>
          <a:cs typeface="+mn-cs"/>
        </a:defRPr>
      </a:lvl8pPr>
      <a:lvl9pPr marL="3205684" algn="l" defTabSz="801422"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3"/>
          <p:cNvSpPr txBox="1">
            <a:spLocks/>
          </p:cNvSpPr>
          <p:nvPr/>
        </p:nvSpPr>
        <p:spPr>
          <a:xfrm>
            <a:off x="3973574" y="0"/>
            <a:ext cx="5633766" cy="850106"/>
          </a:xfrm>
          <a:prstGeom prst="rect">
            <a:avLst/>
          </a:prstGeom>
        </p:spPr>
        <p:txBody>
          <a:bodyPr vert="horz" wrap="square" lIns="216000" tIns="33057" rIns="216000" bIns="33057" rtlCol="0" anchor="ctr">
            <a:normAutofit/>
          </a:bodyPr>
          <a:lstStyle/>
          <a:p>
            <a:pPr marL="90482" marR="0" lvl="0" indent="0" algn="r" defTabSz="872667" rtl="0" eaLnBrk="1" fontAlgn="auto" latinLnBrk="0" hangingPunct="1">
              <a:lnSpc>
                <a:spcPct val="100000"/>
              </a:lnSpc>
              <a:spcBef>
                <a:spcPct val="0"/>
              </a:spcBef>
              <a:spcAft>
                <a:spcPts val="0"/>
              </a:spcAft>
              <a:buClrTx/>
              <a:buSzTx/>
              <a:buFontTx/>
              <a:buNone/>
              <a:tabLst/>
              <a:defRPr/>
            </a:pPr>
            <a:r>
              <a:rPr kumimoji="0" lang="en-GB" sz="2400" b="1" i="0" u="none" strike="noStrike" kern="1200" cap="none" spc="0" normalizeH="0" baseline="0" noProof="0" dirty="0" smtClean="0">
                <a:ln>
                  <a:noFill/>
                </a:ln>
                <a:solidFill>
                  <a:schemeClr val="tx1"/>
                </a:solidFill>
                <a:effectLst/>
                <a:uLnTx/>
                <a:uFillTx/>
                <a:latin typeface="+mn-lt"/>
                <a:ea typeface="+mj-ea"/>
                <a:cs typeface="Arial"/>
              </a:rPr>
              <a:t>Bharath B S</a:t>
            </a:r>
            <a:r>
              <a:rPr kumimoji="0" lang="en-GB" sz="2400" b="1" i="1" u="none" strike="noStrike" kern="1200" cap="none" spc="0" normalizeH="0" baseline="0" noProof="0" dirty="0" smtClean="0">
                <a:ln>
                  <a:noFill/>
                </a:ln>
                <a:solidFill>
                  <a:schemeClr val="tx1"/>
                </a:solidFill>
                <a:effectLst/>
                <a:uLnTx/>
                <a:uFillTx/>
                <a:latin typeface="+mn-lt"/>
                <a:ea typeface="+mj-ea"/>
                <a:cs typeface="Arial"/>
              </a:rPr>
              <a:t/>
            </a:r>
            <a:br>
              <a:rPr kumimoji="0" lang="en-GB" sz="2400" b="1" i="1" u="none" strike="noStrike" kern="1200" cap="none" spc="0" normalizeH="0" baseline="0" noProof="0" dirty="0" smtClean="0">
                <a:ln>
                  <a:noFill/>
                </a:ln>
                <a:solidFill>
                  <a:schemeClr val="tx1"/>
                </a:solidFill>
                <a:effectLst/>
                <a:uLnTx/>
                <a:uFillTx/>
                <a:latin typeface="+mn-lt"/>
                <a:ea typeface="+mj-ea"/>
                <a:cs typeface="Arial"/>
              </a:rPr>
            </a:br>
            <a:r>
              <a:rPr kumimoji="0" lang="en-GB" sz="1800" b="1" i="1" u="none" strike="noStrike" kern="1200" cap="none" spc="0" normalizeH="0" baseline="0" noProof="0" dirty="0" smtClean="0">
                <a:ln>
                  <a:noFill/>
                </a:ln>
                <a:solidFill>
                  <a:schemeClr val="tx1"/>
                </a:solidFill>
                <a:effectLst/>
                <a:uLnTx/>
                <a:uFillTx/>
                <a:latin typeface="+mn-lt"/>
                <a:ea typeface="+mj-ea"/>
                <a:cs typeface="Arial"/>
              </a:rPr>
              <a:t>Cloud Infra Service India</a:t>
            </a:r>
            <a:endParaRPr kumimoji="0" lang="en-GB" sz="1800" b="1" i="0" u="none" strike="noStrike" kern="1200" cap="none" spc="0" normalizeH="0" baseline="0" noProof="0" dirty="0">
              <a:ln>
                <a:noFill/>
              </a:ln>
              <a:solidFill>
                <a:schemeClr val="tx1"/>
              </a:solidFill>
              <a:effectLst/>
              <a:uLnTx/>
              <a:uFillTx/>
              <a:latin typeface="Arial"/>
              <a:ea typeface="+mj-ea"/>
              <a:cs typeface="Arial"/>
            </a:endParaRPr>
          </a:p>
        </p:txBody>
      </p:sp>
      <p:graphicFrame>
        <p:nvGraphicFramePr>
          <p:cNvPr id="18" name="Table 17"/>
          <p:cNvGraphicFramePr>
            <a:graphicFrameLocks noGrp="1"/>
          </p:cNvGraphicFramePr>
          <p:nvPr>
            <p:extLst>
              <p:ext uri="{D42A27DB-BD31-4B8C-83A1-F6EECF244321}">
                <p14:modId xmlns:p14="http://schemas.microsoft.com/office/powerpoint/2010/main" val="3301484814"/>
              </p:ext>
            </p:extLst>
          </p:nvPr>
        </p:nvGraphicFramePr>
        <p:xfrm>
          <a:off x="0" y="1428057"/>
          <a:ext cx="1318161" cy="1908909"/>
        </p:xfrm>
        <a:graphic>
          <a:graphicData uri="http://schemas.openxmlformats.org/drawingml/2006/table">
            <a:tbl>
              <a:tblPr firstRow="1" bandRow="1">
                <a:tableStyleId>{5C22544A-7EE6-4342-B048-85BDC9FD1C3A}</a:tableStyleId>
              </a:tblPr>
              <a:tblGrid>
                <a:gridCol w="1318161"/>
              </a:tblGrid>
              <a:tr h="1908909">
                <a:tc>
                  <a:txBody>
                    <a:bodyPr/>
                    <a:lstStyle/>
                    <a:p>
                      <a:pPr marL="119063" indent="-119063">
                        <a:buFont typeface="Arial" pitchFamily="34" charset="0"/>
                        <a:buNone/>
                      </a:pPr>
                      <a:endParaRPr lang="en-US" sz="1000" dirty="0" smtClean="0">
                        <a:solidFill>
                          <a:schemeClr val="tx1"/>
                        </a:solidFill>
                        <a:latin typeface="Calibri" pitchFamily="34" charset="0"/>
                      </a:endParaRPr>
                    </a:p>
                    <a:p>
                      <a:pPr marL="119063" indent="-119063">
                        <a:buFont typeface="Arial" pitchFamily="34" charset="0"/>
                        <a:buNone/>
                      </a:pPr>
                      <a:endParaRPr lang="en-US" sz="1000" dirty="0" smtClean="0">
                        <a:solidFill>
                          <a:schemeClr val="tx1"/>
                        </a:solidFill>
                        <a:latin typeface="Calibri" pitchFamily="34" charset="0"/>
                      </a:endParaRPr>
                    </a:p>
                    <a:p>
                      <a:pPr marL="119063" indent="-119063">
                        <a:buFont typeface="Arial" pitchFamily="34" charset="0"/>
                        <a:buNone/>
                      </a:pPr>
                      <a:r>
                        <a:rPr lang="en-US" sz="1100" dirty="0" smtClean="0">
                          <a:solidFill>
                            <a:schemeClr val="tx1"/>
                          </a:solidFill>
                          <a:latin typeface="+mn-lt"/>
                        </a:rPr>
                        <a:t>   </a:t>
                      </a:r>
                      <a:r>
                        <a:rPr lang="en-US" sz="1100" i="1" dirty="0" smtClean="0">
                          <a:solidFill>
                            <a:schemeClr val="tx1"/>
                          </a:solidFill>
                          <a:latin typeface="+mn-lt"/>
                        </a:rPr>
                        <a:t>Insert</a:t>
                      </a:r>
                      <a:r>
                        <a:rPr lang="en-US" sz="1100" i="1" baseline="0" dirty="0" smtClean="0">
                          <a:solidFill>
                            <a:schemeClr val="tx1"/>
                          </a:solidFill>
                          <a:latin typeface="+mn-lt"/>
                        </a:rPr>
                        <a:t> Picture</a:t>
                      </a:r>
                      <a:endParaRPr lang="en-US" sz="1100" i="1" dirty="0" smtClean="0">
                        <a:solidFill>
                          <a:schemeClr val="tx1"/>
                        </a:solidFill>
                        <a:latin typeface="+mn-lt"/>
                      </a:endParaRPr>
                    </a:p>
                  </a:txBody>
                  <a:tcPr>
                    <a:solidFill>
                      <a:schemeClr val="bg1">
                        <a:lumMod val="85000"/>
                      </a:schemeClr>
                    </a:solidFill>
                  </a:tcPr>
                </a:tc>
              </a:tr>
            </a:tbl>
          </a:graphicData>
        </a:graphic>
      </p:graphicFrame>
      <p:graphicFrame>
        <p:nvGraphicFramePr>
          <p:cNvPr id="19" name="Content Placeholder 7"/>
          <p:cNvGraphicFramePr>
            <a:graphicFrameLocks/>
          </p:cNvGraphicFramePr>
          <p:nvPr>
            <p:extLst>
              <p:ext uri="{D42A27DB-BD31-4B8C-83A1-F6EECF244321}">
                <p14:modId xmlns:p14="http://schemas.microsoft.com/office/powerpoint/2010/main" val="759088234"/>
              </p:ext>
            </p:extLst>
          </p:nvPr>
        </p:nvGraphicFramePr>
        <p:xfrm>
          <a:off x="1282535" y="1428057"/>
          <a:ext cx="2713401" cy="2128437"/>
        </p:xfrm>
        <a:graphic>
          <a:graphicData uri="http://schemas.openxmlformats.org/drawingml/2006/table">
            <a:tbl>
              <a:tblPr firstRow="1" bandRow="1">
                <a:tableStyleId>{5C22544A-7EE6-4342-B048-85BDC9FD1C3A}</a:tableStyleId>
              </a:tblPr>
              <a:tblGrid>
                <a:gridCol w="1294410"/>
                <a:gridCol w="1418991"/>
              </a:tblGrid>
              <a:tr h="332119">
                <a:tc>
                  <a:txBody>
                    <a:bodyPr/>
                    <a:lstStyle/>
                    <a:p>
                      <a:pPr marL="119063" indent="-119063">
                        <a:buFont typeface="Arial" pitchFamily="34" charset="0"/>
                        <a:buNone/>
                      </a:pPr>
                      <a:r>
                        <a:rPr lang="en-US" sz="900" b="1" dirty="0" smtClean="0">
                          <a:solidFill>
                            <a:schemeClr val="tx1"/>
                          </a:solidFill>
                          <a:latin typeface="+mn-lt"/>
                        </a:rPr>
                        <a:t>Role:</a:t>
                      </a:r>
                    </a:p>
                  </a:txBody>
                  <a:tcPr>
                    <a:solidFill>
                      <a:schemeClr val="bg1">
                        <a:lumMod val="85000"/>
                      </a:schemeClr>
                    </a:solidFill>
                  </a:tcPr>
                </a:tc>
                <a:tc>
                  <a:txBody>
                    <a:bodyPr/>
                    <a:lstStyle/>
                    <a:p>
                      <a:pPr marL="0" indent="0">
                        <a:buFont typeface="Arial" pitchFamily="34" charset="0"/>
                        <a:buNone/>
                      </a:pPr>
                      <a:r>
                        <a:rPr lang="en-US" sz="1000" b="1" dirty="0" smtClean="0">
                          <a:latin typeface="Calibri" pitchFamily="34" charset="0"/>
                        </a:rPr>
                        <a:t>Analyst/Software Engineer</a:t>
                      </a:r>
                    </a:p>
                  </a:txBody>
                  <a:tcPr>
                    <a:solidFill>
                      <a:schemeClr val="bg1">
                        <a:lumMod val="85000"/>
                      </a:schemeClr>
                    </a:solidFill>
                  </a:tcPr>
                </a:tc>
              </a:tr>
              <a:tr h="332119">
                <a:tc>
                  <a:txBody>
                    <a:bodyPr/>
                    <a:lstStyle/>
                    <a:p>
                      <a:pPr marL="119063" indent="-119063">
                        <a:buFont typeface="Arial" pitchFamily="34" charset="0"/>
                        <a:buNone/>
                      </a:pPr>
                      <a:r>
                        <a:rPr lang="en-US" sz="900" b="1" dirty="0" smtClean="0">
                          <a:solidFill>
                            <a:schemeClr val="tx1"/>
                          </a:solidFill>
                          <a:latin typeface="+mn-lt"/>
                        </a:rPr>
                        <a:t>Local</a:t>
                      </a:r>
                      <a:r>
                        <a:rPr lang="en-US" sz="900" b="1" baseline="0" dirty="0" smtClean="0">
                          <a:solidFill>
                            <a:schemeClr val="tx1"/>
                          </a:solidFill>
                          <a:latin typeface="+mn-lt"/>
                        </a:rPr>
                        <a:t> </a:t>
                      </a:r>
                      <a:r>
                        <a:rPr lang="en-US" sz="900" b="1" dirty="0" smtClean="0">
                          <a:solidFill>
                            <a:schemeClr val="tx1"/>
                          </a:solidFill>
                          <a:latin typeface="+mn-lt"/>
                        </a:rPr>
                        <a:t>Grade:</a:t>
                      </a:r>
                    </a:p>
                  </a:txBody>
                  <a:tcPr>
                    <a:solidFill>
                      <a:schemeClr val="bg1">
                        <a:lumMod val="85000"/>
                      </a:schemeClr>
                    </a:solidFill>
                  </a:tcPr>
                </a:tc>
                <a:tc>
                  <a:txBody>
                    <a:bodyPr/>
                    <a:lstStyle/>
                    <a:p>
                      <a:pPr marL="0" indent="0">
                        <a:buFont typeface="Arial" pitchFamily="34" charset="0"/>
                        <a:buNone/>
                      </a:pPr>
                      <a:r>
                        <a:rPr lang="en-US" sz="1000" b="1" dirty="0" smtClean="0">
                          <a:latin typeface="Calibri" pitchFamily="34" charset="0"/>
                        </a:rPr>
                        <a:t>A4</a:t>
                      </a:r>
                    </a:p>
                  </a:txBody>
                  <a:tcPr>
                    <a:solidFill>
                      <a:schemeClr val="bg1">
                        <a:lumMod val="85000"/>
                      </a:schemeClr>
                    </a:solidFill>
                  </a:tcPr>
                </a:tc>
              </a:tr>
              <a:tr h="300485">
                <a:tc>
                  <a:txBody>
                    <a:bodyPr/>
                    <a:lstStyle/>
                    <a:p>
                      <a:pPr marL="119063" indent="-119063">
                        <a:buFont typeface="Arial" pitchFamily="34" charset="0"/>
                        <a:buNone/>
                      </a:pPr>
                      <a:r>
                        <a:rPr lang="pl-PL" sz="900" b="1" dirty="0" smtClean="0">
                          <a:solidFill>
                            <a:schemeClr val="tx1"/>
                          </a:solidFill>
                          <a:latin typeface="+mn-lt"/>
                        </a:rPr>
                        <a:t>Country:</a:t>
                      </a:r>
                      <a:endParaRPr lang="en-US" sz="900" b="1" dirty="0" smtClean="0">
                        <a:solidFill>
                          <a:schemeClr val="tx1"/>
                        </a:solidFill>
                        <a:latin typeface="+mn-lt"/>
                      </a:endParaRPr>
                    </a:p>
                  </a:txBody>
                  <a:tcPr>
                    <a:solidFill>
                      <a:schemeClr val="bg1">
                        <a:lumMod val="85000"/>
                      </a:schemeClr>
                    </a:solidFill>
                  </a:tcPr>
                </a:tc>
                <a:tc>
                  <a:txBody>
                    <a:bodyPr/>
                    <a:lstStyle/>
                    <a:p>
                      <a:pPr marL="0" indent="0">
                        <a:buFont typeface="Arial" pitchFamily="34" charset="0"/>
                        <a:buNone/>
                      </a:pPr>
                      <a:r>
                        <a:rPr lang="en-US" sz="1000" b="1" dirty="0" smtClean="0">
                          <a:latin typeface="Calibri" pitchFamily="34" charset="0"/>
                        </a:rPr>
                        <a:t>India</a:t>
                      </a:r>
                    </a:p>
                  </a:txBody>
                  <a:tcPr>
                    <a:solidFill>
                      <a:schemeClr val="bg1">
                        <a:lumMod val="85000"/>
                      </a:schemeClr>
                    </a:solidFill>
                  </a:tcPr>
                </a:tc>
              </a:tr>
              <a:tr h="264583">
                <a:tc>
                  <a:txBody>
                    <a:bodyPr/>
                    <a:lstStyle/>
                    <a:p>
                      <a:pPr marL="119063" indent="-119063">
                        <a:buFont typeface="Arial" pitchFamily="34" charset="0"/>
                        <a:buNone/>
                      </a:pPr>
                      <a:r>
                        <a:rPr lang="en-US" sz="900" b="1" dirty="0" smtClean="0">
                          <a:solidFill>
                            <a:schemeClr val="tx1"/>
                          </a:solidFill>
                          <a:latin typeface="+mn-lt"/>
                        </a:rPr>
                        <a:t>City/</a:t>
                      </a:r>
                      <a:r>
                        <a:rPr lang="en-US" sz="900" b="1" baseline="0" dirty="0" smtClean="0">
                          <a:solidFill>
                            <a:schemeClr val="tx1"/>
                          </a:solidFill>
                          <a:latin typeface="+mn-lt"/>
                        </a:rPr>
                        <a:t> Base Location:</a:t>
                      </a:r>
                      <a:endParaRPr lang="en-US" sz="900" b="1" dirty="0" smtClean="0">
                        <a:solidFill>
                          <a:schemeClr val="tx1"/>
                        </a:solidFill>
                        <a:latin typeface="+mn-lt"/>
                      </a:endParaRPr>
                    </a:p>
                  </a:txBody>
                  <a:tcPr>
                    <a:solidFill>
                      <a:schemeClr val="bg1">
                        <a:lumMod val="85000"/>
                      </a:schemeClr>
                    </a:solidFill>
                  </a:tcPr>
                </a:tc>
                <a:tc>
                  <a:txBody>
                    <a:bodyPr/>
                    <a:lstStyle/>
                    <a:p>
                      <a:pPr marL="0" indent="0">
                        <a:buFont typeface="Arial" pitchFamily="34" charset="0"/>
                        <a:buNone/>
                      </a:pPr>
                      <a:r>
                        <a:rPr lang="en-US" sz="1000" b="1" dirty="0" smtClean="0">
                          <a:latin typeface="Calibri" pitchFamily="34" charset="0"/>
                        </a:rPr>
                        <a:t>Mumbai</a:t>
                      </a:r>
                    </a:p>
                  </a:txBody>
                  <a:tcPr>
                    <a:solidFill>
                      <a:schemeClr val="bg1">
                        <a:lumMod val="85000"/>
                      </a:schemeClr>
                    </a:solidFill>
                  </a:tcPr>
                </a:tc>
              </a:tr>
              <a:tr h="264583">
                <a:tc>
                  <a:txBody>
                    <a:bodyPr/>
                    <a:lstStyle/>
                    <a:p>
                      <a:pPr marL="119063" indent="-119063">
                        <a:buFont typeface="Arial" pitchFamily="34" charset="0"/>
                        <a:buNone/>
                      </a:pPr>
                      <a:r>
                        <a:rPr lang="en-US" sz="900" b="1" dirty="0" smtClean="0">
                          <a:solidFill>
                            <a:schemeClr val="tx1"/>
                          </a:solidFill>
                          <a:latin typeface="+mn-lt"/>
                        </a:rPr>
                        <a:t>Languages</a:t>
                      </a:r>
                      <a:r>
                        <a:rPr lang="pl-PL" sz="900" b="1" dirty="0" smtClean="0">
                          <a:solidFill>
                            <a:schemeClr val="tx1"/>
                          </a:solidFill>
                          <a:latin typeface="+mn-lt"/>
                        </a:rPr>
                        <a:t>:</a:t>
                      </a:r>
                      <a:endParaRPr lang="en-US" sz="900" b="1" dirty="0" smtClean="0">
                        <a:solidFill>
                          <a:schemeClr val="tx1"/>
                        </a:solidFill>
                        <a:latin typeface="+mn-lt"/>
                      </a:endParaRPr>
                    </a:p>
                  </a:txBody>
                  <a:tcPr>
                    <a:solidFill>
                      <a:schemeClr val="bg1">
                        <a:lumMod val="85000"/>
                      </a:schemeClr>
                    </a:solidFill>
                  </a:tcPr>
                </a:tc>
                <a:tc>
                  <a:txBody>
                    <a:bodyPr/>
                    <a:lstStyle/>
                    <a:p>
                      <a:pPr marL="0" indent="0">
                        <a:buFont typeface="Arial" pitchFamily="34" charset="0"/>
                        <a:buNone/>
                      </a:pPr>
                      <a:r>
                        <a:rPr lang="en-US" sz="1000" b="1" dirty="0" smtClean="0">
                          <a:latin typeface="Calibri" pitchFamily="34" charset="0"/>
                        </a:rPr>
                        <a:t>English, Kannada, Telugu</a:t>
                      </a:r>
                    </a:p>
                  </a:txBody>
                  <a:tcPr>
                    <a:solidFill>
                      <a:schemeClr val="bg1">
                        <a:lumMod val="85000"/>
                      </a:schemeClr>
                    </a:solidFill>
                  </a:tcPr>
                </a:tc>
              </a:tr>
              <a:tr h="438770">
                <a:tc>
                  <a:txBody>
                    <a:bodyPr/>
                    <a:lstStyle/>
                    <a:p>
                      <a:pPr marL="119063" indent="-119063">
                        <a:buFont typeface="Arial" pitchFamily="34" charset="0"/>
                        <a:buNone/>
                      </a:pPr>
                      <a:r>
                        <a:rPr lang="en-US" sz="900" b="1" dirty="0" smtClean="0">
                          <a:solidFill>
                            <a:schemeClr val="tx1"/>
                          </a:solidFill>
                          <a:latin typeface="+mn-lt"/>
                        </a:rPr>
                        <a:t>Security Clearance</a:t>
                      </a:r>
                      <a:r>
                        <a:rPr lang="pl-PL" sz="900" b="1" dirty="0" smtClean="0">
                          <a:solidFill>
                            <a:schemeClr val="tx1"/>
                          </a:solidFill>
                          <a:latin typeface="+mn-lt"/>
                        </a:rPr>
                        <a:t>:</a:t>
                      </a:r>
                      <a:endParaRPr lang="en-US" sz="900" b="1" dirty="0" smtClean="0">
                        <a:solidFill>
                          <a:schemeClr val="tx1"/>
                        </a:solidFill>
                        <a:latin typeface="+mn-lt"/>
                      </a:endParaRPr>
                    </a:p>
                  </a:txBody>
                  <a:tcPr>
                    <a:solidFill>
                      <a:schemeClr val="bg1">
                        <a:lumMod val="85000"/>
                      </a:schemeClr>
                    </a:solidFill>
                  </a:tcPr>
                </a:tc>
                <a:tc>
                  <a:txBody>
                    <a:bodyPr/>
                    <a:lstStyle/>
                    <a:p>
                      <a:pPr marL="0" indent="0">
                        <a:buFont typeface="Arial" pitchFamily="34" charset="0"/>
                        <a:buNone/>
                      </a:pPr>
                      <a:r>
                        <a:rPr lang="en-US" sz="800" b="1" i="1" dirty="0" smtClean="0">
                          <a:solidFill>
                            <a:schemeClr val="bg1">
                              <a:lumMod val="50000"/>
                            </a:schemeClr>
                          </a:solidFill>
                          <a:latin typeface="+mn-lt"/>
                        </a:rPr>
                        <a:t>NA</a:t>
                      </a:r>
                      <a:endParaRPr lang="en-US" sz="800" b="1" i="1" dirty="0" smtClean="0">
                        <a:solidFill>
                          <a:schemeClr val="bg1">
                            <a:lumMod val="50000"/>
                          </a:schemeClr>
                        </a:solidFill>
                        <a:latin typeface="+mn-lt"/>
                      </a:endParaRPr>
                    </a:p>
                  </a:txBody>
                  <a:tcPr>
                    <a:solidFill>
                      <a:schemeClr val="bg1">
                        <a:lumMod val="85000"/>
                      </a:schemeClr>
                    </a:solidFill>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356253114"/>
              </p:ext>
            </p:extLst>
          </p:nvPr>
        </p:nvGraphicFramePr>
        <p:xfrm>
          <a:off x="3954483" y="1436913"/>
          <a:ext cx="2802778" cy="1983014"/>
        </p:xfrm>
        <a:graphic>
          <a:graphicData uri="http://schemas.openxmlformats.org/drawingml/2006/table">
            <a:tbl>
              <a:tblPr firstRow="1" bandRow="1">
                <a:tableStyleId>{5C22544A-7EE6-4342-B048-85BDC9FD1C3A}</a:tableStyleId>
              </a:tblPr>
              <a:tblGrid>
                <a:gridCol w="2802778"/>
              </a:tblGrid>
              <a:tr h="1983014">
                <a:tc>
                  <a:txBody>
                    <a:bodyPr/>
                    <a:lstStyle/>
                    <a:p>
                      <a:pPr marL="119063" marR="0" indent="-119063" algn="l" defTabSz="914400" rtl="0" eaLnBrk="1" fontAlgn="auto" latinLnBrk="0" hangingPunct="1">
                        <a:lnSpc>
                          <a:spcPct val="100000"/>
                        </a:lnSpc>
                        <a:spcBef>
                          <a:spcPts val="0"/>
                        </a:spcBef>
                        <a:spcAft>
                          <a:spcPts val="0"/>
                        </a:spcAft>
                        <a:buClrTx/>
                        <a:buSzTx/>
                        <a:buFont typeface="Arial" pitchFamily="34" charset="0"/>
                        <a:buNone/>
                        <a:tabLst/>
                        <a:defRPr/>
                      </a:pPr>
                      <a:r>
                        <a:rPr lang="en-GB" sz="1100" dirty="0" smtClean="0">
                          <a:solidFill>
                            <a:schemeClr val="tx1"/>
                          </a:solidFill>
                          <a:latin typeface="+mn-lt"/>
                        </a:rPr>
                        <a:t>Skills / Competencies: </a:t>
                      </a:r>
                    </a:p>
                    <a:p>
                      <a:pPr marL="119063" marR="0" indent="-119063" algn="l" defTabSz="914400" rtl="0" eaLnBrk="1" fontAlgn="auto" latinLnBrk="0" hangingPunct="1">
                        <a:lnSpc>
                          <a:spcPct val="100000"/>
                        </a:lnSpc>
                        <a:spcBef>
                          <a:spcPts val="0"/>
                        </a:spcBef>
                        <a:spcAft>
                          <a:spcPts val="0"/>
                        </a:spcAft>
                        <a:buClrTx/>
                        <a:buSzTx/>
                        <a:buFont typeface="Arial" pitchFamily="34" charset="0"/>
                        <a:buNone/>
                        <a:tabLst/>
                        <a:defRPr/>
                      </a:pPr>
                      <a:r>
                        <a:rPr lang="en-US" sz="1000" b="0" dirty="0" smtClean="0">
                          <a:solidFill>
                            <a:srgbClr val="585858"/>
                          </a:solidFill>
                          <a:latin typeface="+mn-lt"/>
                          <a:ea typeface="Tahoma" pitchFamily="34" charset="0"/>
                          <a:cs typeface="Tahoma" pitchFamily="34" charset="0"/>
                        </a:rPr>
                        <a:t> </a:t>
                      </a:r>
                      <a:endParaRPr lang="en-US" sz="1000" b="0" i="0" dirty="0" smtClean="0">
                        <a:solidFill>
                          <a:srgbClr val="585858"/>
                        </a:solidFill>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0" i="1" dirty="0" smtClean="0">
                          <a:solidFill>
                            <a:srgbClr val="585858"/>
                          </a:solidFill>
                          <a:latin typeface="+mn-lt"/>
                        </a:rPr>
                        <a:t>Infrastructure Tools – </a:t>
                      </a:r>
                      <a:r>
                        <a:rPr lang="en-US" sz="1000" b="0" i="1" dirty="0" err="1" smtClean="0">
                          <a:solidFill>
                            <a:srgbClr val="585858"/>
                          </a:solidFill>
                          <a:latin typeface="+mn-lt"/>
                        </a:rPr>
                        <a:t>Vmware</a:t>
                      </a:r>
                      <a:r>
                        <a:rPr lang="en-US" sz="1000" b="0" i="1" dirty="0" smtClean="0">
                          <a:solidFill>
                            <a:srgbClr val="585858"/>
                          </a:solidFill>
                          <a:latin typeface="+mn-lt"/>
                        </a:rPr>
                        <a:t> </a:t>
                      </a:r>
                      <a:r>
                        <a:rPr lang="en-US" sz="1000" b="0" i="1" kern="1200" dirty="0" smtClean="0">
                          <a:solidFill>
                            <a:schemeClr val="tx1"/>
                          </a:solidFill>
                          <a:latin typeface="+mn-lt"/>
                          <a:ea typeface="+mn-ea"/>
                          <a:cs typeface="+mn-cs"/>
                        </a:rPr>
                        <a:t>(</a:t>
                      </a:r>
                      <a:r>
                        <a:rPr lang="en-US" sz="1000" b="0" i="1" kern="1200" dirty="0" err="1" smtClean="0">
                          <a:solidFill>
                            <a:schemeClr val="tx1"/>
                          </a:solidFill>
                          <a:latin typeface="+mn-lt"/>
                          <a:ea typeface="+mn-ea"/>
                          <a:cs typeface="+mn-cs"/>
                        </a:rPr>
                        <a:t>vCenter</a:t>
                      </a:r>
                      <a:r>
                        <a:rPr lang="en-US" sz="1000" b="0" i="1" kern="1200" dirty="0" smtClean="0">
                          <a:solidFill>
                            <a:schemeClr val="tx1"/>
                          </a:solidFill>
                          <a:latin typeface="+mn-lt"/>
                          <a:ea typeface="+mn-ea"/>
                          <a:cs typeface="+mn-cs"/>
                        </a:rPr>
                        <a:t>, </a:t>
                      </a:r>
                      <a:r>
                        <a:rPr lang="en-US" sz="1000" b="0" i="1" kern="1200" dirty="0" err="1" smtClean="0">
                          <a:solidFill>
                            <a:schemeClr val="tx1"/>
                          </a:solidFill>
                          <a:latin typeface="+mn-lt"/>
                          <a:ea typeface="+mn-ea"/>
                          <a:cs typeface="+mn-cs"/>
                        </a:rPr>
                        <a:t>vRA</a:t>
                      </a:r>
                      <a:r>
                        <a:rPr lang="en-US" sz="1000" b="0" i="1" kern="1200" dirty="0" smtClean="0">
                          <a:solidFill>
                            <a:schemeClr val="tx1"/>
                          </a:solidFill>
                          <a:latin typeface="+mn-lt"/>
                          <a:ea typeface="+mn-ea"/>
                          <a:cs typeface="+mn-cs"/>
                        </a:rPr>
                        <a:t>/</a:t>
                      </a:r>
                      <a:r>
                        <a:rPr lang="en-US" sz="1000" b="0" i="1" kern="1200" dirty="0" err="1" smtClean="0">
                          <a:solidFill>
                            <a:schemeClr val="tx1"/>
                          </a:solidFill>
                          <a:latin typeface="+mn-lt"/>
                          <a:ea typeface="+mn-ea"/>
                          <a:cs typeface="+mn-cs"/>
                        </a:rPr>
                        <a:t>vRO</a:t>
                      </a:r>
                      <a:r>
                        <a:rPr lang="en-US" sz="1000" b="0" i="1" kern="1200" dirty="0" smtClean="0">
                          <a:solidFill>
                            <a:schemeClr val="tx1"/>
                          </a:solidFill>
                          <a:latin typeface="+mn-lt"/>
                          <a:ea typeface="+mn-ea"/>
                          <a:cs typeface="+mn-cs"/>
                        </a:rPr>
                        <a:t>, vSphere)</a:t>
                      </a:r>
                      <a:r>
                        <a:rPr lang="en-US" sz="1000" b="0" i="1" dirty="0" smtClean="0">
                          <a:solidFill>
                            <a:schemeClr val="tx1"/>
                          </a:solidFill>
                        </a:rPr>
                        <a:t> </a:t>
                      </a:r>
                      <a:endParaRPr lang="en-US" sz="1000" b="0" i="1" dirty="0" smtClean="0">
                        <a:solidFill>
                          <a:srgbClr val="585858"/>
                        </a:solidFill>
                        <a:latin typeface="+mn-lt"/>
                      </a:endParaRP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0" i="1" dirty="0" smtClean="0">
                          <a:solidFill>
                            <a:srgbClr val="585858"/>
                          </a:solidFill>
                          <a:latin typeface="+mn-lt"/>
                        </a:rPr>
                        <a:t>CI/CD Tools – Jenkins, </a:t>
                      </a:r>
                      <a:r>
                        <a:rPr lang="en-US" sz="1000" b="0" i="1" dirty="0" err="1" smtClean="0">
                          <a:solidFill>
                            <a:srgbClr val="585858"/>
                          </a:solidFill>
                          <a:latin typeface="+mn-lt"/>
                        </a:rPr>
                        <a:t>Git</a:t>
                      </a:r>
                      <a:endParaRPr lang="en-US" sz="1000" b="0" i="1" dirty="0" smtClean="0">
                        <a:solidFill>
                          <a:srgbClr val="585858"/>
                        </a:solidFill>
                        <a:latin typeface="+mn-lt"/>
                      </a:endParaRP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0" i="1" dirty="0" smtClean="0">
                          <a:solidFill>
                            <a:srgbClr val="585858"/>
                          </a:solidFill>
                          <a:latin typeface="+mn-lt"/>
                        </a:rPr>
                        <a:t>Programming Languages – Core Java</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0" i="1" dirty="0" smtClean="0">
                          <a:solidFill>
                            <a:srgbClr val="585858"/>
                          </a:solidFill>
                          <a:latin typeface="+mn-lt"/>
                        </a:rPr>
                        <a:t>Scripting Languages</a:t>
                      </a:r>
                      <a:r>
                        <a:rPr lang="en-US" sz="1000" b="0" i="1" baseline="0" dirty="0" smtClean="0">
                          <a:solidFill>
                            <a:srgbClr val="585858"/>
                          </a:solidFill>
                          <a:latin typeface="+mn-lt"/>
                        </a:rPr>
                        <a:t> – Power shell, Java script and Python</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0" i="1" baseline="0" dirty="0" smtClean="0">
                          <a:solidFill>
                            <a:srgbClr val="585858"/>
                          </a:solidFill>
                          <a:latin typeface="+mn-lt"/>
                        </a:rPr>
                        <a:t>Database – Oracle 10g</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0" i="1" baseline="0" dirty="0" smtClean="0">
                          <a:solidFill>
                            <a:srgbClr val="585858"/>
                          </a:solidFill>
                          <a:latin typeface="+mn-lt"/>
                        </a:rPr>
                        <a:t>Operating System – Windows and Linux</a:t>
                      </a:r>
                      <a:endParaRPr lang="en-US" sz="1000" b="0" i="1" dirty="0" smtClean="0">
                        <a:solidFill>
                          <a:srgbClr val="585858"/>
                        </a:solidFill>
                        <a:latin typeface="+mn-lt"/>
                      </a:endParaRPr>
                    </a:p>
                  </a:txBody>
                  <a:tcPr>
                    <a:solidFill>
                      <a:schemeClr val="bg1">
                        <a:lumMod val="85000"/>
                      </a:schemeClr>
                    </a:solidFill>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4188507046"/>
              </p:ext>
            </p:extLst>
          </p:nvPr>
        </p:nvGraphicFramePr>
        <p:xfrm>
          <a:off x="6757059" y="1428058"/>
          <a:ext cx="3148941" cy="3777475"/>
        </p:xfrm>
        <a:graphic>
          <a:graphicData uri="http://schemas.openxmlformats.org/drawingml/2006/table">
            <a:tbl>
              <a:tblPr firstRow="1" bandRow="1">
                <a:tableStyleId>{5C22544A-7EE6-4342-B048-85BDC9FD1C3A}</a:tableStyleId>
              </a:tblPr>
              <a:tblGrid>
                <a:gridCol w="3148941"/>
              </a:tblGrid>
              <a:tr h="1278115">
                <a:tc>
                  <a:txBody>
                    <a:bodyPr/>
                    <a:lstStyle/>
                    <a:p>
                      <a:pPr marL="119063" indent="-119063">
                        <a:buFont typeface="Arial" pitchFamily="34" charset="0"/>
                        <a:buNone/>
                      </a:pPr>
                      <a:r>
                        <a:rPr lang="en-US" sz="1100" b="1" dirty="0" smtClean="0">
                          <a:solidFill>
                            <a:schemeClr val="tx1"/>
                          </a:solidFill>
                          <a:latin typeface="+mn-lt"/>
                        </a:rPr>
                        <a:t>Specialisms: </a:t>
                      </a:r>
                    </a:p>
                    <a:p>
                      <a:pPr marL="119063" indent="-119063" algn="l">
                        <a:buFont typeface="Arial" pitchFamily="34" charset="0"/>
                        <a:buNone/>
                      </a:pPr>
                      <a:r>
                        <a:rPr lang="en-US" sz="1000" b="0" i="1" dirty="0" err="1" smtClean="0">
                          <a:solidFill>
                            <a:srgbClr val="585858"/>
                          </a:solidFill>
                          <a:latin typeface="+mn-lt"/>
                          <a:ea typeface="Tahoma" pitchFamily="34" charset="0"/>
                          <a:cs typeface="Tahoma" pitchFamily="34" charset="0"/>
                        </a:rPr>
                        <a:t>Git</a:t>
                      </a:r>
                      <a:r>
                        <a:rPr lang="en-US" sz="1000" b="0" i="1" dirty="0" smtClean="0">
                          <a:solidFill>
                            <a:srgbClr val="585858"/>
                          </a:solidFill>
                          <a:latin typeface="+mn-lt"/>
                          <a:ea typeface="Tahoma" pitchFamily="34" charset="0"/>
                          <a:cs typeface="Tahoma" pitchFamily="34" charset="0"/>
                        </a:rPr>
                        <a:t>,</a:t>
                      </a:r>
                      <a:r>
                        <a:rPr lang="en-US" sz="1000" b="0" i="1" baseline="0" dirty="0" smtClean="0">
                          <a:solidFill>
                            <a:srgbClr val="585858"/>
                          </a:solidFill>
                          <a:latin typeface="+mn-lt"/>
                          <a:ea typeface="Tahoma" pitchFamily="34" charset="0"/>
                          <a:cs typeface="Tahoma" pitchFamily="34" charset="0"/>
                        </a:rPr>
                        <a:t> Amazon Web Services, Linux Commands,</a:t>
                      </a:r>
                    </a:p>
                    <a:p>
                      <a:pPr marL="119063" indent="-119063" algn="l">
                        <a:buFont typeface="Arial" pitchFamily="34" charset="0"/>
                        <a:buNone/>
                      </a:pPr>
                      <a:r>
                        <a:rPr lang="en-US" sz="1000" b="0" i="1" baseline="0" dirty="0" smtClean="0">
                          <a:solidFill>
                            <a:srgbClr val="585858"/>
                          </a:solidFill>
                          <a:latin typeface="+mn-lt"/>
                          <a:ea typeface="Tahoma" pitchFamily="34" charset="0"/>
                          <a:cs typeface="Tahoma" pitchFamily="34" charset="0"/>
                        </a:rPr>
                        <a:t>Jenkins Operation, Java and Manual Testing.</a:t>
                      </a:r>
                      <a:endParaRPr lang="en-US" sz="1000" b="0" dirty="0" smtClean="0">
                        <a:solidFill>
                          <a:srgbClr val="585858"/>
                        </a:solidFill>
                        <a:latin typeface="+mn-lt"/>
                      </a:endParaRPr>
                    </a:p>
                    <a:p>
                      <a:pPr marL="119063" indent="-119063">
                        <a:buFont typeface="Arial" pitchFamily="34" charset="0"/>
                        <a:buNone/>
                      </a:pPr>
                      <a:endParaRPr lang="en-US" sz="1000" b="1" dirty="0" smtClean="0">
                        <a:solidFill>
                          <a:schemeClr val="tx1"/>
                        </a:solidFill>
                        <a:latin typeface="+mj-lt"/>
                      </a:endParaRPr>
                    </a:p>
                  </a:txBody>
                  <a:tcPr>
                    <a:solidFill>
                      <a:schemeClr val="bg1">
                        <a:lumMod val="75000"/>
                      </a:schemeClr>
                    </a:solidFill>
                  </a:tcPr>
                </a:tc>
              </a:tr>
              <a:tr h="2071426">
                <a:tc>
                  <a:txBody>
                    <a:bodyPr/>
                    <a:lstStyle/>
                    <a:p>
                      <a:pPr marL="171450" marR="0" lvl="0" indent="-171450" algn="l" defTabSz="914400" rtl="0" eaLnBrk="1" fontAlgn="auto" latinLnBrk="0" hangingPunct="1">
                        <a:lnSpc>
                          <a:spcPct val="100000"/>
                        </a:lnSpc>
                        <a:spcBef>
                          <a:spcPts val="0"/>
                        </a:spcBef>
                        <a:spcAft>
                          <a:spcPts val="300"/>
                        </a:spcAft>
                        <a:buClrTx/>
                        <a:buSzTx/>
                        <a:buFont typeface="Arial" pitchFamily="34" charset="0"/>
                        <a:buNone/>
                        <a:tabLst/>
                        <a:defRPr/>
                      </a:pPr>
                      <a:r>
                        <a:rPr lang="en-GB" sz="1100" b="1" u="none" dirty="0" smtClean="0">
                          <a:solidFill>
                            <a:schemeClr val="tx1"/>
                          </a:solidFill>
                        </a:rPr>
                        <a:t>Career Description:</a:t>
                      </a:r>
                      <a:endParaRPr lang="en-GB" sz="1000" dirty="0" smtClean="0">
                        <a:solidFill>
                          <a:schemeClr val="tx1"/>
                        </a:solidFill>
                      </a:endParaRPr>
                    </a:p>
                    <a:p>
                      <a:pPr marL="171450" marR="0" lvl="0" indent="-171450" algn="l" defTabSz="914400" rtl="0" eaLnBrk="1" fontAlgn="auto" latinLnBrk="0" hangingPunct="1">
                        <a:lnSpc>
                          <a:spcPct val="100000"/>
                        </a:lnSpc>
                        <a:spcBef>
                          <a:spcPts val="0"/>
                        </a:spcBef>
                        <a:spcAft>
                          <a:spcPts val="300"/>
                        </a:spcAft>
                        <a:buClrTx/>
                        <a:buSzTx/>
                        <a:buFont typeface="Arial" pitchFamily="34" charset="0"/>
                        <a:buNone/>
                        <a:tabLst/>
                        <a:defRPr/>
                      </a:pPr>
                      <a:r>
                        <a:rPr lang="en-GB" sz="900" u="sng" dirty="0" smtClean="0">
                          <a:solidFill>
                            <a:schemeClr val="tx1"/>
                          </a:solidFill>
                          <a:latin typeface="+mn-lt"/>
                        </a:rPr>
                        <a:t>Certifications:</a:t>
                      </a:r>
                    </a:p>
                    <a:p>
                      <a:pPr marL="171450" marR="0" lvl="0" indent="-171450" algn="l" defTabSz="914400" rtl="0" eaLnBrk="1" fontAlgn="auto" latinLnBrk="0" hangingPunct="1">
                        <a:lnSpc>
                          <a:spcPct val="100000"/>
                        </a:lnSpc>
                        <a:spcBef>
                          <a:spcPts val="0"/>
                        </a:spcBef>
                        <a:spcAft>
                          <a:spcPts val="300"/>
                        </a:spcAft>
                        <a:buClrTx/>
                        <a:buSzTx/>
                        <a:buFont typeface="Arial" pitchFamily="34" charset="0"/>
                        <a:buChar char="•"/>
                        <a:tabLst/>
                        <a:defRPr/>
                      </a:pPr>
                      <a:r>
                        <a:rPr lang="en-US" sz="1000" i="1" dirty="0" smtClean="0">
                          <a:solidFill>
                            <a:srgbClr val="585858"/>
                          </a:solidFill>
                        </a:rPr>
                        <a:t>Amazon</a:t>
                      </a:r>
                      <a:r>
                        <a:rPr lang="en-US" sz="1000" i="1" baseline="0" dirty="0" smtClean="0">
                          <a:solidFill>
                            <a:srgbClr val="585858"/>
                          </a:solidFill>
                        </a:rPr>
                        <a:t> Partner Network Business Professional.</a:t>
                      </a:r>
                    </a:p>
                    <a:p>
                      <a:pPr marL="171450" marR="0" lvl="0" indent="-171450" algn="l" defTabSz="914400" rtl="0" eaLnBrk="1" fontAlgn="auto" latinLnBrk="0" hangingPunct="1">
                        <a:lnSpc>
                          <a:spcPct val="100000"/>
                        </a:lnSpc>
                        <a:spcBef>
                          <a:spcPts val="0"/>
                        </a:spcBef>
                        <a:spcAft>
                          <a:spcPts val="300"/>
                        </a:spcAft>
                        <a:buClrTx/>
                        <a:buSzTx/>
                        <a:buFont typeface="Arial" pitchFamily="34" charset="0"/>
                        <a:buChar char="•"/>
                        <a:tabLst/>
                        <a:defRPr/>
                      </a:pPr>
                      <a:r>
                        <a:rPr lang="en-US" sz="1000" i="1" baseline="0" dirty="0" smtClean="0">
                          <a:solidFill>
                            <a:srgbClr val="585858"/>
                          </a:solidFill>
                        </a:rPr>
                        <a:t>Amazon Partner Network Technical Professional</a:t>
                      </a:r>
                      <a:endParaRPr lang="en-US" sz="1000" i="1" dirty="0" smtClean="0">
                        <a:solidFill>
                          <a:srgbClr val="585858"/>
                        </a:solidFill>
                      </a:endParaRPr>
                    </a:p>
                    <a:p>
                      <a:pPr marL="171450" marR="0" lvl="0" indent="-171450" algn="l" defTabSz="914400" rtl="0" eaLnBrk="1" fontAlgn="auto" latinLnBrk="0" hangingPunct="1">
                        <a:lnSpc>
                          <a:spcPct val="100000"/>
                        </a:lnSpc>
                        <a:spcBef>
                          <a:spcPts val="0"/>
                        </a:spcBef>
                        <a:spcAft>
                          <a:spcPts val="300"/>
                        </a:spcAft>
                        <a:buClrTx/>
                        <a:buSzTx/>
                        <a:buFont typeface="Arial" pitchFamily="34" charset="0"/>
                        <a:buNone/>
                        <a:tabLst/>
                        <a:defRPr/>
                      </a:pPr>
                      <a:endParaRPr lang="en-GB" sz="900" dirty="0" smtClean="0">
                        <a:solidFill>
                          <a:schemeClr val="tx1"/>
                        </a:solidFill>
                        <a:latin typeface="+mn-lt"/>
                      </a:endParaRPr>
                    </a:p>
                    <a:p>
                      <a:pPr marL="171450" marR="0" lvl="0" indent="-171450" algn="l" defTabSz="914400" rtl="0" eaLnBrk="1" fontAlgn="auto" latinLnBrk="0" hangingPunct="1">
                        <a:lnSpc>
                          <a:spcPct val="100000"/>
                        </a:lnSpc>
                        <a:spcBef>
                          <a:spcPts val="0"/>
                        </a:spcBef>
                        <a:spcAft>
                          <a:spcPts val="300"/>
                        </a:spcAft>
                        <a:buClrTx/>
                        <a:buSzTx/>
                        <a:buFont typeface="Arial" pitchFamily="34" charset="0"/>
                        <a:buNone/>
                        <a:tabLst/>
                        <a:defRPr/>
                      </a:pPr>
                      <a:r>
                        <a:rPr lang="en-GB" sz="900" u="sng" dirty="0" smtClean="0">
                          <a:solidFill>
                            <a:schemeClr val="tx1"/>
                          </a:solidFill>
                          <a:latin typeface="+mn-lt"/>
                        </a:rPr>
                        <a:t>Training</a:t>
                      </a:r>
                      <a:r>
                        <a:rPr lang="pl-PL" sz="900" u="sng" dirty="0" smtClean="0">
                          <a:solidFill>
                            <a:schemeClr val="tx1"/>
                          </a:solidFill>
                          <a:latin typeface="+mn-lt"/>
                        </a:rPr>
                        <a:t>s</a:t>
                      </a:r>
                      <a:r>
                        <a:rPr lang="en-GB" sz="900" u="sng" dirty="0" smtClean="0">
                          <a:solidFill>
                            <a:schemeClr val="tx1"/>
                          </a:solidFill>
                          <a:latin typeface="+mn-lt"/>
                        </a:rPr>
                        <a:t>:</a:t>
                      </a:r>
                    </a:p>
                    <a:p>
                      <a:pPr marL="171450" marR="0" lvl="0" indent="-171450" algn="l" defTabSz="914400" rtl="0" eaLnBrk="1" fontAlgn="auto" latinLnBrk="0" hangingPunct="1">
                        <a:lnSpc>
                          <a:spcPct val="100000"/>
                        </a:lnSpc>
                        <a:spcBef>
                          <a:spcPts val="0"/>
                        </a:spcBef>
                        <a:spcAft>
                          <a:spcPts val="300"/>
                        </a:spcAft>
                        <a:buClrTx/>
                        <a:buSzTx/>
                        <a:buFont typeface="Arial" pitchFamily="34" charset="0"/>
                        <a:buChar char="•"/>
                        <a:tabLst/>
                        <a:defRPr/>
                      </a:pPr>
                      <a:r>
                        <a:rPr lang="en-US" sz="1000" i="1" dirty="0" smtClean="0">
                          <a:solidFill>
                            <a:srgbClr val="585858"/>
                          </a:solidFill>
                        </a:rPr>
                        <a:t>AWS Training</a:t>
                      </a:r>
                    </a:p>
                    <a:p>
                      <a:pPr marL="171450" marR="0" lvl="0" indent="-171450" algn="l" defTabSz="914400" rtl="0" eaLnBrk="1" fontAlgn="auto" latinLnBrk="0" hangingPunct="1">
                        <a:lnSpc>
                          <a:spcPct val="100000"/>
                        </a:lnSpc>
                        <a:spcBef>
                          <a:spcPts val="0"/>
                        </a:spcBef>
                        <a:spcAft>
                          <a:spcPts val="300"/>
                        </a:spcAft>
                        <a:buClrTx/>
                        <a:buSzTx/>
                        <a:buFont typeface="Arial" pitchFamily="34" charset="0"/>
                        <a:buChar char="•"/>
                        <a:tabLst/>
                        <a:defRPr/>
                      </a:pPr>
                      <a:r>
                        <a:rPr lang="en-US" sz="1000" i="1" dirty="0" smtClean="0">
                          <a:solidFill>
                            <a:srgbClr val="585858"/>
                          </a:solidFill>
                        </a:rPr>
                        <a:t>DevOps</a:t>
                      </a:r>
                      <a:r>
                        <a:rPr lang="en-US" sz="1000" i="1" baseline="0" dirty="0" smtClean="0">
                          <a:solidFill>
                            <a:srgbClr val="585858"/>
                          </a:solidFill>
                        </a:rPr>
                        <a:t> </a:t>
                      </a:r>
                      <a:r>
                        <a:rPr lang="en-US" sz="1000" i="1" baseline="0" dirty="0" err="1" smtClean="0">
                          <a:solidFill>
                            <a:srgbClr val="585858"/>
                          </a:solidFill>
                        </a:rPr>
                        <a:t>Trainin</a:t>
                      </a:r>
                      <a:endParaRPr lang="en-US" sz="1000" i="1" baseline="0" dirty="0" smtClean="0">
                        <a:solidFill>
                          <a:srgbClr val="585858"/>
                        </a:solidFill>
                      </a:endParaRPr>
                    </a:p>
                    <a:p>
                      <a:pPr marL="171450" marR="0" lvl="0" indent="-171450" algn="l" defTabSz="914400" rtl="0" eaLnBrk="1" fontAlgn="auto" latinLnBrk="0" hangingPunct="1">
                        <a:lnSpc>
                          <a:spcPct val="100000"/>
                        </a:lnSpc>
                        <a:spcBef>
                          <a:spcPts val="0"/>
                        </a:spcBef>
                        <a:spcAft>
                          <a:spcPts val="300"/>
                        </a:spcAft>
                        <a:buClrTx/>
                        <a:buSzTx/>
                        <a:buFont typeface="Arial" pitchFamily="34" charset="0"/>
                        <a:buChar char="•"/>
                        <a:tabLst/>
                        <a:defRPr/>
                      </a:pPr>
                      <a:r>
                        <a:rPr lang="en-US" sz="1000" i="1" baseline="0" dirty="0" smtClean="0">
                          <a:solidFill>
                            <a:srgbClr val="585858"/>
                          </a:solidFill>
                        </a:rPr>
                        <a:t>VMware Training</a:t>
                      </a:r>
                    </a:p>
                    <a:p>
                      <a:pPr marL="171450" marR="0" lvl="0" indent="-171450" algn="l" defTabSz="914400" rtl="0" eaLnBrk="1" fontAlgn="auto" latinLnBrk="0" hangingPunct="1">
                        <a:lnSpc>
                          <a:spcPct val="100000"/>
                        </a:lnSpc>
                        <a:spcBef>
                          <a:spcPts val="0"/>
                        </a:spcBef>
                        <a:spcAft>
                          <a:spcPts val="300"/>
                        </a:spcAft>
                        <a:buClrTx/>
                        <a:buSzTx/>
                        <a:buFont typeface="Arial" pitchFamily="34" charset="0"/>
                        <a:buChar char="•"/>
                        <a:tabLst/>
                        <a:defRPr/>
                      </a:pPr>
                      <a:r>
                        <a:rPr lang="en-US" sz="1000" i="1" baseline="0" dirty="0" smtClean="0">
                          <a:solidFill>
                            <a:srgbClr val="585858"/>
                          </a:solidFill>
                        </a:rPr>
                        <a:t>Agile Scrum </a:t>
                      </a:r>
                      <a:r>
                        <a:rPr lang="en-US" sz="1000" i="1" baseline="0" dirty="0" smtClean="0">
                          <a:solidFill>
                            <a:srgbClr val="585858"/>
                          </a:solidFill>
                        </a:rPr>
                        <a:t>Training</a:t>
                      </a:r>
                    </a:p>
                    <a:p>
                      <a:pPr marL="0" marR="0" lvl="0" indent="0" algn="l" defTabSz="914400" rtl="0" eaLnBrk="1" fontAlgn="auto" latinLnBrk="0" hangingPunct="1">
                        <a:lnSpc>
                          <a:spcPct val="100000"/>
                        </a:lnSpc>
                        <a:spcBef>
                          <a:spcPts val="0"/>
                        </a:spcBef>
                        <a:spcAft>
                          <a:spcPts val="300"/>
                        </a:spcAft>
                        <a:buClrTx/>
                        <a:buSzTx/>
                        <a:buFont typeface="Arial" pitchFamily="34" charset="0"/>
                        <a:buNone/>
                        <a:tabLst/>
                        <a:defRPr/>
                      </a:pPr>
                      <a:endParaRPr lang="en-US" sz="1000" i="1" baseline="0" dirty="0" smtClean="0">
                        <a:solidFill>
                          <a:srgbClr val="585858"/>
                        </a:solidFill>
                      </a:endParaRPr>
                    </a:p>
                    <a:p>
                      <a:pPr marL="171450" marR="0" lvl="0" indent="-171450" algn="l" defTabSz="914400" rtl="0" eaLnBrk="1" fontAlgn="auto" latinLnBrk="0" hangingPunct="1">
                        <a:lnSpc>
                          <a:spcPct val="100000"/>
                        </a:lnSpc>
                        <a:spcBef>
                          <a:spcPts val="0"/>
                        </a:spcBef>
                        <a:spcAft>
                          <a:spcPts val="300"/>
                        </a:spcAft>
                        <a:buClrTx/>
                        <a:buSzTx/>
                        <a:buFont typeface="Arial" pitchFamily="34" charset="0"/>
                        <a:buChar char="•"/>
                        <a:tabLst/>
                        <a:defRPr/>
                      </a:pPr>
                      <a:endParaRPr lang="en-US" sz="1000" i="1" baseline="0" dirty="0" smtClean="0">
                        <a:solidFill>
                          <a:srgbClr val="585858"/>
                        </a:solidFill>
                      </a:endParaRPr>
                    </a:p>
                    <a:p>
                      <a:pPr marL="171450" marR="0" lvl="0" indent="-171450" algn="l" defTabSz="914400" rtl="0" eaLnBrk="1" fontAlgn="auto" latinLnBrk="0" hangingPunct="1">
                        <a:lnSpc>
                          <a:spcPct val="100000"/>
                        </a:lnSpc>
                        <a:spcBef>
                          <a:spcPts val="0"/>
                        </a:spcBef>
                        <a:spcAft>
                          <a:spcPts val="300"/>
                        </a:spcAft>
                        <a:buClrTx/>
                        <a:buSzTx/>
                        <a:buFont typeface="Arial" pitchFamily="34" charset="0"/>
                        <a:buChar char="•"/>
                        <a:tabLst/>
                        <a:defRPr/>
                      </a:pPr>
                      <a:endParaRPr lang="en-US" sz="1000" i="1" dirty="0" smtClean="0">
                        <a:solidFill>
                          <a:srgbClr val="585858"/>
                        </a:solidFill>
                      </a:endParaRPr>
                    </a:p>
                  </a:txBody>
                  <a:tcPr>
                    <a:solidFill>
                      <a:schemeClr val="bg1">
                        <a:lumMod val="85000"/>
                      </a:schemeClr>
                    </a:solidFill>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239619967"/>
              </p:ext>
            </p:extLst>
          </p:nvPr>
        </p:nvGraphicFramePr>
        <p:xfrm>
          <a:off x="0" y="3336966"/>
          <a:ext cx="6768935" cy="1431087"/>
        </p:xfrm>
        <a:graphic>
          <a:graphicData uri="http://schemas.openxmlformats.org/drawingml/2006/table">
            <a:tbl>
              <a:tblPr firstRow="1" bandRow="1">
                <a:tableStyleId>{5C22544A-7EE6-4342-B048-85BDC9FD1C3A}</a:tableStyleId>
              </a:tblPr>
              <a:tblGrid>
                <a:gridCol w="6768935"/>
              </a:tblGrid>
              <a:tr h="281732">
                <a:tc>
                  <a:txBody>
                    <a:bodyPr/>
                    <a:lstStyle/>
                    <a:p>
                      <a:pPr marL="119063" indent="-119063">
                        <a:buFont typeface="Arial" pitchFamily="34" charset="0"/>
                        <a:buNone/>
                      </a:pPr>
                      <a:r>
                        <a:rPr lang="en-US" sz="1100" dirty="0" smtClean="0">
                          <a:solidFill>
                            <a:schemeClr val="tx1"/>
                          </a:solidFill>
                        </a:rPr>
                        <a:t>Profile:</a:t>
                      </a:r>
                      <a:endParaRPr lang="en-US" sz="1100" b="0" dirty="0" smtClean="0">
                        <a:solidFill>
                          <a:schemeClr val="tx1"/>
                        </a:solidFill>
                        <a:latin typeface="+mn-lt"/>
                      </a:endParaRPr>
                    </a:p>
                  </a:txBody>
                  <a:tcPr>
                    <a:solidFill>
                      <a:schemeClr val="bg1">
                        <a:lumMod val="75000"/>
                      </a:schemeClr>
                    </a:solidFill>
                  </a:tcPr>
                </a:tc>
              </a:tr>
              <a:tr h="1149355">
                <a:tc>
                  <a:txBody>
                    <a:bodyPr/>
                    <a:lstStyle/>
                    <a:p>
                      <a:pPr marL="0" marR="0" lvl="0" indent="0" algn="l" defTabSz="872667" rtl="0" eaLnBrk="1" fontAlgn="auto" latinLnBrk="0" hangingPunct="1">
                        <a:lnSpc>
                          <a:spcPct val="100000"/>
                        </a:lnSpc>
                        <a:spcBef>
                          <a:spcPts val="0"/>
                        </a:spcBef>
                        <a:spcAft>
                          <a:spcPts val="0"/>
                        </a:spcAft>
                        <a:buClrTx/>
                        <a:buSzTx/>
                        <a:buFontTx/>
                        <a:buNone/>
                        <a:tabLst/>
                        <a:defRPr/>
                      </a:pPr>
                      <a:r>
                        <a:rPr lang="en-US" sz="1000" i="1" dirty="0" err="1" smtClean="0">
                          <a:solidFill>
                            <a:srgbClr val="585858"/>
                          </a:solidFill>
                          <a:latin typeface="+mn-lt"/>
                          <a:ea typeface="Tahoma" pitchFamily="34" charset="0"/>
                          <a:cs typeface="Tahoma" pitchFamily="34" charset="0"/>
                        </a:rPr>
                        <a:t>Jr.Software</a:t>
                      </a:r>
                      <a:r>
                        <a:rPr lang="en-US" sz="1000" i="1" dirty="0" smtClean="0">
                          <a:solidFill>
                            <a:srgbClr val="585858"/>
                          </a:solidFill>
                          <a:latin typeface="+mn-lt"/>
                          <a:ea typeface="Tahoma" pitchFamily="34" charset="0"/>
                          <a:cs typeface="Tahoma" pitchFamily="34" charset="0"/>
                        </a:rPr>
                        <a:t> Engineer with a proven experience of 4+</a:t>
                      </a:r>
                      <a:r>
                        <a:rPr lang="en-US" sz="1000" i="1" baseline="0" dirty="0" smtClean="0">
                          <a:solidFill>
                            <a:srgbClr val="585858"/>
                          </a:solidFill>
                          <a:latin typeface="+mn-lt"/>
                          <a:ea typeface="Tahoma" pitchFamily="34" charset="0"/>
                          <a:cs typeface="Tahoma" pitchFamily="34" charset="0"/>
                        </a:rPr>
                        <a:t> month in Cloud Infra Service. </a:t>
                      </a:r>
                      <a:r>
                        <a:rPr lang="en-US" sz="1000" b="0" i="1" dirty="0" smtClean="0">
                          <a:solidFill>
                            <a:srgbClr val="585858"/>
                          </a:solidFill>
                          <a:latin typeface="+mn-lt"/>
                          <a:ea typeface="+mn-ea"/>
                          <a:cs typeface="+mn-cs"/>
                        </a:rPr>
                        <a:t>I</a:t>
                      </a:r>
                      <a:r>
                        <a:rPr lang="en-US" sz="1000" b="0" i="1" baseline="0" dirty="0" smtClean="0">
                          <a:solidFill>
                            <a:srgbClr val="585858"/>
                          </a:solidFill>
                          <a:latin typeface="+mn-lt"/>
                          <a:ea typeface="+mn-ea"/>
                          <a:cs typeface="+mn-cs"/>
                        </a:rPr>
                        <a:t> had practical experience on Amazon Web Services(EC2,EFS,S3,DynamoDB,VPC,RedShift). Also I have worked on DevOps like GIT hub and Jenkins(How to create Users, Manage, Assign Roles and Jobs).  I have created Virtual Machines in vSphere and managed IT services through </a:t>
                      </a:r>
                      <a:r>
                        <a:rPr lang="en-US" sz="1000" b="0" i="1" baseline="0" dirty="0" err="1" smtClean="0">
                          <a:solidFill>
                            <a:srgbClr val="585858"/>
                          </a:solidFill>
                          <a:latin typeface="+mn-lt"/>
                          <a:ea typeface="+mn-ea"/>
                          <a:cs typeface="+mn-cs"/>
                        </a:rPr>
                        <a:t>vCenter</a:t>
                      </a:r>
                      <a:r>
                        <a:rPr lang="en-US" sz="1000" b="0" i="1" baseline="0" dirty="0" smtClean="0">
                          <a:solidFill>
                            <a:srgbClr val="585858"/>
                          </a:solidFill>
                          <a:latin typeface="+mn-lt"/>
                          <a:ea typeface="+mn-ea"/>
                          <a:cs typeface="+mn-cs"/>
                        </a:rPr>
                        <a:t> </a:t>
                      </a:r>
                      <a:r>
                        <a:rPr lang="en-US" sz="1050" b="0" i="1" baseline="0" dirty="0" smtClean="0">
                          <a:solidFill>
                            <a:srgbClr val="585858"/>
                          </a:solidFill>
                          <a:latin typeface="+mn-lt"/>
                          <a:ea typeface="+mn-ea"/>
                          <a:cs typeface="+mn-cs"/>
                        </a:rPr>
                        <a:t>.</a:t>
                      </a:r>
                      <a:r>
                        <a:rPr lang="en-US" sz="1000" b="0" i="1" baseline="0" dirty="0" smtClean="0">
                          <a:solidFill>
                            <a:srgbClr val="585858"/>
                          </a:solidFill>
                          <a:latin typeface="+mn-lt"/>
                          <a:ea typeface="+mn-ea"/>
                          <a:cs typeface="+mn-cs"/>
                        </a:rPr>
                        <a:t> Also hands on experience on Linux commands, PowerShell and shell scripting.</a:t>
                      </a:r>
                      <a:endParaRPr lang="en-US" sz="1050" b="0" i="1" kern="1200" dirty="0" smtClean="0">
                        <a:solidFill>
                          <a:srgbClr val="585858"/>
                        </a:solidFill>
                        <a:latin typeface="+mn-lt"/>
                        <a:ea typeface="Tahoma" pitchFamily="34" charset="0"/>
                        <a:cs typeface="Tahoma" pitchFamily="34" charset="0"/>
                      </a:endParaRPr>
                    </a:p>
                    <a:p>
                      <a:pPr marL="0" marR="0" lvl="0" indent="0" algn="l" defTabSz="872667" rtl="0" eaLnBrk="1" fontAlgn="auto" latinLnBrk="0" hangingPunct="1">
                        <a:lnSpc>
                          <a:spcPct val="100000"/>
                        </a:lnSpc>
                        <a:spcBef>
                          <a:spcPts val="0"/>
                        </a:spcBef>
                        <a:spcAft>
                          <a:spcPts val="0"/>
                        </a:spcAft>
                        <a:buClrTx/>
                        <a:buSzTx/>
                        <a:buFontTx/>
                        <a:buNone/>
                        <a:tabLst/>
                        <a:defRPr/>
                      </a:pPr>
                      <a:endParaRPr lang="en-US" sz="1000" i="1" dirty="0" smtClean="0">
                        <a:solidFill>
                          <a:srgbClr val="585858"/>
                        </a:solidFill>
                        <a:latin typeface="+mn-lt"/>
                        <a:ea typeface="Tahoma" pitchFamily="34" charset="0"/>
                        <a:cs typeface="Tahoma" pitchFamily="34" charset="0"/>
                      </a:endParaRPr>
                    </a:p>
                  </a:txBody>
                  <a:tcPr>
                    <a:solidFill>
                      <a:schemeClr val="bg1">
                        <a:lumMod val="85000"/>
                      </a:schemeClr>
                    </a:solidFill>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3210860725"/>
              </p:ext>
            </p:extLst>
          </p:nvPr>
        </p:nvGraphicFramePr>
        <p:xfrm>
          <a:off x="0" y="4635795"/>
          <a:ext cx="9906000" cy="1755517"/>
        </p:xfrm>
        <a:graphic>
          <a:graphicData uri="http://schemas.openxmlformats.org/drawingml/2006/table">
            <a:tbl>
              <a:tblPr/>
              <a:tblGrid>
                <a:gridCol w="9906000"/>
              </a:tblGrid>
              <a:tr h="185440">
                <a:tc>
                  <a:txBody>
                    <a:bodyPr/>
                    <a:lstStyle/>
                    <a:p>
                      <a:pPr marL="119063" marR="0" lvl="0" indent="-119063" algn="l" defTabSz="914400" rtl="0" eaLnBrk="1" fontAlgn="base" latinLnBrk="0" hangingPunct="1">
                        <a:lnSpc>
                          <a:spcPct val="100000"/>
                        </a:lnSpc>
                        <a:spcBef>
                          <a:spcPct val="0"/>
                        </a:spcBef>
                        <a:spcAft>
                          <a:spcPct val="0"/>
                        </a:spcAft>
                        <a:buClrTx/>
                        <a:buSzTx/>
                        <a:buFont typeface="Arial" charset="0"/>
                        <a:buNone/>
                        <a:tabLst/>
                      </a:pPr>
                      <a:r>
                        <a:rPr kumimoji="0" lang="en-US" sz="1100" b="1" i="0" u="none" strike="noStrike" cap="none" normalizeH="0" baseline="0" dirty="0" smtClean="0">
                          <a:ln>
                            <a:noFill/>
                          </a:ln>
                          <a:solidFill>
                            <a:schemeClr val="tx1"/>
                          </a:solidFill>
                          <a:effectLst/>
                          <a:latin typeface="+mn-lt"/>
                          <a:cs typeface="Calibri" pitchFamily="34" charset="0"/>
                        </a:rPr>
                        <a:t>Work Experience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75000"/>
                      </a:schemeClr>
                    </a:solidFill>
                  </a:tcPr>
                </a:tc>
              </a:tr>
              <a:tr h="1496437">
                <a:tc>
                  <a:txBody>
                    <a:bodyPr/>
                    <a:lstStyle/>
                    <a:p>
                      <a:pPr algn="l"/>
                      <a:endParaRPr lang="en-US" sz="1000" b="1" i="1" dirty="0" smtClean="0">
                        <a:solidFill>
                          <a:srgbClr val="585858"/>
                        </a:solidFill>
                        <a:latin typeface="+mn-lt"/>
                        <a:ea typeface="Tahoma" pitchFamily="34" charset="0"/>
                        <a:cs typeface="Tahoma" pitchFamily="34" charset="0"/>
                      </a:endParaRPr>
                    </a:p>
                    <a:p>
                      <a:pPr algn="l"/>
                      <a:r>
                        <a:rPr lang="en-US" sz="1000" b="1" i="1" dirty="0" smtClean="0">
                          <a:solidFill>
                            <a:srgbClr val="585858"/>
                          </a:solidFill>
                          <a:latin typeface="+mn-lt"/>
                          <a:ea typeface="Tahoma" pitchFamily="34" charset="0"/>
                          <a:cs typeface="Tahoma" pitchFamily="34" charset="0"/>
                        </a:rPr>
                        <a:t>Capgemini</a:t>
                      </a:r>
                      <a:r>
                        <a:rPr lang="en-US" sz="1000" b="1" i="1" baseline="0" dirty="0" smtClean="0">
                          <a:solidFill>
                            <a:srgbClr val="585858"/>
                          </a:solidFill>
                          <a:latin typeface="+mn-lt"/>
                          <a:ea typeface="Tahoma" pitchFamily="34" charset="0"/>
                          <a:cs typeface="Tahoma" pitchFamily="34" charset="0"/>
                        </a:rPr>
                        <a:t> India</a:t>
                      </a:r>
                      <a:r>
                        <a:rPr lang="en-US" sz="1000" b="1" i="1" dirty="0" smtClean="0">
                          <a:solidFill>
                            <a:srgbClr val="585858"/>
                          </a:solidFill>
                          <a:latin typeface="+mn-lt"/>
                          <a:ea typeface="Tahoma" pitchFamily="34" charset="0"/>
                          <a:cs typeface="Tahoma" pitchFamily="34" charset="0"/>
                        </a:rPr>
                        <a:t>	Jan 2017– till date	Working as a Analyst for Cloud Infrastructure Service Team.</a:t>
                      </a:r>
                    </a:p>
                    <a:p>
                      <a:pPr algn="l"/>
                      <a:endParaRPr lang="en-US" sz="1000" dirty="0" smtClean="0">
                        <a:solidFill>
                          <a:schemeClr val="tx1"/>
                        </a:solidFill>
                        <a:latin typeface="Tahoma" pitchFamily="34" charset="0"/>
                        <a:ea typeface="Tahoma" pitchFamily="34" charset="0"/>
                        <a:cs typeface="Tahoma" pitchFamily="34" charset="0"/>
                      </a:endParaRPr>
                    </a:p>
                    <a:p>
                      <a:pPr algn="l">
                        <a:spcAft>
                          <a:spcPts val="0"/>
                        </a:spcAft>
                      </a:pPr>
                      <a:endParaRPr lang="en-GB" sz="1000" kern="1200" dirty="0" smtClean="0">
                        <a:solidFill>
                          <a:schemeClr val="tx1"/>
                        </a:solidFill>
                        <a:latin typeface="+mn-lt"/>
                        <a:ea typeface="+mn-ea"/>
                        <a:cs typeface="Calibri" pitchFamily="34" charset="0"/>
                      </a:endParaRPr>
                    </a:p>
                  </a:txBody>
                  <a:tcPr marL="63305" marR="63305"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bl>
          </a:graphicData>
        </a:graphic>
      </p:graphicFrame>
      <p:pic>
        <p:nvPicPr>
          <p:cNvPr id="9" name="Picture 8"/>
          <p:cNvPicPr>
            <a:picLocks noChangeAspect="1"/>
          </p:cNvPicPr>
          <p:nvPr/>
        </p:nvPicPr>
        <p:blipFill>
          <a:blip r:embed="rId2"/>
          <a:stretch>
            <a:fillRect/>
          </a:stretch>
        </p:blipFill>
        <p:spPr>
          <a:xfrm>
            <a:off x="0" y="1436326"/>
            <a:ext cx="1270861" cy="1900640"/>
          </a:xfrm>
          <a:prstGeom prst="rect">
            <a:avLst/>
          </a:prstGeom>
        </p:spPr>
      </p:pic>
    </p:spTree>
    <p:extLst>
      <p:ext uri="{BB962C8B-B14F-4D97-AF65-F5344CB8AC3E}">
        <p14:creationId xmlns:p14="http://schemas.microsoft.com/office/powerpoint/2010/main" val="38865460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PPT Template">
  <a:themeElements>
    <a:clrScheme name="New VIG">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ivider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1F83A6E7BBF744ABD0E2BAACF818078" ma:contentTypeVersion="" ma:contentTypeDescription="Create a new document." ma:contentTypeScope="" ma:versionID="57978c0c4fd213555943d72a4cefd8c8">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07E7C3-94EB-4E47-9C2D-5916D142080E}">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85F71490-274B-4708-973C-E7D4A002AD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58EA84D-C7AA-4832-8AC2-F537029F53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BPO WinCenter_PPTtemplate_EDGE.potx</Template>
  <TotalTime>2579</TotalTime>
  <Words>173</Words>
  <Application>Microsoft Office PowerPoint</Application>
  <PresentationFormat>A4 Paper (210x297 mm)</PresentationFormat>
  <Paragraphs>43</Paragraphs>
  <Slides>1</Slides>
  <Notes>0</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Tahoma</vt:lpstr>
      <vt:lpstr>Wingdings</vt:lpstr>
      <vt:lpstr>PPT Template</vt:lpstr>
      <vt:lpstr>Closing slides</vt:lpstr>
      <vt:lpstr>Divider Slides</vt:lpstr>
      <vt:lpstr>think-cell Slide</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LE MEVEL Veronique</dc:creator>
  <cp:lastModifiedBy>B.S., Bharath</cp:lastModifiedBy>
  <cp:revision>235</cp:revision>
  <dcterms:created xsi:type="dcterms:W3CDTF">2012-06-20T17:22:58Z</dcterms:created>
  <dcterms:modified xsi:type="dcterms:W3CDTF">2017-06-05T09:45:49Z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0x010100F1F83A6E7BBF744ABD0E2BAACF818078</vt:lpwstr>
  </property>
</Properties>
</file>