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58"/>
    <p:restoredTop sz="91413"/>
  </p:normalViewPr>
  <p:slideViewPr>
    <p:cSldViewPr snapToGrid="0" snapToObjects="1">
      <p:cViewPr>
        <p:scale>
          <a:sx n="127" d="100"/>
          <a:sy n="127" d="100"/>
        </p:scale>
        <p:origin x="-104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2B-B495-A74D-9DE6-2365F0BCBC75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8C78-6151-6E49-8CFA-438E501D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2B-B495-A74D-9DE6-2365F0BCBC75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8C78-6151-6E49-8CFA-438E501D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3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2B-B495-A74D-9DE6-2365F0BCBC75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8C78-6151-6E49-8CFA-438E501D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2B-B495-A74D-9DE6-2365F0BCBC75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8C78-6151-6E49-8CFA-438E501D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4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2B-B495-A74D-9DE6-2365F0BCBC75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8C78-6151-6E49-8CFA-438E501D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2B-B495-A74D-9DE6-2365F0BCBC75}" type="datetimeFigureOut">
              <a:rPr lang="en-US" smtClean="0"/>
              <a:t>4/21/18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8C78-6151-6E49-8CFA-438E501D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7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2B-B495-A74D-9DE6-2365F0BCBC75}" type="datetimeFigureOut">
              <a:rPr lang="en-US" smtClean="0"/>
              <a:t>4/21/18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8C78-6151-6E49-8CFA-438E501D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3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2B-B495-A74D-9DE6-2365F0BCBC75}" type="datetimeFigureOut">
              <a:rPr lang="en-US" smtClean="0"/>
              <a:t>4/21/18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8C78-6151-6E49-8CFA-438E501D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3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2B-B495-A74D-9DE6-2365F0BCBC75}" type="datetimeFigureOut">
              <a:rPr lang="en-US" smtClean="0"/>
              <a:t>4/21/18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8C78-6151-6E49-8CFA-438E501D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7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2B-B495-A74D-9DE6-2365F0BCBC75}" type="datetimeFigureOut">
              <a:rPr lang="en-US" smtClean="0"/>
              <a:t>4/21/18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8C78-6151-6E49-8CFA-438E501D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4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2B-B495-A74D-9DE6-2365F0BCBC75}" type="datetimeFigureOut">
              <a:rPr lang="en-US" smtClean="0"/>
              <a:t>4/21/18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8C78-6151-6E49-8CFA-438E501D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142B-B495-A74D-9DE6-2365F0BCBC75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48C78-6151-6E49-8CFA-438E501D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3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621290" y="524128"/>
            <a:ext cx="5562095" cy="5022562"/>
            <a:chOff x="2621290" y="524128"/>
            <a:chExt cx="5562095" cy="5022562"/>
          </a:xfrm>
        </p:grpSpPr>
        <p:grpSp>
          <p:nvGrpSpPr>
            <p:cNvPr id="4" name="Group 3"/>
            <p:cNvGrpSpPr/>
            <p:nvPr/>
          </p:nvGrpSpPr>
          <p:grpSpPr>
            <a:xfrm>
              <a:off x="4048277" y="2415742"/>
              <a:ext cx="1740754" cy="2599690"/>
              <a:chOff x="946024" y="1136650"/>
              <a:chExt cx="1741613" cy="259969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9962" y="2593340"/>
                <a:ext cx="1717675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FAA26D3D-D897-4be2-8F04-BA451C77F1D7}">
                  <ma14:placeholderFlag xmlns:ma14="http://schemas.microsoft.com/office/mac/drawingml/2011/main"/>
                </a:ext>
              </a:extLst>
            </p:spPr>
          </p:pic>
          <p:cxnSp>
            <p:nvCxnSpPr>
              <p:cNvPr id="6" name="Straight Connector 5"/>
              <p:cNvCxnSpPr/>
              <p:nvPr/>
            </p:nvCxnSpPr>
            <p:spPr>
              <a:xfrm>
                <a:off x="1828800" y="1136650"/>
                <a:ext cx="635" cy="1488440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 Box 14"/>
              <p:cNvSpPr txBox="1"/>
              <p:nvPr/>
            </p:nvSpPr>
            <p:spPr>
              <a:xfrm>
                <a:off x="1941048" y="2014074"/>
                <a:ext cx="691492" cy="3762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nl-NL" sz="900">
                    <a:effectLst/>
                    <a:ea typeface="ＭＳ 明朝" charset="-128"/>
                    <a:cs typeface="Times New Roman" charset="0"/>
                  </a:rPr>
                  <a:t>sensor data</a:t>
                </a:r>
                <a:endParaRPr lang="en-GB" sz="1200" dirty="0">
                  <a:effectLst/>
                  <a:ea typeface="ＭＳ 明朝" charset="-128"/>
                  <a:cs typeface="Times New Roman" charset="0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1714500" y="1943100"/>
                <a:ext cx="0" cy="571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1943100" y="1936750"/>
                <a:ext cx="0" cy="571500"/>
              </a:xfrm>
              <a:prstGeom prst="straightConnector1">
                <a:avLst/>
              </a:prstGeom>
              <a:ln>
                <a:headEnd type="triangle" w="med" len="me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 Box 22"/>
              <p:cNvSpPr txBox="1"/>
              <p:nvPr/>
            </p:nvSpPr>
            <p:spPr>
              <a:xfrm>
                <a:off x="946024" y="2024445"/>
                <a:ext cx="875009" cy="59794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nl-NL" sz="900" dirty="0">
                    <a:effectLst/>
                    <a:ea typeface="ＭＳ 明朝" charset="-128"/>
                    <a:cs typeface="Times New Roman" charset="0"/>
                  </a:rPr>
                  <a:t>move </a:t>
                </a:r>
                <a:r>
                  <a:rPr lang="nl-NL" sz="900" dirty="0" err="1">
                    <a:effectLst/>
                    <a:ea typeface="ＭＳ 明朝" charset="-128"/>
                    <a:cs typeface="Times New Roman" charset="0"/>
                  </a:rPr>
                  <a:t>commands</a:t>
                </a:r>
                <a:endParaRPr lang="en-GB" sz="1200" dirty="0">
                  <a:effectLst/>
                  <a:ea typeface="ＭＳ 明朝" charset="-128"/>
                  <a:cs typeface="Times New Roman" charset="0"/>
                </a:endParaRPr>
              </a:p>
            </p:txBody>
          </p:sp>
        </p:grpSp>
        <p:pic>
          <p:nvPicPr>
            <p:cNvPr id="1029" name="Picture 6" descr="../../../Downloads/download.jp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8460" y="1269016"/>
              <a:ext cx="1304925" cy="977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Connector 12"/>
            <p:cNvCxnSpPr/>
            <p:nvPr/>
          </p:nvCxnSpPr>
          <p:spPr>
            <a:xfrm flipH="1">
              <a:off x="7349438" y="1996512"/>
              <a:ext cx="516255" cy="9817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8"/>
            <p:cNvSpPr txBox="1"/>
            <p:nvPr/>
          </p:nvSpPr>
          <p:spPr>
            <a:xfrm>
              <a:off x="6693642" y="876743"/>
              <a:ext cx="1382554" cy="47641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nl-NL" sz="900" dirty="0">
                  <a:effectLst/>
                  <a:ea typeface="ＭＳ 明朝" charset="-128"/>
                  <a:cs typeface="Times New Roman" charset="0"/>
                </a:rPr>
                <a:t>laptop running </a:t>
              </a:r>
              <a:r>
                <a:rPr lang="nl-NL" sz="900" dirty="0" err="1">
                  <a:effectLst/>
                  <a:ea typeface="ＭＳ 明朝" charset="-128"/>
                  <a:cs typeface="Times New Roman" charset="0"/>
                </a:rPr>
                <a:t>Unity</a:t>
              </a:r>
              <a:r>
                <a:rPr lang="nl-NL" sz="900" dirty="0">
                  <a:effectLst/>
                  <a:ea typeface="ＭＳ 明朝" charset="-128"/>
                  <a:cs typeface="Times New Roman" charset="0"/>
                </a:rPr>
                <a:t> </a:t>
              </a:r>
              <a:r>
                <a:rPr lang="nl-NL" sz="900" dirty="0" err="1">
                  <a:effectLst/>
                  <a:ea typeface="ＭＳ 明朝" charset="-128"/>
                  <a:cs typeface="Times New Roman" charset="0"/>
                </a:rPr>
                <a:t>and</a:t>
              </a:r>
              <a:r>
                <a:rPr lang="nl-NL" sz="900" dirty="0">
                  <a:effectLst/>
                  <a:ea typeface="ＭＳ 明朝" charset="-128"/>
                  <a:cs typeface="Times New Roman" charset="0"/>
                </a:rPr>
                <a:t> </a:t>
              </a:r>
              <a:r>
                <a:rPr lang="nl-NL" sz="900" dirty="0" err="1">
                  <a:effectLst/>
                  <a:ea typeface="ＭＳ 明朝" charset="-128"/>
                  <a:cs typeface="Times New Roman" charset="0"/>
                </a:rPr>
                <a:t>openCV</a:t>
              </a:r>
              <a:endParaRPr lang="en-GB" sz="1200" dirty="0">
                <a:effectLst/>
                <a:ea typeface="ＭＳ 明朝" charset="-128"/>
                <a:cs typeface="Times New Roman" charset="0"/>
              </a:endParaRPr>
            </a:p>
          </p:txBody>
        </p:sp>
        <p:pic>
          <p:nvPicPr>
            <p:cNvPr id="1028" name="Picture 16" descr="../../../Downloads/1200px-OpenCV_Logo_with_text_svg_version.sv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7859" y="2183967"/>
              <a:ext cx="376238" cy="463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21" descr="../../../Downloads/marker23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97871">
              <a:off x="4612515" y="4139448"/>
              <a:ext cx="263525" cy="263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 Box 24"/>
            <p:cNvSpPr txBox="1"/>
            <p:nvPr/>
          </p:nvSpPr>
          <p:spPr>
            <a:xfrm>
              <a:off x="4930618" y="2557982"/>
              <a:ext cx="1282207" cy="67691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nl-NL" sz="900" dirty="0" err="1">
                  <a:effectLst/>
                  <a:ea typeface="ＭＳ 明朝" charset="-128"/>
                  <a:cs typeface="Times New Roman" charset="0"/>
                </a:rPr>
                <a:t>position</a:t>
              </a:r>
              <a:r>
                <a:rPr lang="nl-NL" sz="900" dirty="0">
                  <a:effectLst/>
                  <a:ea typeface="ＭＳ 明朝" charset="-128"/>
                  <a:cs typeface="Times New Roman" charset="0"/>
                </a:rPr>
                <a:t> </a:t>
              </a:r>
              <a:r>
                <a:rPr lang="nl-NL" sz="900" dirty="0" err="1">
                  <a:effectLst/>
                  <a:ea typeface="ＭＳ 明朝" charset="-128"/>
                  <a:cs typeface="Times New Roman" charset="0"/>
                </a:rPr>
                <a:t>and</a:t>
              </a:r>
              <a:r>
                <a:rPr lang="nl-NL" sz="900" dirty="0">
                  <a:effectLst/>
                  <a:ea typeface="ＭＳ 明朝" charset="-128"/>
                  <a:cs typeface="Times New Roman" charset="0"/>
                </a:rPr>
                <a:t> </a:t>
              </a:r>
              <a:r>
                <a:rPr lang="nl-NL" sz="900" dirty="0" err="1">
                  <a:effectLst/>
                  <a:ea typeface="ＭＳ 明朝" charset="-128"/>
                  <a:cs typeface="Times New Roman" charset="0"/>
                </a:rPr>
                <a:t>orientation</a:t>
              </a:r>
              <a:r>
                <a:rPr lang="nl-NL" sz="900" dirty="0">
                  <a:effectLst/>
                  <a:ea typeface="ＭＳ 明朝" charset="-128"/>
                  <a:cs typeface="Times New Roman" charset="0"/>
                </a:rPr>
                <a:t> of markers</a:t>
              </a:r>
              <a:endParaRPr lang="en-GB" sz="1200" dirty="0">
                <a:effectLst/>
                <a:ea typeface="ＭＳ 明朝" charset="-128"/>
                <a:cs typeface="Times New Roman" charset="0"/>
              </a:endParaRPr>
            </a:p>
          </p:txBody>
        </p:sp>
        <p:pic>
          <p:nvPicPr>
            <p:cNvPr id="1039" name="Picture 26" descr="../../../Desktop/Screen%20Shot%202018-04-10%20at%2022.08.5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9256" y="524128"/>
              <a:ext cx="3505200" cy="1846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../../../Downloads/ptp200s-newlens.jp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5411" y="2489173"/>
              <a:ext cx="1054100" cy="7150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Picture 30" descr="../../../Downloads/logitech_webcam_c930e_2.jpg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974" y="2896437"/>
              <a:ext cx="785495" cy="6559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5" name="Picture 17" descr="MacBookPro:Users:fhict:Downloads:download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1322" y="2006749"/>
              <a:ext cx="914400" cy="331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 Box 4"/>
            <p:cNvSpPr txBox="1"/>
            <p:nvPr/>
          </p:nvSpPr>
          <p:spPr>
            <a:xfrm>
              <a:off x="2621290" y="3213670"/>
              <a:ext cx="1438507" cy="87128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nl-NL" sz="900" dirty="0">
                  <a:effectLst/>
                  <a:ea typeface="ＭＳ 明朝" charset="-128"/>
                  <a:cs typeface="Times New Roman" charset="0"/>
                </a:rPr>
                <a:t>Beamer </a:t>
              </a:r>
              <a:r>
                <a:rPr lang="nl-NL" sz="900" dirty="0" err="1" smtClean="0">
                  <a:effectLst/>
                  <a:ea typeface="ＭＳ 明朝" charset="-128"/>
                  <a:cs typeface="Times New Roman" charset="0"/>
                </a:rPr>
                <a:t>displaying</a:t>
              </a:r>
              <a:r>
                <a:rPr lang="nl-NL" sz="900" dirty="0" smtClean="0">
                  <a:effectLst/>
                  <a:ea typeface="ＭＳ 明朝" charset="-128"/>
                  <a:cs typeface="Times New Roman" charset="0"/>
                </a:rPr>
                <a:t> </a:t>
              </a:r>
              <a:r>
                <a:rPr lang="nl-NL" sz="900" dirty="0" err="1" smtClean="0">
                  <a:effectLst/>
                  <a:ea typeface="ＭＳ 明朝" charset="-128"/>
                  <a:cs typeface="Times New Roman" charset="0"/>
                </a:rPr>
                <a:t>the</a:t>
              </a:r>
              <a:r>
                <a:rPr lang="nl-NL" sz="900" dirty="0" smtClean="0">
                  <a:effectLst/>
                  <a:ea typeface="ＭＳ 明朝" charset="-128"/>
                  <a:cs typeface="Times New Roman" charset="0"/>
                </a:rPr>
                <a:t> </a:t>
              </a:r>
              <a:r>
                <a:rPr lang="nl-NL" sz="900" dirty="0" err="1" smtClean="0">
                  <a:effectLst/>
                  <a:ea typeface="ＭＳ 明朝" charset="-128"/>
                  <a:cs typeface="Times New Roman" charset="0"/>
                </a:rPr>
                <a:t>Unity</a:t>
              </a:r>
              <a:r>
                <a:rPr lang="nl-NL" sz="900" dirty="0" smtClean="0">
                  <a:effectLst/>
                  <a:ea typeface="ＭＳ 明朝" charset="-128"/>
                  <a:cs typeface="Times New Roman" charset="0"/>
                </a:rPr>
                <a:t> scene on </a:t>
              </a:r>
              <a:r>
                <a:rPr lang="nl-NL" sz="900" dirty="0" err="1" smtClean="0">
                  <a:effectLst/>
                  <a:ea typeface="ＭＳ 明朝" charset="-128"/>
                  <a:cs typeface="Times New Roman" charset="0"/>
                </a:rPr>
                <a:t>the</a:t>
              </a:r>
              <a:r>
                <a:rPr lang="nl-NL" sz="900" dirty="0" smtClean="0">
                  <a:effectLst/>
                  <a:ea typeface="ＭＳ 明朝" charset="-128"/>
                  <a:cs typeface="Times New Roman" charset="0"/>
                </a:rPr>
                <a:t> </a:t>
              </a:r>
              <a:r>
                <a:rPr lang="nl-NL" sz="900" dirty="0" err="1">
                  <a:effectLst/>
                  <a:ea typeface="ＭＳ 明朝" charset="-128"/>
                  <a:cs typeface="Times New Roman" charset="0"/>
                </a:rPr>
                <a:t>Playground</a:t>
              </a:r>
              <a:r>
                <a:rPr lang="nl-NL" sz="900" dirty="0">
                  <a:effectLst/>
                  <a:ea typeface="ＭＳ 明朝" charset="-128"/>
                  <a:cs typeface="Times New Roman" charset="0"/>
                </a:rPr>
                <a:t> on </a:t>
              </a:r>
              <a:r>
                <a:rPr lang="nl-NL" sz="900" dirty="0" err="1">
                  <a:effectLst/>
                  <a:ea typeface="ＭＳ 明朝" charset="-128"/>
                  <a:cs typeface="Times New Roman" charset="0"/>
                </a:rPr>
                <a:t>the</a:t>
              </a:r>
              <a:r>
                <a:rPr lang="nl-NL" sz="900" dirty="0">
                  <a:effectLst/>
                  <a:ea typeface="ＭＳ 明朝" charset="-128"/>
                  <a:cs typeface="Times New Roman" charset="0"/>
                </a:rPr>
                <a:t> floor</a:t>
              </a:r>
              <a:endParaRPr lang="en-GB" sz="1200" dirty="0">
                <a:effectLst/>
                <a:ea typeface="ＭＳ 明朝" charset="-128"/>
                <a:cs typeface="Times New Roman" charset="0"/>
              </a:endParaRPr>
            </a:p>
          </p:txBody>
        </p:sp>
        <p:sp>
          <p:nvSpPr>
            <p:cNvPr id="33" name="Text Box 20"/>
            <p:cNvSpPr txBox="1"/>
            <p:nvPr/>
          </p:nvSpPr>
          <p:spPr>
            <a:xfrm>
              <a:off x="4356838" y="4979928"/>
              <a:ext cx="1432193" cy="5667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nl-NL" sz="900" dirty="0" err="1">
                  <a:effectLst/>
                  <a:ea typeface="ＭＳ 明朝" charset="-128"/>
                  <a:cs typeface="Times New Roman" charset="0"/>
                </a:rPr>
                <a:t>Playground</a:t>
              </a:r>
              <a:r>
                <a:rPr lang="nl-NL" sz="900" dirty="0">
                  <a:effectLst/>
                  <a:ea typeface="ＭＳ 明朝" charset="-128"/>
                  <a:cs typeface="Times New Roman" charset="0"/>
                </a:rPr>
                <a:t> </a:t>
              </a:r>
              <a:r>
                <a:rPr lang="nl-NL" sz="900" dirty="0" err="1">
                  <a:effectLst/>
                  <a:ea typeface="ＭＳ 明朝" charset="-128"/>
                  <a:cs typeface="Times New Roman" charset="0"/>
                </a:rPr>
                <a:t>with</a:t>
              </a:r>
              <a:r>
                <a:rPr lang="nl-NL" sz="900" dirty="0">
                  <a:effectLst/>
                  <a:ea typeface="ＭＳ 明朝" charset="-128"/>
                  <a:cs typeface="Times New Roman" charset="0"/>
                </a:rPr>
                <a:t> EV3’s </a:t>
              </a:r>
              <a:r>
                <a:rPr lang="nl-NL" sz="900" dirty="0" err="1">
                  <a:effectLst/>
                  <a:ea typeface="ＭＳ 明朝" charset="-128"/>
                  <a:cs typeface="Times New Roman" charset="0"/>
                </a:rPr>
                <a:t>with</a:t>
              </a:r>
              <a:r>
                <a:rPr lang="nl-NL" sz="900" dirty="0">
                  <a:effectLst/>
                  <a:ea typeface="ＭＳ 明朝" charset="-128"/>
                  <a:cs typeface="Times New Roman" charset="0"/>
                </a:rPr>
                <a:t> </a:t>
              </a:r>
              <a:r>
                <a:rPr lang="nl-NL" sz="900" dirty="0" err="1">
                  <a:effectLst/>
                  <a:ea typeface="ＭＳ 明朝" charset="-128"/>
                  <a:cs typeface="Times New Roman" charset="0"/>
                </a:rPr>
                <a:t>ArUco</a:t>
              </a:r>
              <a:r>
                <a:rPr lang="nl-NL" sz="900" dirty="0">
                  <a:effectLst/>
                  <a:ea typeface="ＭＳ 明朝" charset="-128"/>
                  <a:cs typeface="Times New Roman" charset="0"/>
                </a:rPr>
                <a:t> marker</a:t>
              </a:r>
              <a:endParaRPr lang="en-GB" sz="1200" dirty="0">
                <a:effectLst/>
                <a:ea typeface="ＭＳ 明朝" charset="-128"/>
                <a:cs typeface="Times New Roman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6585057" y="1303056"/>
              <a:ext cx="880110" cy="0"/>
            </a:xfrm>
            <a:prstGeom prst="line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 descr="../../../Downloads/json-logo.png"/>
            <p:cNvPicPr/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3642" y="1347467"/>
              <a:ext cx="662940" cy="2622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Text Box 20"/>
            <p:cNvSpPr txBox="1"/>
            <p:nvPr/>
          </p:nvSpPr>
          <p:spPr>
            <a:xfrm>
              <a:off x="6506471" y="3533630"/>
              <a:ext cx="1359222" cy="6682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nl-NL" sz="900" dirty="0" smtClean="0">
                  <a:effectLst/>
                  <a:ea typeface="ＭＳ 明朝" charset="-128"/>
                  <a:cs typeface="Times New Roman" charset="0"/>
                </a:rPr>
                <a:t>Camera </a:t>
              </a:r>
              <a:r>
                <a:rPr lang="nl-NL" sz="900" dirty="0" err="1" smtClean="0">
                  <a:effectLst/>
                  <a:ea typeface="ＭＳ 明朝" charset="-128"/>
                  <a:cs typeface="Times New Roman" charset="0"/>
                </a:rPr>
                <a:t>overviewing</a:t>
              </a:r>
              <a:r>
                <a:rPr lang="nl-NL" sz="900" dirty="0" smtClean="0">
                  <a:effectLst/>
                  <a:ea typeface="ＭＳ 明朝" charset="-128"/>
                  <a:cs typeface="Times New Roman" charset="0"/>
                </a:rPr>
                <a:t> </a:t>
              </a:r>
              <a:r>
                <a:rPr lang="nl-NL" sz="900" dirty="0" err="1" smtClean="0">
                  <a:effectLst/>
                  <a:ea typeface="ＭＳ 明朝" charset="-128"/>
                  <a:cs typeface="Times New Roman" charset="0"/>
                </a:rPr>
                <a:t>the</a:t>
              </a:r>
              <a:r>
                <a:rPr lang="nl-NL" sz="900" dirty="0" smtClean="0">
                  <a:effectLst/>
                  <a:ea typeface="ＭＳ 明朝" charset="-128"/>
                  <a:cs typeface="Times New Roman" charset="0"/>
                </a:rPr>
                <a:t> </a:t>
              </a:r>
              <a:r>
                <a:rPr lang="nl-NL" sz="900" dirty="0" err="1" smtClean="0">
                  <a:effectLst/>
                  <a:ea typeface="ＭＳ 明朝" charset="-128"/>
                  <a:cs typeface="Times New Roman" charset="0"/>
                </a:rPr>
                <a:t>playground</a:t>
              </a:r>
              <a:endParaRPr lang="en-GB" sz="1200" dirty="0">
                <a:effectLst/>
                <a:ea typeface="ＭＳ 明朝" charset="-128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2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35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ＭＳ 明朝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2018-04-21T15:09:16Z</dcterms:created>
  <dcterms:modified xsi:type="dcterms:W3CDTF">2018-04-21T16:08:04Z</dcterms:modified>
</cp:coreProperties>
</file>