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76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92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76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76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9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760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760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400" y="17672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400" y="17672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760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760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76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1960" y="17676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299880"/>
            <a:ext cx="9071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76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40579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17676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760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76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17676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76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960" y="17676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405792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76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405792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76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1960" y="17676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40579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760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760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1400" y="17672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1400" y="17672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760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76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76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299880"/>
            <a:ext cx="9071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76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9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76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76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76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76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76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92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C98E1A2-3F0E-469C-9FC7-DF6500EB2CE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4d4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29988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760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08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6640" y="688608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6640" y="688608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D5DE561-1161-44D7-B50F-53A789D6A68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3280" y="299880"/>
            <a:ext cx="9071640" cy="1262520"/>
          </a:xfrm>
          <a:prstGeom prst="rect">
            <a:avLst/>
          </a:prstGeom>
          <a:solidFill>
            <a:srgbClr val="fa9100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Kafka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3280" y="17676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 Processing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3280" y="299880"/>
            <a:ext cx="9071640" cy="1262520"/>
          </a:xfrm>
          <a:prstGeom prst="rect">
            <a:avLst/>
          </a:prstGeom>
          <a:solidFill>
            <a:srgbClr val="fa9100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Uses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3280" y="17676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Massively Scalable Pub/Sub queue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Designed for high-throughput low-latency real-time data feeds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Highly available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3280" y="299880"/>
            <a:ext cx="9071640" cy="1262520"/>
          </a:xfrm>
          <a:prstGeom prst="rect">
            <a:avLst/>
          </a:prstGeom>
          <a:solidFill>
            <a:srgbClr val="fa9100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General Overview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431440" y="1766880"/>
            <a:ext cx="521388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3280" y="299880"/>
            <a:ext cx="9071640" cy="1262520"/>
          </a:xfrm>
          <a:prstGeom prst="rect">
            <a:avLst/>
          </a:prstGeom>
          <a:solidFill>
            <a:srgbClr val="fa9100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Topics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3280" y="17676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Messages are written to topics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Topics are partitioned to increase throughput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286000" y="3108960"/>
            <a:ext cx="5281920" cy="338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3280" y="299880"/>
            <a:ext cx="9071640" cy="1262520"/>
          </a:xfrm>
          <a:prstGeom prst="rect">
            <a:avLst/>
          </a:prstGeom>
          <a:solidFill>
            <a:srgbClr val="fa9100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Clusters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3280" y="17676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Kafka is designed to work in clusters with no master node.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Messages are pushed to arbitrary nodes and pushed back to all subscribers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070720" y="3931920"/>
            <a:ext cx="6018480" cy="31993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2017-07-12T00:50:44Z</dcterms:created>
  <dc:creator/>
  <dc:description/>
  <dc:language>en-US</dc:language>
  <cp:lastModifiedBy/>
  <dcterms:modified xsi:type="dcterms:W3CDTF">2017-07-12T01:07:18Z</dcterms:modified>
  <cp:revision>1</cp:revision>
  <dc:subject/>
  <dc:title/>
</cp:coreProperties>
</file>