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iriam Libre"/>
      <p:regular r:id="rId24"/>
      <p:bold r:id="rId25"/>
    </p:embeddedFont>
    <p:embeddedFont>
      <p:font typeface="Work Sans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iriamLibr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regular.fntdata"/><Relationship Id="rId25" Type="http://schemas.openxmlformats.org/officeDocument/2006/relationships/font" Target="fonts/MiriamLibre-bold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9.xml"/><Relationship Id="rId35" Type="http://schemas.openxmlformats.org/officeDocument/2006/relationships/font" Target="fonts/Barlow-bold.fntdata"/><Relationship Id="rId12" Type="http://schemas.openxmlformats.org/officeDocument/2006/relationships/slide" Target="slides/slide8.xml"/><Relationship Id="rId34" Type="http://schemas.openxmlformats.org/officeDocument/2006/relationships/font" Target="fonts/Barlow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e2c99bc27_3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e2c99bc27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e2c99bc27_3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e2c99bc27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e2c99bc27_3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e2c99bc2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2c99bc27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2c99bc2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e2c99bc27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e2c99bc2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b01c29e2e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b01c29e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b01c29e2e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b01c29e2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4e92a75f1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4e92a75f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9b6194118_4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9b6194118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4e92a75f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4e92a75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cb8b3407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cb8b340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b6194118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b61941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9b619411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9b619411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9b6194118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9b619411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e2c99bc27_3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e2c99bc2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2c99bc27_3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e2c99bc27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FAKE NEWS </a:t>
            </a:r>
            <a:r>
              <a:rPr b="1" lang="en"/>
              <a:t>IDENTIFICATION </a:t>
            </a:r>
            <a:r>
              <a:rPr b="1" lang="en"/>
              <a:t>USING ENSEMBLE LEARNING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2"/>
          <p:cNvSpPr txBox="1"/>
          <p:nvPr>
            <p:ph idx="1" type="body"/>
          </p:nvPr>
        </p:nvSpPr>
        <p:spPr>
          <a:xfrm>
            <a:off x="457200" y="389450"/>
            <a:ext cx="5138700" cy="4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4) </a:t>
            </a:r>
            <a:r>
              <a:rPr lang="en"/>
              <a:t>Sentiment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75" y="1374475"/>
            <a:ext cx="4199675" cy="31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23"/>
          <p:cNvSpPr txBox="1"/>
          <p:nvPr>
            <p:ph idx="1" type="body"/>
          </p:nvPr>
        </p:nvSpPr>
        <p:spPr>
          <a:xfrm>
            <a:off x="457200" y="255150"/>
            <a:ext cx="51387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5) Word Embeddings</a:t>
            </a:r>
            <a:endParaRPr/>
          </a:p>
        </p:txBody>
      </p:sp>
      <p:pic>
        <p:nvPicPr>
          <p:cNvPr id="312" name="Google Shape;3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0" y="782475"/>
            <a:ext cx="6205401" cy="40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title"/>
          </p:nvPr>
        </p:nvSpPr>
        <p:spPr>
          <a:xfrm>
            <a:off x="484075" y="2829700"/>
            <a:ext cx="5138700" cy="857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155CC"/>
                </a:solidFill>
              </a:rPr>
              <a:t>Model Selection</a:t>
            </a:r>
            <a:endParaRPr sz="7200">
              <a:solidFill>
                <a:srgbClr val="1155CC"/>
              </a:solidFill>
            </a:endParaRPr>
          </a:p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324" name="Google Shape;324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350" y="411250"/>
            <a:ext cx="3263700" cy="432104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331" name="Google Shape;331;p2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700" y="152425"/>
            <a:ext cx="2460240" cy="4838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338" name="Google Shape;338;p2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664725" y="1841625"/>
            <a:ext cx="4794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Model  3 is the ensemble of the  following: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Model 1- (with sentiments, Count of postags,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Dependencies and Named Entities)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Model2 - (Bi-LSTM with Embeddings)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And we have Find the weighted average.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345" name="Google Shape;345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50" y="1694825"/>
            <a:ext cx="4533600" cy="27185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2" name="Google Shape;352;p2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578650" y="1639500"/>
            <a:ext cx="5507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used word embeddings as input for training  and testing purposes consisting of LSTM and neural networks.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578650" y="2750650"/>
            <a:ext cx="55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We have used the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NER, POS Tagging, Dependencies, Sentiment.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578650" y="3653775"/>
            <a:ext cx="55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Altogether our proposed model gives decent accuracy of 88.64% on testing.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642950" y="589350"/>
            <a:ext cx="4693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Future Scope</a:t>
            </a:r>
            <a:endParaRPr sz="3000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Hyper parameter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tuning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will be done on model in future.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Certain modifications in feature extraction and model selection according the dataset present is always possible.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idx="12" type="sldNum"/>
          </p:nvPr>
        </p:nvSpPr>
        <p:spPr>
          <a:xfrm>
            <a:off x="8808000" y="2208150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4"/>
          <p:cNvSpPr txBox="1"/>
          <p:nvPr>
            <p:ph type="title"/>
          </p:nvPr>
        </p:nvSpPr>
        <p:spPr>
          <a:xfrm>
            <a:off x="457200" y="99175"/>
            <a:ext cx="5138700" cy="7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826375"/>
            <a:ext cx="55695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Detection of fake news in social media. </a:t>
            </a:r>
            <a:endParaRPr b="1" sz="3000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48" name="Google Shape;2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75" y="1759200"/>
            <a:ext cx="2294600" cy="18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 Of Fake News</a:t>
            </a:r>
            <a:endParaRPr b="1"/>
          </a:p>
        </p:txBody>
      </p:sp>
      <p:sp>
        <p:nvSpPr>
          <p:cNvPr id="254" name="Google Shape;254;p15"/>
          <p:cNvSpPr txBox="1"/>
          <p:nvPr>
            <p:ph idx="2" type="body"/>
          </p:nvPr>
        </p:nvSpPr>
        <p:spPr>
          <a:xfrm>
            <a:off x="550600" y="1519900"/>
            <a:ext cx="50454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arlow"/>
              <a:buChar char="➔"/>
            </a:pPr>
            <a:r>
              <a:rPr lang="en" sz="2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Reputation</a:t>
            </a:r>
            <a:endParaRPr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arlow"/>
              <a:buChar char="➔"/>
            </a:pPr>
            <a:r>
              <a:rPr lang="en" sz="2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Political Events</a:t>
            </a:r>
            <a:endParaRPr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arlow"/>
              <a:buChar char="➔"/>
            </a:pPr>
            <a:r>
              <a:rPr lang="en" sz="2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Mob lynching, Cow slaughtering etc.</a:t>
            </a:r>
            <a:endParaRPr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5" name="Google Shape;255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0" y="833175"/>
            <a:ext cx="8839199" cy="347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457200" y="1444375"/>
            <a:ext cx="51387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have used the following benchmark dataset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1) LIAR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2) POLITIFACT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3) ISOT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1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75" name="Google Shape;275;p18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Removing Unnecessary Data.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Relabelling</a:t>
            </a:r>
            <a:r>
              <a:rPr lang="en"/>
              <a:t> Of labels.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Handling NaN.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19"/>
          <p:cNvSpPr txBox="1"/>
          <p:nvPr>
            <p:ph type="title"/>
          </p:nvPr>
        </p:nvSpPr>
        <p:spPr>
          <a:xfrm>
            <a:off x="457200" y="89750"/>
            <a:ext cx="5138700" cy="13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Text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457200" y="1218575"/>
            <a:ext cx="5498700" cy="3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Combining all the dataset that we have taken.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Tokenization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Removal of stopwords, urls etc.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Lemmatization.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lang="en"/>
              <a:t>Name Entity Recognition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arenR"/>
            </a:pPr>
            <a:r>
              <a:t/>
            </a:r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75" y="2501399"/>
            <a:ext cx="5947223" cy="16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457200" y="295450"/>
            <a:ext cx="51387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2) Part of Speech Tagging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3) Dependencies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25" y="1253625"/>
            <a:ext cx="2907300" cy="135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13" y="3233837"/>
            <a:ext cx="4955600" cy="17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