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0" r:id="rId9"/>
    <p:sldId id="263" r:id="rId10"/>
    <p:sldId id="266" r:id="rId11"/>
    <p:sldId id="27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8" r:id="rId20"/>
    <p:sldId id="277" r:id="rId21"/>
    <p:sldId id="275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BD0EB671-B781-2E45-A4F0-12C2841C82D7}">
          <p14:sldIdLst>
            <p14:sldId id="256"/>
            <p14:sldId id="257"/>
            <p14:sldId id="258"/>
            <p14:sldId id="259"/>
          </p14:sldIdLst>
        </p14:section>
        <p14:section name="Process Modern View" id="{A169E0D0-B884-5645-9AF6-EE51AEFB7F67}">
          <p14:sldIdLst>
            <p14:sldId id="261"/>
            <p14:sldId id="264"/>
            <p14:sldId id="265"/>
            <p14:sldId id="260"/>
            <p14:sldId id="263"/>
            <p14:sldId id="266"/>
            <p14:sldId id="276"/>
            <p14:sldId id="267"/>
            <p14:sldId id="268"/>
          </p14:sldIdLst>
        </p14:section>
        <p14:section name="ipc" id="{FA5B666C-5B44-C047-88EE-DE90229D1C7E}">
          <p14:sldIdLst>
            <p14:sldId id="270"/>
            <p14:sldId id="271"/>
            <p14:sldId id="272"/>
            <p14:sldId id="273"/>
            <p14:sldId id="274"/>
            <p14:sldId id="278"/>
            <p14:sldId id="277"/>
            <p14:sldId id="27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 autoAdjust="0"/>
    <p:restoredTop sz="86008"/>
  </p:normalViewPr>
  <p:slideViewPr>
    <p:cSldViewPr snapToGrid="0">
      <p:cViewPr varScale="1">
        <p:scale>
          <a:sx n="93" d="100"/>
          <a:sy n="93" d="100"/>
        </p:scale>
        <p:origin x="26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ed Henidak (KAL)" userId="afa32885-6881-4d74-93e5-2f713e8c2558" providerId="ADAL" clId="{E2896B0F-748E-8740-8789-0130DEB7AFF0}"/>
    <pc:docChg chg="undo custSel addSld delSld modSld sldOrd addSection delSection modSection">
      <pc:chgData name="Khaled Henidak (KAL)" userId="afa32885-6881-4d74-93e5-2f713e8c2558" providerId="ADAL" clId="{E2896B0F-748E-8740-8789-0130DEB7AFF0}" dt="2021-10-29T15:27:57.530" v="14033" actId="1038"/>
      <pc:docMkLst>
        <pc:docMk/>
      </pc:docMkLst>
      <pc:sldChg chg="addSp modSp mod">
        <pc:chgData name="Khaled Henidak (KAL)" userId="afa32885-6881-4d74-93e5-2f713e8c2558" providerId="ADAL" clId="{E2896B0F-748E-8740-8789-0130DEB7AFF0}" dt="2021-10-29T15:27:57.530" v="14033" actId="1038"/>
        <pc:sldMkLst>
          <pc:docMk/>
          <pc:sldMk cId="109857222" sldId="256"/>
        </pc:sldMkLst>
        <pc:spChg chg="mod">
          <ac:chgData name="Khaled Henidak (KAL)" userId="afa32885-6881-4d74-93e5-2f713e8c2558" providerId="ADAL" clId="{E2896B0F-748E-8740-8789-0130DEB7AFF0}" dt="2021-10-19T16:12:38.882" v="2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haled Henidak (KAL)" userId="afa32885-6881-4d74-93e5-2f713e8c2558" providerId="ADAL" clId="{E2896B0F-748E-8740-8789-0130DEB7AFF0}" dt="2021-10-19T16:12:44.528" v="51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Khaled Henidak (KAL)" userId="afa32885-6881-4d74-93e5-2f713e8c2558" providerId="ADAL" clId="{E2896B0F-748E-8740-8789-0130DEB7AFF0}" dt="2021-10-29T15:27:57.530" v="14033" actId="1038"/>
          <ac:spMkLst>
            <pc:docMk/>
            <pc:sldMk cId="109857222" sldId="256"/>
            <ac:spMk id="4" creationId="{A9EA6A51-823A-DF41-9E97-07CAC04770B4}"/>
          </ac:spMkLst>
        </pc:spChg>
      </pc:sldChg>
      <pc:sldChg chg="addSp delSp modSp new mod modClrScheme chgLayout modNotesTx">
        <pc:chgData name="Khaled Henidak (KAL)" userId="afa32885-6881-4d74-93e5-2f713e8c2558" providerId="ADAL" clId="{E2896B0F-748E-8740-8789-0130DEB7AFF0}" dt="2021-10-24T18:08:46.157" v="12596" actId="20577"/>
        <pc:sldMkLst>
          <pc:docMk/>
          <pc:sldMk cId="100718975" sldId="257"/>
        </pc:sldMkLst>
        <pc:spChg chg="del mod ord">
          <ac:chgData name="Khaled Henidak (KAL)" userId="afa32885-6881-4d74-93e5-2f713e8c2558" providerId="ADAL" clId="{E2896B0F-748E-8740-8789-0130DEB7AFF0}" dt="2021-10-19T16:21:30.068" v="122" actId="700"/>
          <ac:spMkLst>
            <pc:docMk/>
            <pc:sldMk cId="100718975" sldId="257"/>
            <ac:spMk id="2" creationId="{F60897D7-FFAC-344E-8C10-86E54AEB9857}"/>
          </ac:spMkLst>
        </pc:spChg>
        <pc:spChg chg="del mod ord">
          <ac:chgData name="Khaled Henidak (KAL)" userId="afa32885-6881-4d74-93e5-2f713e8c2558" providerId="ADAL" clId="{E2896B0F-748E-8740-8789-0130DEB7AFF0}" dt="2021-10-19T16:21:30.068" v="122" actId="700"/>
          <ac:spMkLst>
            <pc:docMk/>
            <pc:sldMk cId="100718975" sldId="257"/>
            <ac:spMk id="3" creationId="{57A0F168-8242-EF44-921A-DEA9182579CA}"/>
          </ac:spMkLst>
        </pc:spChg>
        <pc:spChg chg="add mod ord">
          <ac:chgData name="Khaled Henidak (KAL)" userId="afa32885-6881-4d74-93e5-2f713e8c2558" providerId="ADAL" clId="{E2896B0F-748E-8740-8789-0130DEB7AFF0}" dt="2021-10-19T16:22:17.843" v="179" actId="114"/>
          <ac:spMkLst>
            <pc:docMk/>
            <pc:sldMk cId="100718975" sldId="257"/>
            <ac:spMk id="4" creationId="{92115BBE-1B7B-0146-A0F6-75DA20A9B9A2}"/>
          </ac:spMkLst>
        </pc:spChg>
        <pc:spChg chg="add mod ord">
          <ac:chgData name="Khaled Henidak (KAL)" userId="afa32885-6881-4d74-93e5-2f713e8c2558" providerId="ADAL" clId="{E2896B0F-748E-8740-8789-0130DEB7AFF0}" dt="2021-10-19T16:21:30.068" v="122" actId="700"/>
          <ac:spMkLst>
            <pc:docMk/>
            <pc:sldMk cId="100718975" sldId="257"/>
            <ac:spMk id="5" creationId="{A4A9C974-83DD-4146-ADC1-A553B1174079}"/>
          </ac:spMkLst>
        </pc:spChg>
      </pc:sldChg>
      <pc:sldChg chg="addSp delSp modSp new mod modClrScheme chgLayout modNotesTx">
        <pc:chgData name="Khaled Henidak (KAL)" userId="afa32885-6881-4d74-93e5-2f713e8c2558" providerId="ADAL" clId="{E2896B0F-748E-8740-8789-0130DEB7AFF0}" dt="2021-10-28T19:16:14.960" v="13912" actId="20577"/>
        <pc:sldMkLst>
          <pc:docMk/>
          <pc:sldMk cId="1109967106" sldId="258"/>
        </pc:sldMkLst>
        <pc:spChg chg="del">
          <ac:chgData name="Khaled Henidak (KAL)" userId="afa32885-6881-4d74-93e5-2f713e8c2558" providerId="ADAL" clId="{E2896B0F-748E-8740-8789-0130DEB7AFF0}" dt="2021-10-19T16:23:01.739" v="181" actId="700"/>
          <ac:spMkLst>
            <pc:docMk/>
            <pc:sldMk cId="1109967106" sldId="258"/>
            <ac:spMk id="2" creationId="{5A1F1E70-E11D-9B47-8634-A9312F282329}"/>
          </ac:spMkLst>
        </pc:spChg>
        <pc:spChg chg="del">
          <ac:chgData name="Khaled Henidak (KAL)" userId="afa32885-6881-4d74-93e5-2f713e8c2558" providerId="ADAL" clId="{E2896B0F-748E-8740-8789-0130DEB7AFF0}" dt="2021-10-19T16:23:01.739" v="181" actId="700"/>
          <ac:spMkLst>
            <pc:docMk/>
            <pc:sldMk cId="1109967106" sldId="258"/>
            <ac:spMk id="3" creationId="{D5FCFE05-6D6B-434F-B8DF-DB16C27D6D75}"/>
          </ac:spMkLst>
        </pc:spChg>
        <pc:spChg chg="add del mod ord">
          <ac:chgData name="Khaled Henidak (KAL)" userId="afa32885-6881-4d74-93e5-2f713e8c2558" providerId="ADAL" clId="{E2896B0F-748E-8740-8789-0130DEB7AFF0}" dt="2021-10-19T16:23:06.749" v="182" actId="700"/>
          <ac:spMkLst>
            <pc:docMk/>
            <pc:sldMk cId="1109967106" sldId="258"/>
            <ac:spMk id="4" creationId="{EE730715-50A0-514D-9909-0D862999A3EF}"/>
          </ac:spMkLst>
        </pc:spChg>
        <pc:spChg chg="add del mod ord">
          <ac:chgData name="Khaled Henidak (KAL)" userId="afa32885-6881-4d74-93e5-2f713e8c2558" providerId="ADAL" clId="{E2896B0F-748E-8740-8789-0130DEB7AFF0}" dt="2021-10-19T16:23:06.749" v="182" actId="700"/>
          <ac:spMkLst>
            <pc:docMk/>
            <pc:sldMk cId="1109967106" sldId="258"/>
            <ac:spMk id="5" creationId="{DD8E4D2D-5488-5944-92F4-C63959913F56}"/>
          </ac:spMkLst>
        </pc:spChg>
        <pc:spChg chg="add mod ord">
          <ac:chgData name="Khaled Henidak (KAL)" userId="afa32885-6881-4d74-93e5-2f713e8c2558" providerId="ADAL" clId="{E2896B0F-748E-8740-8789-0130DEB7AFF0}" dt="2021-10-19T16:23:14.248" v="198" actId="20577"/>
          <ac:spMkLst>
            <pc:docMk/>
            <pc:sldMk cId="1109967106" sldId="258"/>
            <ac:spMk id="6" creationId="{BD5E5871-7C91-6843-8ED8-27B95E557C3B}"/>
          </ac:spMkLst>
        </pc:spChg>
        <pc:spChg chg="add mod ord">
          <ac:chgData name="Khaled Henidak (KAL)" userId="afa32885-6881-4d74-93e5-2f713e8c2558" providerId="ADAL" clId="{E2896B0F-748E-8740-8789-0130DEB7AFF0}" dt="2021-10-28T19:16:14.960" v="13912" actId="20577"/>
          <ac:spMkLst>
            <pc:docMk/>
            <pc:sldMk cId="1109967106" sldId="258"/>
            <ac:spMk id="7" creationId="{01EBDD20-F47D-D54B-ABD0-F181DE71A8E4}"/>
          </ac:spMkLst>
        </pc:spChg>
      </pc:sldChg>
      <pc:sldChg chg="addSp delSp modSp new mod modClrScheme chgLayout">
        <pc:chgData name="Khaled Henidak (KAL)" userId="afa32885-6881-4d74-93e5-2f713e8c2558" providerId="ADAL" clId="{E2896B0F-748E-8740-8789-0130DEB7AFF0}" dt="2021-10-19T16:42:28.632" v="1480" actId="20577"/>
        <pc:sldMkLst>
          <pc:docMk/>
          <pc:sldMk cId="3036182574" sldId="259"/>
        </pc:sldMkLst>
        <pc:spChg chg="del mod ord">
          <ac:chgData name="Khaled Henidak (KAL)" userId="afa32885-6881-4d74-93e5-2f713e8c2558" providerId="ADAL" clId="{E2896B0F-748E-8740-8789-0130DEB7AFF0}" dt="2021-10-19T16:42:25.176" v="1468" actId="700"/>
          <ac:spMkLst>
            <pc:docMk/>
            <pc:sldMk cId="3036182574" sldId="259"/>
            <ac:spMk id="2" creationId="{5C0613DF-7D37-9747-943C-C1B8F6E1BCBF}"/>
          </ac:spMkLst>
        </pc:spChg>
        <pc:spChg chg="del mod ord">
          <ac:chgData name="Khaled Henidak (KAL)" userId="afa32885-6881-4d74-93e5-2f713e8c2558" providerId="ADAL" clId="{E2896B0F-748E-8740-8789-0130DEB7AFF0}" dt="2021-10-19T16:42:25.176" v="1468" actId="700"/>
          <ac:spMkLst>
            <pc:docMk/>
            <pc:sldMk cId="3036182574" sldId="259"/>
            <ac:spMk id="3" creationId="{B1DED8A7-82B8-5B4B-B06F-3D8BEA7E98DE}"/>
          </ac:spMkLst>
        </pc:spChg>
        <pc:spChg chg="add mod ord">
          <ac:chgData name="Khaled Henidak (KAL)" userId="afa32885-6881-4d74-93e5-2f713e8c2558" providerId="ADAL" clId="{E2896B0F-748E-8740-8789-0130DEB7AFF0}" dt="2021-10-19T16:42:28.632" v="1480" actId="20577"/>
          <ac:spMkLst>
            <pc:docMk/>
            <pc:sldMk cId="3036182574" sldId="259"/>
            <ac:spMk id="4" creationId="{D37F0A9A-137D-AA42-BC57-26F2B35422BB}"/>
          </ac:spMkLst>
        </pc:spChg>
        <pc:spChg chg="add mod ord">
          <ac:chgData name="Khaled Henidak (KAL)" userId="afa32885-6881-4d74-93e5-2f713e8c2558" providerId="ADAL" clId="{E2896B0F-748E-8740-8789-0130DEB7AFF0}" dt="2021-10-19T16:42:25.176" v="1468" actId="700"/>
          <ac:spMkLst>
            <pc:docMk/>
            <pc:sldMk cId="3036182574" sldId="259"/>
            <ac:spMk id="5" creationId="{694FDEF5-F247-3249-9C11-1168DF9D6A50}"/>
          </ac:spMkLst>
        </pc:spChg>
      </pc:sldChg>
      <pc:sldChg chg="addSp delSp modSp new mod modClrScheme chgLayout modNotesTx">
        <pc:chgData name="Khaled Henidak (KAL)" userId="afa32885-6881-4d74-93e5-2f713e8c2558" providerId="ADAL" clId="{E2896B0F-748E-8740-8789-0130DEB7AFF0}" dt="2021-10-28T19:17:18.824" v="13993" actId="20577"/>
        <pc:sldMkLst>
          <pc:docMk/>
          <pc:sldMk cId="839801836" sldId="260"/>
        </pc:sldMkLst>
        <pc:spChg chg="del mod ord">
          <ac:chgData name="Khaled Henidak (KAL)" userId="afa32885-6881-4d74-93e5-2f713e8c2558" providerId="ADAL" clId="{E2896B0F-748E-8740-8789-0130DEB7AFF0}" dt="2021-10-19T16:42:55.065" v="1482" actId="700"/>
          <ac:spMkLst>
            <pc:docMk/>
            <pc:sldMk cId="839801836" sldId="260"/>
            <ac:spMk id="2" creationId="{5A150E1A-4A7D-2E41-BF41-1FD3D7122D9E}"/>
          </ac:spMkLst>
        </pc:spChg>
        <pc:spChg chg="del mod ord">
          <ac:chgData name="Khaled Henidak (KAL)" userId="afa32885-6881-4d74-93e5-2f713e8c2558" providerId="ADAL" clId="{E2896B0F-748E-8740-8789-0130DEB7AFF0}" dt="2021-10-19T16:42:55.065" v="1482" actId="700"/>
          <ac:spMkLst>
            <pc:docMk/>
            <pc:sldMk cId="839801836" sldId="260"/>
            <ac:spMk id="3" creationId="{B10D98C8-B477-4C49-B0C9-A1CD065CA487}"/>
          </ac:spMkLst>
        </pc:spChg>
        <pc:spChg chg="add mod ord">
          <ac:chgData name="Khaled Henidak (KAL)" userId="afa32885-6881-4d74-93e5-2f713e8c2558" providerId="ADAL" clId="{E2896B0F-748E-8740-8789-0130DEB7AFF0}" dt="2021-10-19T16:52:02.300" v="1527" actId="313"/>
          <ac:spMkLst>
            <pc:docMk/>
            <pc:sldMk cId="839801836" sldId="260"/>
            <ac:spMk id="4" creationId="{E0DA33EF-25BA-6948-B687-B8F9EF09C0F0}"/>
          </ac:spMkLst>
        </pc:spChg>
        <pc:spChg chg="add mod ord">
          <ac:chgData name="Khaled Henidak (KAL)" userId="afa32885-6881-4d74-93e5-2f713e8c2558" providerId="ADAL" clId="{E2896B0F-748E-8740-8789-0130DEB7AFF0}" dt="2021-10-28T19:17:18.824" v="13993" actId="20577"/>
          <ac:spMkLst>
            <pc:docMk/>
            <pc:sldMk cId="839801836" sldId="260"/>
            <ac:spMk id="5" creationId="{3312133F-93C1-ED43-8673-E43AE7379D55}"/>
          </ac:spMkLst>
        </pc:spChg>
      </pc:sldChg>
      <pc:sldChg chg="addSp delSp modSp new mod ord modClrScheme chgLayout">
        <pc:chgData name="Khaled Henidak (KAL)" userId="afa32885-6881-4d74-93e5-2f713e8c2558" providerId="ADAL" clId="{E2896B0F-748E-8740-8789-0130DEB7AFF0}" dt="2021-10-24T18:04:27.400" v="12493" actId="20577"/>
        <pc:sldMkLst>
          <pc:docMk/>
          <pc:sldMk cId="2411632636" sldId="261"/>
        </pc:sldMkLst>
        <pc:spChg chg="del mod ord">
          <ac:chgData name="Khaled Henidak (KAL)" userId="afa32885-6881-4d74-93e5-2f713e8c2558" providerId="ADAL" clId="{E2896B0F-748E-8740-8789-0130DEB7AFF0}" dt="2021-10-19T17:46:33.677" v="2430" actId="700"/>
          <ac:spMkLst>
            <pc:docMk/>
            <pc:sldMk cId="2411632636" sldId="261"/>
            <ac:spMk id="2" creationId="{958C52FC-B984-FF41-821D-9D710FD658C0}"/>
          </ac:spMkLst>
        </pc:spChg>
        <pc:spChg chg="del mod ord">
          <ac:chgData name="Khaled Henidak (KAL)" userId="afa32885-6881-4d74-93e5-2f713e8c2558" providerId="ADAL" clId="{E2896B0F-748E-8740-8789-0130DEB7AFF0}" dt="2021-10-19T17:46:33.677" v="2430" actId="700"/>
          <ac:spMkLst>
            <pc:docMk/>
            <pc:sldMk cId="2411632636" sldId="261"/>
            <ac:spMk id="3" creationId="{51FEF54D-B5D5-D345-93C7-0B865C4C6D82}"/>
          </ac:spMkLst>
        </pc:spChg>
        <pc:spChg chg="add mod ord">
          <ac:chgData name="Khaled Henidak (KAL)" userId="afa32885-6881-4d74-93e5-2f713e8c2558" providerId="ADAL" clId="{E2896B0F-748E-8740-8789-0130DEB7AFF0}" dt="2021-10-24T18:04:27.400" v="12493" actId="20577"/>
          <ac:spMkLst>
            <pc:docMk/>
            <pc:sldMk cId="2411632636" sldId="261"/>
            <ac:spMk id="4" creationId="{BF05B798-F23E-5041-ABB0-88315EBAD287}"/>
          </ac:spMkLst>
        </pc:spChg>
        <pc:spChg chg="add mod ord">
          <ac:chgData name="Khaled Henidak (KAL)" userId="afa32885-6881-4d74-93e5-2f713e8c2558" providerId="ADAL" clId="{E2896B0F-748E-8740-8789-0130DEB7AFF0}" dt="2021-10-19T17:46:33.677" v="2430" actId="700"/>
          <ac:spMkLst>
            <pc:docMk/>
            <pc:sldMk cId="2411632636" sldId="261"/>
            <ac:spMk id="5" creationId="{190F90FF-C679-E449-A405-9944C76885AD}"/>
          </ac:spMkLst>
        </pc:spChg>
      </pc:sldChg>
      <pc:sldChg chg="addSp delSp modSp new del mod ord modClrScheme chgLayout">
        <pc:chgData name="Khaled Henidak (KAL)" userId="afa32885-6881-4d74-93e5-2f713e8c2558" providerId="ADAL" clId="{E2896B0F-748E-8740-8789-0130DEB7AFF0}" dt="2021-10-19T21:00:20.854" v="6897" actId="2696"/>
        <pc:sldMkLst>
          <pc:docMk/>
          <pc:sldMk cId="3198933781" sldId="262"/>
        </pc:sldMkLst>
        <pc:spChg chg="del mod ord">
          <ac:chgData name="Khaled Henidak (KAL)" userId="afa32885-6881-4d74-93e5-2f713e8c2558" providerId="ADAL" clId="{E2896B0F-748E-8740-8789-0130DEB7AFF0}" dt="2021-10-19T17:46:57.366" v="2450" actId="700"/>
          <ac:spMkLst>
            <pc:docMk/>
            <pc:sldMk cId="3198933781" sldId="262"/>
            <ac:spMk id="2" creationId="{98606191-675C-8B46-B261-1CCFD5D1267A}"/>
          </ac:spMkLst>
        </pc:spChg>
        <pc:spChg chg="del mod ord">
          <ac:chgData name="Khaled Henidak (KAL)" userId="afa32885-6881-4d74-93e5-2f713e8c2558" providerId="ADAL" clId="{E2896B0F-748E-8740-8789-0130DEB7AFF0}" dt="2021-10-19T17:46:57.366" v="2450" actId="700"/>
          <ac:spMkLst>
            <pc:docMk/>
            <pc:sldMk cId="3198933781" sldId="262"/>
            <ac:spMk id="3" creationId="{08CAED7D-DD4B-864B-9BB5-F0BB99CA986A}"/>
          </ac:spMkLst>
        </pc:spChg>
        <pc:spChg chg="add mod ord">
          <ac:chgData name="Khaled Henidak (KAL)" userId="afa32885-6881-4d74-93e5-2f713e8c2558" providerId="ADAL" clId="{E2896B0F-748E-8740-8789-0130DEB7AFF0}" dt="2021-10-19T19:20:31.395" v="3719" actId="700"/>
          <ac:spMkLst>
            <pc:docMk/>
            <pc:sldMk cId="3198933781" sldId="262"/>
            <ac:spMk id="4" creationId="{B1A5D5CA-9EC4-5942-BF58-E7AEA0095477}"/>
          </ac:spMkLst>
        </pc:spChg>
        <pc:spChg chg="add del mod ord">
          <ac:chgData name="Khaled Henidak (KAL)" userId="afa32885-6881-4d74-93e5-2f713e8c2558" providerId="ADAL" clId="{E2896B0F-748E-8740-8789-0130DEB7AFF0}" dt="2021-10-19T17:47:06.151" v="2472" actId="478"/>
          <ac:spMkLst>
            <pc:docMk/>
            <pc:sldMk cId="3198933781" sldId="262"/>
            <ac:spMk id="5" creationId="{49CE6D10-EBEC-EF4A-9D60-EB5035FC0535}"/>
          </ac:spMkLst>
        </pc:spChg>
        <pc:spChg chg="add del mod">
          <ac:chgData name="Khaled Henidak (KAL)" userId="afa32885-6881-4d74-93e5-2f713e8c2558" providerId="ADAL" clId="{E2896B0F-748E-8740-8789-0130DEB7AFF0}" dt="2021-10-19T19:20:18.521" v="3714" actId="21"/>
          <ac:spMkLst>
            <pc:docMk/>
            <pc:sldMk cId="3198933781" sldId="262"/>
            <ac:spMk id="6" creationId="{7472E23F-343C-A24B-BC11-9E51DE56CBF8}"/>
          </ac:spMkLst>
        </pc:spChg>
        <pc:spChg chg="add del mod">
          <ac:chgData name="Khaled Henidak (KAL)" userId="afa32885-6881-4d74-93e5-2f713e8c2558" providerId="ADAL" clId="{E2896B0F-748E-8740-8789-0130DEB7AFF0}" dt="2021-10-19T19:20:18.521" v="3714" actId="21"/>
          <ac:spMkLst>
            <pc:docMk/>
            <pc:sldMk cId="3198933781" sldId="262"/>
            <ac:spMk id="8" creationId="{B1574C69-FE23-AA48-A43A-E46E777221FE}"/>
          </ac:spMkLst>
        </pc:spChg>
        <pc:spChg chg="add del mod">
          <ac:chgData name="Khaled Henidak (KAL)" userId="afa32885-6881-4d74-93e5-2f713e8c2558" providerId="ADAL" clId="{E2896B0F-748E-8740-8789-0130DEB7AFF0}" dt="2021-10-19T19:20:18.521" v="3714" actId="21"/>
          <ac:spMkLst>
            <pc:docMk/>
            <pc:sldMk cId="3198933781" sldId="262"/>
            <ac:spMk id="12" creationId="{B85A7CAD-CC06-F147-A30D-173B9A95B474}"/>
          </ac:spMkLst>
        </pc:spChg>
        <pc:spChg chg="add del mod">
          <ac:chgData name="Khaled Henidak (KAL)" userId="afa32885-6881-4d74-93e5-2f713e8c2558" providerId="ADAL" clId="{E2896B0F-748E-8740-8789-0130DEB7AFF0}" dt="2021-10-19T19:31:48.203" v="4200" actId="478"/>
          <ac:spMkLst>
            <pc:docMk/>
            <pc:sldMk cId="3198933781" sldId="262"/>
            <ac:spMk id="13" creationId="{0383A05F-1BC5-F141-ABBA-7C7D4E28CC78}"/>
          </ac:spMkLst>
        </pc:spChg>
        <pc:spChg chg="add del mod ord">
          <ac:chgData name="Khaled Henidak (KAL)" userId="afa32885-6881-4d74-93e5-2f713e8c2558" providerId="ADAL" clId="{E2896B0F-748E-8740-8789-0130DEB7AFF0}" dt="2021-10-19T19:20:31.395" v="3719" actId="700"/>
          <ac:spMkLst>
            <pc:docMk/>
            <pc:sldMk cId="3198933781" sldId="262"/>
            <ac:spMk id="14" creationId="{CA861897-68A7-8140-98CA-9F4C64ABA57E}"/>
          </ac:spMkLst>
        </pc:spChg>
        <pc:spChg chg="add mod ord">
          <ac:chgData name="Khaled Henidak (KAL)" userId="afa32885-6881-4d74-93e5-2f713e8c2558" providerId="ADAL" clId="{E2896B0F-748E-8740-8789-0130DEB7AFF0}" dt="2021-10-19T20:58:03.546" v="6880" actId="27636"/>
          <ac:spMkLst>
            <pc:docMk/>
            <pc:sldMk cId="3198933781" sldId="262"/>
            <ac:spMk id="15" creationId="{7DDB508F-BEAA-D54B-A677-753C825E437F}"/>
          </ac:spMkLst>
        </pc:spChg>
        <pc:cxnChg chg="add del mod">
          <ac:chgData name="Khaled Henidak (KAL)" userId="afa32885-6881-4d74-93e5-2f713e8c2558" providerId="ADAL" clId="{E2896B0F-748E-8740-8789-0130DEB7AFF0}" dt="2021-10-19T19:20:18.521" v="3714" actId="21"/>
          <ac:cxnSpMkLst>
            <pc:docMk/>
            <pc:sldMk cId="3198933781" sldId="262"/>
            <ac:cxnSpMk id="10" creationId="{04A97792-C8AD-D44B-AB42-16A0910A555C}"/>
          </ac:cxnSpMkLst>
        </pc:cxnChg>
      </pc:sldChg>
      <pc:sldChg chg="addSp modSp new mod">
        <pc:chgData name="Khaled Henidak (KAL)" userId="afa32885-6881-4d74-93e5-2f713e8c2558" providerId="ADAL" clId="{E2896B0F-748E-8740-8789-0130DEB7AFF0}" dt="2021-10-25T22:18:13.998" v="13499" actId="20577"/>
        <pc:sldMkLst>
          <pc:docMk/>
          <pc:sldMk cId="3357472567" sldId="263"/>
        </pc:sldMkLst>
        <pc:spChg chg="mod">
          <ac:chgData name="Khaled Henidak (KAL)" userId="afa32885-6881-4d74-93e5-2f713e8c2558" providerId="ADAL" clId="{E2896B0F-748E-8740-8789-0130DEB7AFF0}" dt="2021-10-24T18:04:15.152" v="12474" actId="20577"/>
          <ac:spMkLst>
            <pc:docMk/>
            <pc:sldMk cId="3357472567" sldId="263"/>
            <ac:spMk id="2" creationId="{DA381AC1-370E-2C45-BF8B-D7ED12EAE200}"/>
          </ac:spMkLst>
        </pc:spChg>
        <pc:spChg chg="mod">
          <ac:chgData name="Khaled Henidak (KAL)" userId="afa32885-6881-4d74-93e5-2f713e8c2558" providerId="ADAL" clId="{E2896B0F-748E-8740-8789-0130DEB7AFF0}" dt="2021-10-20T19:42:50.657" v="12093" actId="20577"/>
          <ac:spMkLst>
            <pc:docMk/>
            <pc:sldMk cId="3357472567" sldId="263"/>
            <ac:spMk id="3" creationId="{B2552CD2-3AE2-4C42-8429-42ABE27082EE}"/>
          </ac:spMkLst>
        </pc:spChg>
        <pc:spChg chg="add mod">
          <ac:chgData name="Khaled Henidak (KAL)" userId="afa32885-6881-4d74-93e5-2f713e8c2558" providerId="ADAL" clId="{E2896B0F-748E-8740-8789-0130DEB7AFF0}" dt="2021-10-19T19:32:12.315" v="4234" actId="1038"/>
          <ac:spMkLst>
            <pc:docMk/>
            <pc:sldMk cId="3357472567" sldId="263"/>
            <ac:spMk id="4" creationId="{0A5E5CC6-C40A-D74A-9E9C-A64A5703BDA7}"/>
          </ac:spMkLst>
        </pc:spChg>
        <pc:spChg chg="add mod">
          <ac:chgData name="Khaled Henidak (KAL)" userId="afa32885-6881-4d74-93e5-2f713e8c2558" providerId="ADAL" clId="{E2896B0F-748E-8740-8789-0130DEB7AFF0}" dt="2021-10-19T19:32:12.315" v="4234" actId="1038"/>
          <ac:spMkLst>
            <pc:docMk/>
            <pc:sldMk cId="3357472567" sldId="263"/>
            <ac:spMk id="5" creationId="{BD9F6841-4E8D-6E4B-9C2B-759AAE94F3F4}"/>
          </ac:spMkLst>
        </pc:spChg>
        <pc:spChg chg="add mod">
          <ac:chgData name="Khaled Henidak (KAL)" userId="afa32885-6881-4d74-93e5-2f713e8c2558" providerId="ADAL" clId="{E2896B0F-748E-8740-8789-0130DEB7AFF0}" dt="2021-10-25T22:18:13.998" v="13499" actId="20577"/>
          <ac:spMkLst>
            <pc:docMk/>
            <pc:sldMk cId="3357472567" sldId="263"/>
            <ac:spMk id="7" creationId="{3F90B440-580E-334C-9943-777C4DAC7D68}"/>
          </ac:spMkLst>
        </pc:spChg>
        <pc:spChg chg="add mod">
          <ac:chgData name="Khaled Henidak (KAL)" userId="afa32885-6881-4d74-93e5-2f713e8c2558" providerId="ADAL" clId="{E2896B0F-748E-8740-8789-0130DEB7AFF0}" dt="2021-10-19T19:37:59.347" v="4242" actId="767"/>
          <ac:spMkLst>
            <pc:docMk/>
            <pc:sldMk cId="3357472567" sldId="263"/>
            <ac:spMk id="8" creationId="{6101D7F4-B672-AF4B-AB98-CFD60ED56864}"/>
          </ac:spMkLst>
        </pc:spChg>
        <pc:cxnChg chg="add mod">
          <ac:chgData name="Khaled Henidak (KAL)" userId="afa32885-6881-4d74-93e5-2f713e8c2558" providerId="ADAL" clId="{E2896B0F-748E-8740-8789-0130DEB7AFF0}" dt="2021-10-19T19:32:12.315" v="4234" actId="1038"/>
          <ac:cxnSpMkLst>
            <pc:docMk/>
            <pc:sldMk cId="3357472567" sldId="263"/>
            <ac:cxnSpMk id="6" creationId="{F61CEAB0-6E6C-9D4E-AC93-D9EC35826B98}"/>
          </ac:cxnSpMkLst>
        </pc:cxnChg>
      </pc:sldChg>
      <pc:sldChg chg="addSp delSp modSp new mod ord">
        <pc:chgData name="Khaled Henidak (KAL)" userId="afa32885-6881-4d74-93e5-2f713e8c2558" providerId="ADAL" clId="{E2896B0F-748E-8740-8789-0130DEB7AFF0}" dt="2021-10-25T22:23:54.058" v="13540" actId="20577"/>
        <pc:sldMkLst>
          <pc:docMk/>
          <pc:sldMk cId="594650539" sldId="264"/>
        </pc:sldMkLst>
        <pc:spChg chg="mod">
          <ac:chgData name="Khaled Henidak (KAL)" userId="afa32885-6881-4d74-93e5-2f713e8c2558" providerId="ADAL" clId="{E2896B0F-748E-8740-8789-0130DEB7AFF0}" dt="2021-10-19T20:15:18.781" v="5624" actId="20577"/>
          <ac:spMkLst>
            <pc:docMk/>
            <pc:sldMk cId="594650539" sldId="264"/>
            <ac:spMk id="2" creationId="{A9E6DE50-98EA-4A4A-952C-B30D7EC7E473}"/>
          </ac:spMkLst>
        </pc:spChg>
        <pc:spChg chg="mod">
          <ac:chgData name="Khaled Henidak (KAL)" userId="afa32885-6881-4d74-93e5-2f713e8c2558" providerId="ADAL" clId="{E2896B0F-748E-8740-8789-0130DEB7AFF0}" dt="2021-10-25T22:23:54.058" v="13540" actId="20577"/>
          <ac:spMkLst>
            <pc:docMk/>
            <pc:sldMk cId="594650539" sldId="264"/>
            <ac:spMk id="3" creationId="{EF30EEED-1D57-654E-B68C-C5CE123BC312}"/>
          </ac:spMkLst>
        </pc:spChg>
        <pc:spChg chg="add mod">
          <ac:chgData name="Khaled Henidak (KAL)" userId="afa32885-6881-4d74-93e5-2f713e8c2558" providerId="ADAL" clId="{E2896B0F-748E-8740-8789-0130DEB7AFF0}" dt="2021-10-24T18:04:38.914" v="12498" actId="20577"/>
          <ac:spMkLst>
            <pc:docMk/>
            <pc:sldMk cId="594650539" sldId="264"/>
            <ac:spMk id="4" creationId="{5779EF25-13D7-A146-90E9-78FE8D7E5CF1}"/>
          </ac:spMkLst>
        </pc:spChg>
        <pc:spChg chg="add mod">
          <ac:chgData name="Khaled Henidak (KAL)" userId="afa32885-6881-4d74-93e5-2f713e8c2558" providerId="ADAL" clId="{E2896B0F-748E-8740-8789-0130DEB7AFF0}" dt="2021-10-19T19:44:31.135" v="4786" actId="20577"/>
          <ac:spMkLst>
            <pc:docMk/>
            <pc:sldMk cId="594650539" sldId="264"/>
            <ac:spMk id="6" creationId="{6FF379C3-0CF1-B747-B14A-D306ACD945AF}"/>
          </ac:spMkLst>
        </pc:spChg>
        <pc:spChg chg="add mod">
          <ac:chgData name="Khaled Henidak (KAL)" userId="afa32885-6881-4d74-93e5-2f713e8c2558" providerId="ADAL" clId="{E2896B0F-748E-8740-8789-0130DEB7AFF0}" dt="2021-10-19T19:45:19.299" v="4830" actId="1037"/>
          <ac:spMkLst>
            <pc:docMk/>
            <pc:sldMk cId="594650539" sldId="264"/>
            <ac:spMk id="8" creationId="{FECFFDEB-B6AA-7E4B-989D-4EDCD46E2C70}"/>
          </ac:spMkLst>
        </pc:spChg>
        <pc:spChg chg="add mod">
          <ac:chgData name="Khaled Henidak (KAL)" userId="afa32885-6881-4d74-93e5-2f713e8c2558" providerId="ADAL" clId="{E2896B0F-748E-8740-8789-0130DEB7AFF0}" dt="2021-10-19T19:45:48.565" v="4844" actId="1076"/>
          <ac:spMkLst>
            <pc:docMk/>
            <pc:sldMk cId="594650539" sldId="264"/>
            <ac:spMk id="10" creationId="{8E519D19-E5E7-614E-9ED4-2F9E8ECF6F21}"/>
          </ac:spMkLst>
        </pc:spChg>
        <pc:spChg chg="add mod">
          <ac:chgData name="Khaled Henidak (KAL)" userId="afa32885-6881-4d74-93e5-2f713e8c2558" providerId="ADAL" clId="{E2896B0F-748E-8740-8789-0130DEB7AFF0}" dt="2021-10-19T19:56:44.078" v="5304" actId="20577"/>
          <ac:spMkLst>
            <pc:docMk/>
            <pc:sldMk cId="594650539" sldId="264"/>
            <ac:spMk id="14" creationId="{B3021289-F156-F445-B876-75D1AFAD41A7}"/>
          </ac:spMkLst>
        </pc:spChg>
        <pc:spChg chg="add mod">
          <ac:chgData name="Khaled Henidak (KAL)" userId="afa32885-6881-4d74-93e5-2f713e8c2558" providerId="ADAL" clId="{E2896B0F-748E-8740-8789-0130DEB7AFF0}" dt="2021-10-19T19:47:31.523" v="4924" actId="14100"/>
          <ac:spMkLst>
            <pc:docMk/>
            <pc:sldMk cId="594650539" sldId="264"/>
            <ac:spMk id="17" creationId="{B4F45CB7-E0AD-C74E-A7E7-743D59FB3754}"/>
          </ac:spMkLst>
        </pc:spChg>
        <pc:spChg chg="add del">
          <ac:chgData name="Khaled Henidak (KAL)" userId="afa32885-6881-4d74-93e5-2f713e8c2558" providerId="ADAL" clId="{E2896B0F-748E-8740-8789-0130DEB7AFF0}" dt="2021-10-19T19:47:41.229" v="4926" actId="22"/>
          <ac:spMkLst>
            <pc:docMk/>
            <pc:sldMk cId="594650539" sldId="264"/>
            <ac:spMk id="19" creationId="{EA0B1491-966B-D549-9E46-E5F6E033BECD}"/>
          </ac:spMkLst>
        </pc:spChg>
        <pc:spChg chg="add mod">
          <ac:chgData name="Khaled Henidak (KAL)" userId="afa32885-6881-4d74-93e5-2f713e8c2558" providerId="ADAL" clId="{E2896B0F-748E-8740-8789-0130DEB7AFF0}" dt="2021-10-19T19:56:11.736" v="5298" actId="1076"/>
          <ac:spMkLst>
            <pc:docMk/>
            <pc:sldMk cId="594650539" sldId="264"/>
            <ac:spMk id="24" creationId="{44817976-F937-2440-880F-FD3668560128}"/>
          </ac:spMkLst>
        </pc:spChg>
        <pc:spChg chg="add del">
          <ac:chgData name="Khaled Henidak (KAL)" userId="afa32885-6881-4d74-93e5-2f713e8c2558" providerId="ADAL" clId="{E2896B0F-748E-8740-8789-0130DEB7AFF0}" dt="2021-10-19T20:11:54.630" v="5421" actId="22"/>
          <ac:spMkLst>
            <pc:docMk/>
            <pc:sldMk cId="594650539" sldId="264"/>
            <ac:spMk id="26" creationId="{FDE98CAC-9A7B-5A46-9623-5D887557255F}"/>
          </ac:spMkLst>
        </pc:spChg>
        <pc:cxnChg chg="add mod">
          <ac:chgData name="Khaled Henidak (KAL)" userId="afa32885-6881-4d74-93e5-2f713e8c2558" providerId="ADAL" clId="{E2896B0F-748E-8740-8789-0130DEB7AFF0}" dt="2021-10-19T19:56:34.339" v="5299"/>
          <ac:cxnSpMkLst>
            <pc:docMk/>
            <pc:sldMk cId="594650539" sldId="264"/>
            <ac:cxnSpMk id="11" creationId="{021BF9BA-FD04-4148-9B67-D7CFFACBA5CF}"/>
          </ac:cxnSpMkLst>
        </pc:cxnChg>
        <pc:cxnChg chg="add mod">
          <ac:chgData name="Khaled Henidak (KAL)" userId="afa32885-6881-4d74-93e5-2f713e8c2558" providerId="ADAL" clId="{E2896B0F-748E-8740-8789-0130DEB7AFF0}" dt="2021-10-19T19:45:59.516" v="4847" actId="14100"/>
          <ac:cxnSpMkLst>
            <pc:docMk/>
            <pc:sldMk cId="594650539" sldId="264"/>
            <ac:cxnSpMk id="15" creationId="{C4E20ACA-36F3-5848-8007-2B422E2E7FB1}"/>
          </ac:cxnSpMkLst>
        </pc:cxnChg>
        <pc:cxnChg chg="add mod">
          <ac:chgData name="Khaled Henidak (KAL)" userId="afa32885-6881-4d74-93e5-2f713e8c2558" providerId="ADAL" clId="{E2896B0F-748E-8740-8789-0130DEB7AFF0}" dt="2021-10-19T19:48:01.249" v="4931" actId="14100"/>
          <ac:cxnSpMkLst>
            <pc:docMk/>
            <pc:sldMk cId="594650539" sldId="264"/>
            <ac:cxnSpMk id="20" creationId="{029AA8E8-031E-BD47-BE91-2679004CFA89}"/>
          </ac:cxnSpMkLst>
        </pc:cxnChg>
      </pc:sldChg>
      <pc:sldChg chg="addSp delSp modSp add mod">
        <pc:chgData name="Khaled Henidak (KAL)" userId="afa32885-6881-4d74-93e5-2f713e8c2558" providerId="ADAL" clId="{E2896B0F-748E-8740-8789-0130DEB7AFF0}" dt="2021-10-24T18:04:49.660" v="12501" actId="20577"/>
        <pc:sldMkLst>
          <pc:docMk/>
          <pc:sldMk cId="1250210389" sldId="265"/>
        </pc:sldMkLst>
        <pc:spChg chg="mod">
          <ac:chgData name="Khaled Henidak (KAL)" userId="afa32885-6881-4d74-93e5-2f713e8c2558" providerId="ADAL" clId="{E2896B0F-748E-8740-8789-0130DEB7AFF0}" dt="2021-10-19T20:12:03.388" v="5445" actId="20577"/>
          <ac:spMkLst>
            <pc:docMk/>
            <pc:sldMk cId="1250210389" sldId="265"/>
            <ac:spMk id="2" creationId="{A9E6DE50-98EA-4A4A-952C-B30D7EC7E473}"/>
          </ac:spMkLst>
        </pc:spChg>
        <pc:spChg chg="del mod">
          <ac:chgData name="Khaled Henidak (KAL)" userId="afa32885-6881-4d74-93e5-2f713e8c2558" providerId="ADAL" clId="{E2896B0F-748E-8740-8789-0130DEB7AFF0}" dt="2021-10-19T20:12:10.581" v="5448" actId="478"/>
          <ac:spMkLst>
            <pc:docMk/>
            <pc:sldMk cId="1250210389" sldId="265"/>
            <ac:spMk id="3" creationId="{EF30EEED-1D57-654E-B68C-C5CE123BC312}"/>
          </ac:spMkLst>
        </pc:spChg>
        <pc:spChg chg="mod">
          <ac:chgData name="Khaled Henidak (KAL)" userId="afa32885-6881-4d74-93e5-2f713e8c2558" providerId="ADAL" clId="{E2896B0F-748E-8740-8789-0130DEB7AFF0}" dt="2021-10-24T18:04:49.660" v="12501" actId="20577"/>
          <ac:spMkLst>
            <pc:docMk/>
            <pc:sldMk cId="1250210389" sldId="265"/>
            <ac:spMk id="4" creationId="{5779EF25-13D7-A146-90E9-78FE8D7E5CF1}"/>
          </ac:spMkLst>
        </pc:spChg>
        <pc:spChg chg="del">
          <ac:chgData name="Khaled Henidak (KAL)" userId="afa32885-6881-4d74-93e5-2f713e8c2558" providerId="ADAL" clId="{E2896B0F-748E-8740-8789-0130DEB7AFF0}" dt="2021-10-19T20:12:07.100" v="5446" actId="478"/>
          <ac:spMkLst>
            <pc:docMk/>
            <pc:sldMk cId="1250210389" sldId="265"/>
            <ac:spMk id="6" creationId="{6FF379C3-0CF1-B747-B14A-D306ACD945AF}"/>
          </ac:spMkLst>
        </pc:spChg>
        <pc:spChg chg="add del mod">
          <ac:chgData name="Khaled Henidak (KAL)" userId="afa32885-6881-4d74-93e5-2f713e8c2558" providerId="ADAL" clId="{E2896B0F-748E-8740-8789-0130DEB7AFF0}" dt="2021-10-19T20:12:14.078" v="5449" actId="478"/>
          <ac:spMkLst>
            <pc:docMk/>
            <pc:sldMk cId="1250210389" sldId="265"/>
            <ac:spMk id="7" creationId="{17FEEE60-F198-E842-A7A9-2D9325DAF832}"/>
          </ac:spMkLst>
        </pc:spChg>
        <pc:spChg chg="del">
          <ac:chgData name="Khaled Henidak (KAL)" userId="afa32885-6881-4d74-93e5-2f713e8c2558" providerId="ADAL" clId="{E2896B0F-748E-8740-8789-0130DEB7AFF0}" dt="2021-10-19T20:12:07.100" v="5446" actId="478"/>
          <ac:spMkLst>
            <pc:docMk/>
            <pc:sldMk cId="1250210389" sldId="265"/>
            <ac:spMk id="8" creationId="{FECFFDEB-B6AA-7E4B-989D-4EDCD46E2C70}"/>
          </ac:spMkLst>
        </pc:spChg>
        <pc:spChg chg="del">
          <ac:chgData name="Khaled Henidak (KAL)" userId="afa32885-6881-4d74-93e5-2f713e8c2558" providerId="ADAL" clId="{E2896B0F-748E-8740-8789-0130DEB7AFF0}" dt="2021-10-19T20:12:07.100" v="5446" actId="478"/>
          <ac:spMkLst>
            <pc:docMk/>
            <pc:sldMk cId="1250210389" sldId="265"/>
            <ac:spMk id="10" creationId="{8E519D19-E5E7-614E-9ED4-2F9E8ECF6F21}"/>
          </ac:spMkLst>
        </pc:spChg>
        <pc:spChg chg="add mod">
          <ac:chgData name="Khaled Henidak (KAL)" userId="afa32885-6881-4d74-93e5-2f713e8c2558" providerId="ADAL" clId="{E2896B0F-748E-8740-8789-0130DEB7AFF0}" dt="2021-10-19T20:18:04.437" v="5697" actId="1037"/>
          <ac:spMkLst>
            <pc:docMk/>
            <pc:sldMk cId="1250210389" sldId="265"/>
            <ac:spMk id="12" creationId="{9E075908-B631-164C-AD2E-8D8F222C11E5}"/>
          </ac:spMkLst>
        </pc:spChg>
        <pc:spChg chg="del">
          <ac:chgData name="Khaled Henidak (KAL)" userId="afa32885-6881-4d74-93e5-2f713e8c2558" providerId="ADAL" clId="{E2896B0F-748E-8740-8789-0130DEB7AFF0}" dt="2021-10-19T20:12:07.100" v="5446" actId="478"/>
          <ac:spMkLst>
            <pc:docMk/>
            <pc:sldMk cId="1250210389" sldId="265"/>
            <ac:spMk id="14" creationId="{B3021289-F156-F445-B876-75D1AFAD41A7}"/>
          </ac:spMkLst>
        </pc:spChg>
        <pc:spChg chg="del">
          <ac:chgData name="Khaled Henidak (KAL)" userId="afa32885-6881-4d74-93e5-2f713e8c2558" providerId="ADAL" clId="{E2896B0F-748E-8740-8789-0130DEB7AFF0}" dt="2021-10-19T20:12:07.100" v="5446" actId="478"/>
          <ac:spMkLst>
            <pc:docMk/>
            <pc:sldMk cId="1250210389" sldId="265"/>
            <ac:spMk id="17" creationId="{B4F45CB7-E0AD-C74E-A7E7-743D59FB3754}"/>
          </ac:spMkLst>
        </pc:spChg>
        <pc:spChg chg="add del mod">
          <ac:chgData name="Khaled Henidak (KAL)" userId="afa32885-6881-4d74-93e5-2f713e8c2558" providerId="ADAL" clId="{E2896B0F-748E-8740-8789-0130DEB7AFF0}" dt="2021-10-19T20:20:40.328" v="5894" actId="478"/>
          <ac:spMkLst>
            <pc:docMk/>
            <pc:sldMk cId="1250210389" sldId="265"/>
            <ac:spMk id="21" creationId="{9AE9FA04-17B0-CB4B-8A57-E0CD681AA699}"/>
          </ac:spMkLst>
        </pc:spChg>
        <pc:spChg chg="del">
          <ac:chgData name="Khaled Henidak (KAL)" userId="afa32885-6881-4d74-93e5-2f713e8c2558" providerId="ADAL" clId="{E2896B0F-748E-8740-8789-0130DEB7AFF0}" dt="2021-10-19T20:12:07.100" v="5446" actId="478"/>
          <ac:spMkLst>
            <pc:docMk/>
            <pc:sldMk cId="1250210389" sldId="265"/>
            <ac:spMk id="24" creationId="{44817976-F937-2440-880F-FD3668560128}"/>
          </ac:spMkLst>
        </pc:spChg>
        <pc:spChg chg="add mod">
          <ac:chgData name="Khaled Henidak (KAL)" userId="afa32885-6881-4d74-93e5-2f713e8c2558" providerId="ADAL" clId="{E2896B0F-748E-8740-8789-0130DEB7AFF0}" dt="2021-10-19T20:21:55.513" v="5927" actId="1037"/>
          <ac:spMkLst>
            <pc:docMk/>
            <pc:sldMk cId="1250210389" sldId="265"/>
            <ac:spMk id="30" creationId="{2215EC3B-4D13-464C-A1D3-B16C4EF122C4}"/>
          </ac:spMkLst>
        </pc:spChg>
        <pc:spChg chg="add del mod">
          <ac:chgData name="Khaled Henidak (KAL)" userId="afa32885-6881-4d74-93e5-2f713e8c2558" providerId="ADAL" clId="{E2896B0F-748E-8740-8789-0130DEB7AFF0}" dt="2021-10-19T20:15:27.139" v="5626"/>
          <ac:spMkLst>
            <pc:docMk/>
            <pc:sldMk cId="1250210389" sldId="265"/>
            <ac:spMk id="31" creationId="{2B4D75E2-AE50-F947-B063-C738D2CDCEB9}"/>
          </ac:spMkLst>
        </pc:spChg>
        <pc:spChg chg="add del mod">
          <ac:chgData name="Khaled Henidak (KAL)" userId="afa32885-6881-4d74-93e5-2f713e8c2558" providerId="ADAL" clId="{E2896B0F-748E-8740-8789-0130DEB7AFF0}" dt="2021-10-19T20:15:27.139" v="5626"/>
          <ac:spMkLst>
            <pc:docMk/>
            <pc:sldMk cId="1250210389" sldId="265"/>
            <ac:spMk id="34" creationId="{D115F730-3DC4-C347-A84D-6FE4C8B5C3A7}"/>
          </ac:spMkLst>
        </pc:spChg>
        <pc:spChg chg="add del mod">
          <ac:chgData name="Khaled Henidak (KAL)" userId="afa32885-6881-4d74-93e5-2f713e8c2558" providerId="ADAL" clId="{E2896B0F-748E-8740-8789-0130DEB7AFF0}" dt="2021-10-19T20:15:36.623" v="5629" actId="478"/>
          <ac:spMkLst>
            <pc:docMk/>
            <pc:sldMk cId="1250210389" sldId="265"/>
            <ac:spMk id="36" creationId="{4A0E2EBA-55C6-EF46-840F-539A35211611}"/>
          </ac:spMkLst>
        </pc:spChg>
        <pc:spChg chg="add mod">
          <ac:chgData name="Khaled Henidak (KAL)" userId="afa32885-6881-4d74-93e5-2f713e8c2558" providerId="ADAL" clId="{E2896B0F-748E-8740-8789-0130DEB7AFF0}" dt="2021-10-19T20:20:50.933" v="5898" actId="1035"/>
          <ac:spMkLst>
            <pc:docMk/>
            <pc:sldMk cId="1250210389" sldId="265"/>
            <ac:spMk id="39" creationId="{C07D8E20-B5BC-F441-97A6-32581C4BC0C9}"/>
          </ac:spMkLst>
        </pc:spChg>
        <pc:spChg chg="add mod">
          <ac:chgData name="Khaled Henidak (KAL)" userId="afa32885-6881-4d74-93e5-2f713e8c2558" providerId="ADAL" clId="{E2896B0F-748E-8740-8789-0130DEB7AFF0}" dt="2021-10-19T20:20:20.461" v="5859" actId="1038"/>
          <ac:spMkLst>
            <pc:docMk/>
            <pc:sldMk cId="1250210389" sldId="265"/>
            <ac:spMk id="42" creationId="{20406A77-D40B-5E4C-B0C4-7597F363A098}"/>
          </ac:spMkLst>
        </pc:spChg>
        <pc:cxnChg chg="del mod">
          <ac:chgData name="Khaled Henidak (KAL)" userId="afa32885-6881-4d74-93e5-2f713e8c2558" providerId="ADAL" clId="{E2896B0F-748E-8740-8789-0130DEB7AFF0}" dt="2021-10-19T20:12:07.100" v="5446" actId="478"/>
          <ac:cxnSpMkLst>
            <pc:docMk/>
            <pc:sldMk cId="1250210389" sldId="265"/>
            <ac:cxnSpMk id="11" creationId="{021BF9BA-FD04-4148-9B67-D7CFFACBA5CF}"/>
          </ac:cxnSpMkLst>
        </pc:cxnChg>
        <pc:cxnChg chg="del mod">
          <ac:chgData name="Khaled Henidak (KAL)" userId="afa32885-6881-4d74-93e5-2f713e8c2558" providerId="ADAL" clId="{E2896B0F-748E-8740-8789-0130DEB7AFF0}" dt="2021-10-19T20:12:07.100" v="5446" actId="478"/>
          <ac:cxnSpMkLst>
            <pc:docMk/>
            <pc:sldMk cId="1250210389" sldId="265"/>
            <ac:cxnSpMk id="15" creationId="{C4E20ACA-36F3-5848-8007-2B422E2E7FB1}"/>
          </ac:cxnSpMkLst>
        </pc:cxnChg>
        <pc:cxnChg chg="add mod">
          <ac:chgData name="Khaled Henidak (KAL)" userId="afa32885-6881-4d74-93e5-2f713e8c2558" providerId="ADAL" clId="{E2896B0F-748E-8740-8789-0130DEB7AFF0}" dt="2021-10-19T20:22:03.527" v="5928" actId="14100"/>
          <ac:cxnSpMkLst>
            <pc:docMk/>
            <pc:sldMk cId="1250210389" sldId="265"/>
            <ac:cxnSpMk id="16" creationId="{3431B6AA-9850-1F4B-8A71-C170B912F2E3}"/>
          </ac:cxnSpMkLst>
        </pc:cxnChg>
        <pc:cxnChg chg="add mod">
          <ac:chgData name="Khaled Henidak (KAL)" userId="afa32885-6881-4d74-93e5-2f713e8c2558" providerId="ADAL" clId="{E2896B0F-748E-8740-8789-0130DEB7AFF0}" dt="2021-10-19T20:21:43.048" v="5907" actId="1038"/>
          <ac:cxnSpMkLst>
            <pc:docMk/>
            <pc:sldMk cId="1250210389" sldId="265"/>
            <ac:cxnSpMk id="19" creationId="{DAA2FE03-3E0E-C346-B105-79CE08C8B2AD}"/>
          </ac:cxnSpMkLst>
        </pc:cxnChg>
        <pc:cxnChg chg="del">
          <ac:chgData name="Khaled Henidak (KAL)" userId="afa32885-6881-4d74-93e5-2f713e8c2558" providerId="ADAL" clId="{E2896B0F-748E-8740-8789-0130DEB7AFF0}" dt="2021-10-19T20:12:07.100" v="5446" actId="478"/>
          <ac:cxnSpMkLst>
            <pc:docMk/>
            <pc:sldMk cId="1250210389" sldId="265"/>
            <ac:cxnSpMk id="20" creationId="{029AA8E8-031E-BD47-BE91-2679004CFA89}"/>
          </ac:cxnSpMkLst>
        </pc:cxnChg>
        <pc:cxnChg chg="add mod">
          <ac:chgData name="Khaled Henidak (KAL)" userId="afa32885-6881-4d74-93e5-2f713e8c2558" providerId="ADAL" clId="{E2896B0F-748E-8740-8789-0130DEB7AFF0}" dt="2021-10-19T20:21:43.048" v="5907" actId="1038"/>
          <ac:cxnSpMkLst>
            <pc:docMk/>
            <pc:sldMk cId="1250210389" sldId="265"/>
            <ac:cxnSpMk id="22" creationId="{FAA86939-CF98-FB4C-A79B-938430496223}"/>
          </ac:cxnSpMkLst>
        </pc:cxnChg>
        <pc:cxnChg chg="add mod">
          <ac:chgData name="Khaled Henidak (KAL)" userId="afa32885-6881-4d74-93e5-2f713e8c2558" providerId="ADAL" clId="{E2896B0F-748E-8740-8789-0130DEB7AFF0}" dt="2021-10-19T20:21:43.048" v="5907" actId="1038"/>
          <ac:cxnSpMkLst>
            <pc:docMk/>
            <pc:sldMk cId="1250210389" sldId="265"/>
            <ac:cxnSpMk id="25" creationId="{94E91B98-9A89-6946-9A65-41A4A82DB0D8}"/>
          </ac:cxnSpMkLst>
        </pc:cxnChg>
        <pc:cxnChg chg="add del mod">
          <ac:chgData name="Khaled Henidak (KAL)" userId="afa32885-6881-4d74-93e5-2f713e8c2558" providerId="ADAL" clId="{E2896B0F-748E-8740-8789-0130DEB7AFF0}" dt="2021-10-19T20:15:27.139" v="5626"/>
          <ac:cxnSpMkLst>
            <pc:docMk/>
            <pc:sldMk cId="1250210389" sldId="265"/>
            <ac:cxnSpMk id="32" creationId="{30D873F3-948C-2643-8DED-8E6FEA903AA9}"/>
          </ac:cxnSpMkLst>
        </pc:cxnChg>
        <pc:cxnChg chg="add del mod">
          <ac:chgData name="Khaled Henidak (KAL)" userId="afa32885-6881-4d74-93e5-2f713e8c2558" providerId="ADAL" clId="{E2896B0F-748E-8740-8789-0130DEB7AFF0}" dt="2021-10-19T20:15:27.139" v="5626"/>
          <ac:cxnSpMkLst>
            <pc:docMk/>
            <pc:sldMk cId="1250210389" sldId="265"/>
            <ac:cxnSpMk id="33" creationId="{14F32953-F1C2-C041-A39F-031977778FFB}"/>
          </ac:cxnSpMkLst>
        </pc:cxnChg>
        <pc:cxnChg chg="add mod">
          <ac:chgData name="Khaled Henidak (KAL)" userId="afa32885-6881-4d74-93e5-2f713e8c2558" providerId="ADAL" clId="{E2896B0F-748E-8740-8789-0130DEB7AFF0}" dt="2021-10-19T20:20:25.989" v="5878" actId="1038"/>
          <ac:cxnSpMkLst>
            <pc:docMk/>
            <pc:sldMk cId="1250210389" sldId="265"/>
            <ac:cxnSpMk id="35" creationId="{07724182-60AA-D848-8FED-D6329C56ACF3}"/>
          </ac:cxnSpMkLst>
        </pc:cxnChg>
        <pc:cxnChg chg="add del mod">
          <ac:chgData name="Khaled Henidak (KAL)" userId="afa32885-6881-4d74-93e5-2f713e8c2558" providerId="ADAL" clId="{E2896B0F-748E-8740-8789-0130DEB7AFF0}" dt="2021-10-19T20:15:44.387" v="5644" actId="478"/>
          <ac:cxnSpMkLst>
            <pc:docMk/>
            <pc:sldMk cId="1250210389" sldId="265"/>
            <ac:cxnSpMk id="37" creationId="{56914BE9-C21B-D64D-B8E3-8309B5EDF46A}"/>
          </ac:cxnSpMkLst>
        </pc:cxnChg>
        <pc:cxnChg chg="add mod">
          <ac:chgData name="Khaled Henidak (KAL)" userId="afa32885-6881-4d74-93e5-2f713e8c2558" providerId="ADAL" clId="{E2896B0F-748E-8740-8789-0130DEB7AFF0}" dt="2021-10-19T20:20:25.989" v="5878" actId="1038"/>
          <ac:cxnSpMkLst>
            <pc:docMk/>
            <pc:sldMk cId="1250210389" sldId="265"/>
            <ac:cxnSpMk id="38" creationId="{01C7B1BF-2043-D643-978B-AE9D3E41E034}"/>
          </ac:cxnSpMkLst>
        </pc:cxnChg>
        <pc:cxnChg chg="add mod">
          <ac:chgData name="Khaled Henidak (KAL)" userId="afa32885-6881-4d74-93e5-2f713e8c2558" providerId="ADAL" clId="{E2896B0F-748E-8740-8789-0130DEB7AFF0}" dt="2021-10-19T20:20:20.461" v="5859" actId="1038"/>
          <ac:cxnSpMkLst>
            <pc:docMk/>
            <pc:sldMk cId="1250210389" sldId="265"/>
            <ac:cxnSpMk id="40" creationId="{ED80A00E-935B-0642-91B1-349104288795}"/>
          </ac:cxnSpMkLst>
        </pc:cxnChg>
        <pc:cxnChg chg="add mod">
          <ac:chgData name="Khaled Henidak (KAL)" userId="afa32885-6881-4d74-93e5-2f713e8c2558" providerId="ADAL" clId="{E2896B0F-748E-8740-8789-0130DEB7AFF0}" dt="2021-10-19T20:20:20.461" v="5859" actId="1038"/>
          <ac:cxnSpMkLst>
            <pc:docMk/>
            <pc:sldMk cId="1250210389" sldId="265"/>
            <ac:cxnSpMk id="41" creationId="{4AC1CCBD-64BB-AE45-A5C9-4B0F23C1C44F}"/>
          </ac:cxnSpMkLst>
        </pc:cxnChg>
      </pc:sldChg>
      <pc:sldChg chg="addSp delSp modSp add mod ord chgLayout">
        <pc:chgData name="Khaled Henidak (KAL)" userId="afa32885-6881-4d74-93e5-2f713e8c2558" providerId="ADAL" clId="{E2896B0F-748E-8740-8789-0130DEB7AFF0}" dt="2021-10-24T18:05:09.586" v="12509" actId="20577"/>
        <pc:sldMkLst>
          <pc:docMk/>
          <pc:sldMk cId="61261275" sldId="266"/>
        </pc:sldMkLst>
        <pc:spChg chg="mod ord">
          <ac:chgData name="Khaled Henidak (KAL)" userId="afa32885-6881-4d74-93e5-2f713e8c2558" providerId="ADAL" clId="{E2896B0F-748E-8740-8789-0130DEB7AFF0}" dt="2021-10-19T20:48:07.053" v="6008" actId="700"/>
          <ac:spMkLst>
            <pc:docMk/>
            <pc:sldMk cId="61261275" sldId="266"/>
            <ac:spMk id="2" creationId="{A9E6DE50-98EA-4A4A-952C-B30D7EC7E473}"/>
          </ac:spMkLst>
        </pc:spChg>
        <pc:spChg chg="add mod">
          <ac:chgData name="Khaled Henidak (KAL)" userId="afa32885-6881-4d74-93e5-2f713e8c2558" providerId="ADAL" clId="{E2896B0F-748E-8740-8789-0130DEB7AFF0}" dt="2021-10-19T20:47:20.517" v="5953" actId="767"/>
          <ac:spMkLst>
            <pc:docMk/>
            <pc:sldMk cId="61261275" sldId="266"/>
            <ac:spMk id="3" creationId="{3FBEF6F9-5F8E-854F-8EA2-10F3AAA34EBB}"/>
          </ac:spMkLst>
        </pc:spChg>
        <pc:spChg chg="mod">
          <ac:chgData name="Khaled Henidak (KAL)" userId="afa32885-6881-4d74-93e5-2f713e8c2558" providerId="ADAL" clId="{E2896B0F-748E-8740-8789-0130DEB7AFF0}" dt="2021-10-24T18:05:09.586" v="12509" actId="20577"/>
          <ac:spMkLst>
            <pc:docMk/>
            <pc:sldMk cId="61261275" sldId="266"/>
            <ac:spMk id="4" creationId="{5779EF25-13D7-A146-90E9-78FE8D7E5CF1}"/>
          </ac:spMkLst>
        </pc:spChg>
        <pc:spChg chg="add mod">
          <ac:chgData name="Khaled Henidak (KAL)" userId="afa32885-6881-4d74-93e5-2f713e8c2558" providerId="ADAL" clId="{E2896B0F-748E-8740-8789-0130DEB7AFF0}" dt="2021-10-19T20:47:21.612" v="5954" actId="767"/>
          <ac:spMkLst>
            <pc:docMk/>
            <pc:sldMk cId="61261275" sldId="266"/>
            <ac:spMk id="5" creationId="{751E10D4-6223-5948-9E67-7C95A4051B14}"/>
          </ac:spMkLst>
        </pc:spChg>
        <pc:spChg chg="add mod">
          <ac:chgData name="Khaled Henidak (KAL)" userId="afa32885-6881-4d74-93e5-2f713e8c2558" providerId="ADAL" clId="{E2896B0F-748E-8740-8789-0130DEB7AFF0}" dt="2021-10-19T20:47:23.836" v="5955" actId="767"/>
          <ac:spMkLst>
            <pc:docMk/>
            <pc:sldMk cId="61261275" sldId="266"/>
            <ac:spMk id="6" creationId="{5E48B852-F702-E447-A1E2-4E04F05FC8B1}"/>
          </ac:spMkLst>
        </pc:spChg>
        <pc:spChg chg="add mod">
          <ac:chgData name="Khaled Henidak (KAL)" userId="afa32885-6881-4d74-93e5-2f713e8c2558" providerId="ADAL" clId="{E2896B0F-748E-8740-8789-0130DEB7AFF0}" dt="2021-10-19T20:47:58.282" v="6006" actId="1076"/>
          <ac:spMkLst>
            <pc:docMk/>
            <pc:sldMk cId="61261275" sldId="266"/>
            <ac:spMk id="7" creationId="{1DC4400A-FA8F-3D4E-A79F-CDFDB411AB2B}"/>
          </ac:spMkLst>
        </pc:spChg>
        <pc:spChg chg="add mod">
          <ac:chgData name="Khaled Henidak (KAL)" userId="afa32885-6881-4d74-93e5-2f713e8c2558" providerId="ADAL" clId="{E2896B0F-748E-8740-8789-0130DEB7AFF0}" dt="2021-10-19T20:48:01.503" v="6007" actId="767"/>
          <ac:spMkLst>
            <pc:docMk/>
            <pc:sldMk cId="61261275" sldId="266"/>
            <ac:spMk id="8" creationId="{ACC467BB-9420-FD4F-B4BB-DD987B81E052}"/>
          </ac:spMkLst>
        </pc:spChg>
        <pc:spChg chg="add mod ord">
          <ac:chgData name="Khaled Henidak (KAL)" userId="afa32885-6881-4d74-93e5-2f713e8c2558" providerId="ADAL" clId="{E2896B0F-748E-8740-8789-0130DEB7AFF0}" dt="2021-10-22T16:09:44.805" v="12455" actId="20577"/>
          <ac:spMkLst>
            <pc:docMk/>
            <pc:sldMk cId="61261275" sldId="266"/>
            <ac:spMk id="9" creationId="{A1669082-D5BA-0D4B-B7FC-7785E6F304D4}"/>
          </ac:spMkLst>
        </pc:spChg>
        <pc:spChg chg="del">
          <ac:chgData name="Khaled Henidak (KAL)" userId="afa32885-6881-4d74-93e5-2f713e8c2558" providerId="ADAL" clId="{E2896B0F-748E-8740-8789-0130DEB7AFF0}" dt="2021-10-19T20:44:22.541" v="5946" actId="478"/>
          <ac:spMkLst>
            <pc:docMk/>
            <pc:sldMk cId="61261275" sldId="266"/>
            <ac:spMk id="12" creationId="{9E075908-B631-164C-AD2E-8D8F222C11E5}"/>
          </ac:spMkLst>
        </pc:spChg>
        <pc:spChg chg="del">
          <ac:chgData name="Khaled Henidak (KAL)" userId="afa32885-6881-4d74-93e5-2f713e8c2558" providerId="ADAL" clId="{E2896B0F-748E-8740-8789-0130DEB7AFF0}" dt="2021-10-19T20:44:20.825" v="5945" actId="478"/>
          <ac:spMkLst>
            <pc:docMk/>
            <pc:sldMk cId="61261275" sldId="266"/>
            <ac:spMk id="30" creationId="{2215EC3B-4D13-464C-A1D3-B16C4EF122C4}"/>
          </ac:spMkLst>
        </pc:spChg>
        <pc:spChg chg="del">
          <ac:chgData name="Khaled Henidak (KAL)" userId="afa32885-6881-4d74-93e5-2f713e8c2558" providerId="ADAL" clId="{E2896B0F-748E-8740-8789-0130DEB7AFF0}" dt="2021-10-19T20:44:20.825" v="5945" actId="478"/>
          <ac:spMkLst>
            <pc:docMk/>
            <pc:sldMk cId="61261275" sldId="266"/>
            <ac:spMk id="39" creationId="{C07D8E20-B5BC-F441-97A6-32581C4BC0C9}"/>
          </ac:spMkLst>
        </pc:spChg>
        <pc:spChg chg="del">
          <ac:chgData name="Khaled Henidak (KAL)" userId="afa32885-6881-4d74-93e5-2f713e8c2558" providerId="ADAL" clId="{E2896B0F-748E-8740-8789-0130DEB7AFF0}" dt="2021-10-19T20:44:20.825" v="5945" actId="478"/>
          <ac:spMkLst>
            <pc:docMk/>
            <pc:sldMk cId="61261275" sldId="266"/>
            <ac:spMk id="42" creationId="{20406A77-D40B-5E4C-B0C4-7597F363A098}"/>
          </ac:spMkLst>
        </pc:spChg>
        <pc:picChg chg="add mod">
          <ac:chgData name="Khaled Henidak (KAL)" userId="afa32885-6881-4d74-93e5-2f713e8c2558" providerId="ADAL" clId="{E2896B0F-748E-8740-8789-0130DEB7AFF0}" dt="2021-10-19T20:47:17.705" v="5952" actId="1076"/>
          <ac:picMkLst>
            <pc:docMk/>
            <pc:sldMk cId="61261275" sldId="266"/>
            <ac:picMk id="1026" creationId="{4C039568-7455-9849-BCD5-9D96C9144AF1}"/>
          </ac:picMkLst>
        </pc:pic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16" creationId="{3431B6AA-9850-1F4B-8A71-C170B912F2E3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19" creationId="{DAA2FE03-3E0E-C346-B105-79CE08C8B2AD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22" creationId="{FAA86939-CF98-FB4C-A79B-938430496223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25" creationId="{94E91B98-9A89-6946-9A65-41A4A82DB0D8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35" creationId="{07724182-60AA-D848-8FED-D6329C56ACF3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38" creationId="{01C7B1BF-2043-D643-978B-AE9D3E41E034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40" creationId="{ED80A00E-935B-0642-91B1-349104288795}"/>
          </ac:cxnSpMkLst>
        </pc:cxnChg>
        <pc:cxnChg chg="del">
          <ac:chgData name="Khaled Henidak (KAL)" userId="afa32885-6881-4d74-93e5-2f713e8c2558" providerId="ADAL" clId="{E2896B0F-748E-8740-8789-0130DEB7AFF0}" dt="2021-10-19T20:44:20.825" v="5945" actId="478"/>
          <ac:cxnSpMkLst>
            <pc:docMk/>
            <pc:sldMk cId="61261275" sldId="266"/>
            <ac:cxnSpMk id="41" creationId="{4AC1CCBD-64BB-AE45-A5C9-4B0F23C1C44F}"/>
          </ac:cxnSpMkLst>
        </pc:cxnChg>
      </pc:sldChg>
      <pc:sldChg chg="delSp modSp add mod chgLayout">
        <pc:chgData name="Khaled Henidak (KAL)" userId="afa32885-6881-4d74-93e5-2f713e8c2558" providerId="ADAL" clId="{E2896B0F-748E-8740-8789-0130DEB7AFF0}" dt="2021-10-25T22:40:37.308" v="13585" actId="20577"/>
        <pc:sldMkLst>
          <pc:docMk/>
          <pc:sldMk cId="1918080260" sldId="267"/>
        </pc:sldMkLst>
        <pc:spChg chg="mod ord">
          <ac:chgData name="Khaled Henidak (KAL)" userId="afa32885-6881-4d74-93e5-2f713e8c2558" providerId="ADAL" clId="{E2896B0F-748E-8740-8789-0130DEB7AFF0}" dt="2021-10-19T20:59:31.160" v="6896" actId="20577"/>
          <ac:spMkLst>
            <pc:docMk/>
            <pc:sldMk cId="1918080260" sldId="267"/>
            <ac:spMk id="2" creationId="{DA381AC1-370E-2C45-BF8B-D7ED12EAE200}"/>
          </ac:spMkLst>
        </pc:spChg>
        <pc:spChg chg="mod ord">
          <ac:chgData name="Khaled Henidak (KAL)" userId="afa32885-6881-4d74-93e5-2f713e8c2558" providerId="ADAL" clId="{E2896B0F-748E-8740-8789-0130DEB7AFF0}" dt="2021-10-25T22:40:37.308" v="13585" actId="20577"/>
          <ac:spMkLst>
            <pc:docMk/>
            <pc:sldMk cId="1918080260" sldId="267"/>
            <ac:spMk id="3" creationId="{B2552CD2-3AE2-4C42-8429-42ABE27082EE}"/>
          </ac:spMkLst>
        </pc:spChg>
        <pc:spChg chg="del">
          <ac:chgData name="Khaled Henidak (KAL)" userId="afa32885-6881-4d74-93e5-2f713e8c2558" providerId="ADAL" clId="{E2896B0F-748E-8740-8789-0130DEB7AFF0}" dt="2021-10-19T20:57:47.953" v="6869" actId="478"/>
          <ac:spMkLst>
            <pc:docMk/>
            <pc:sldMk cId="1918080260" sldId="267"/>
            <ac:spMk id="4" creationId="{0A5E5CC6-C40A-D74A-9E9C-A64A5703BDA7}"/>
          </ac:spMkLst>
        </pc:spChg>
        <pc:spChg chg="del">
          <ac:chgData name="Khaled Henidak (KAL)" userId="afa32885-6881-4d74-93e5-2f713e8c2558" providerId="ADAL" clId="{E2896B0F-748E-8740-8789-0130DEB7AFF0}" dt="2021-10-19T20:57:47.953" v="6869" actId="478"/>
          <ac:spMkLst>
            <pc:docMk/>
            <pc:sldMk cId="1918080260" sldId="267"/>
            <ac:spMk id="5" creationId="{BD9F6841-4E8D-6E4B-9C2B-759AAE94F3F4}"/>
          </ac:spMkLst>
        </pc:spChg>
        <pc:spChg chg="del">
          <ac:chgData name="Khaled Henidak (KAL)" userId="afa32885-6881-4d74-93e5-2f713e8c2558" providerId="ADAL" clId="{E2896B0F-748E-8740-8789-0130DEB7AFF0}" dt="2021-10-19T20:57:47.953" v="6869" actId="478"/>
          <ac:spMkLst>
            <pc:docMk/>
            <pc:sldMk cId="1918080260" sldId="267"/>
            <ac:spMk id="7" creationId="{3F90B440-580E-334C-9943-777C4DAC7D68}"/>
          </ac:spMkLst>
        </pc:spChg>
        <pc:cxnChg chg="del mod">
          <ac:chgData name="Khaled Henidak (KAL)" userId="afa32885-6881-4d74-93e5-2f713e8c2558" providerId="ADAL" clId="{E2896B0F-748E-8740-8789-0130DEB7AFF0}" dt="2021-10-19T20:57:47.953" v="6869" actId="478"/>
          <ac:cxnSpMkLst>
            <pc:docMk/>
            <pc:sldMk cId="1918080260" sldId="267"/>
            <ac:cxnSpMk id="6" creationId="{F61CEAB0-6E6C-9D4E-AC93-D9EC35826B98}"/>
          </ac:cxnSpMkLst>
        </pc:cxnChg>
      </pc:sldChg>
      <pc:sldChg chg="modSp add mod">
        <pc:chgData name="Khaled Henidak (KAL)" userId="afa32885-6881-4d74-93e5-2f713e8c2558" providerId="ADAL" clId="{E2896B0F-748E-8740-8789-0130DEB7AFF0}" dt="2021-10-24T18:05:49.933" v="12517" actId="20577"/>
        <pc:sldMkLst>
          <pc:docMk/>
          <pc:sldMk cId="2967712447" sldId="268"/>
        </pc:sldMkLst>
        <pc:spChg chg="mod">
          <ac:chgData name="Khaled Henidak (KAL)" userId="afa32885-6881-4d74-93e5-2f713e8c2558" providerId="ADAL" clId="{E2896B0F-748E-8740-8789-0130DEB7AFF0}" dt="2021-10-24T18:05:49.933" v="12517" actId="20577"/>
          <ac:spMkLst>
            <pc:docMk/>
            <pc:sldMk cId="2967712447" sldId="268"/>
            <ac:spMk id="2" creationId="{DA381AC1-370E-2C45-BF8B-D7ED12EAE200}"/>
          </ac:spMkLst>
        </pc:spChg>
        <pc:spChg chg="mod">
          <ac:chgData name="Khaled Henidak (KAL)" userId="afa32885-6881-4d74-93e5-2f713e8c2558" providerId="ADAL" clId="{E2896B0F-748E-8740-8789-0130DEB7AFF0}" dt="2021-10-19T23:06:57.098" v="10279" actId="20577"/>
          <ac:spMkLst>
            <pc:docMk/>
            <pc:sldMk cId="2967712447" sldId="268"/>
            <ac:spMk id="3" creationId="{B2552CD2-3AE2-4C42-8429-42ABE27082EE}"/>
          </ac:spMkLst>
        </pc:spChg>
      </pc:sldChg>
      <pc:sldChg chg="addSp delSp modSp new del mod modClrScheme chgLayout">
        <pc:chgData name="Khaled Henidak (KAL)" userId="afa32885-6881-4d74-93e5-2f713e8c2558" providerId="ADAL" clId="{E2896B0F-748E-8740-8789-0130DEB7AFF0}" dt="2021-10-24T18:06:06.272" v="12518" actId="2696"/>
        <pc:sldMkLst>
          <pc:docMk/>
          <pc:sldMk cId="1220591453" sldId="269"/>
        </pc:sldMkLst>
        <pc:spChg chg="del mod ord">
          <ac:chgData name="Khaled Henidak (KAL)" userId="afa32885-6881-4d74-93e5-2f713e8c2558" providerId="ADAL" clId="{E2896B0F-748E-8740-8789-0130DEB7AFF0}" dt="2021-10-19T21:13:26.605" v="7691" actId="700"/>
          <ac:spMkLst>
            <pc:docMk/>
            <pc:sldMk cId="1220591453" sldId="269"/>
            <ac:spMk id="2" creationId="{9FB879C9-2750-EC41-BAFF-C610E65D5DD5}"/>
          </ac:spMkLst>
        </pc:spChg>
        <pc:spChg chg="del mod ord">
          <ac:chgData name="Khaled Henidak (KAL)" userId="afa32885-6881-4d74-93e5-2f713e8c2558" providerId="ADAL" clId="{E2896B0F-748E-8740-8789-0130DEB7AFF0}" dt="2021-10-19T21:13:26.605" v="7691" actId="700"/>
          <ac:spMkLst>
            <pc:docMk/>
            <pc:sldMk cId="1220591453" sldId="269"/>
            <ac:spMk id="3" creationId="{C7BE2008-E5CA-1B4F-A5DB-851AC7014C24}"/>
          </ac:spMkLst>
        </pc:spChg>
        <pc:spChg chg="add mod ord">
          <ac:chgData name="Khaled Henidak (KAL)" userId="afa32885-6881-4d74-93e5-2f713e8c2558" providerId="ADAL" clId="{E2896B0F-748E-8740-8789-0130DEB7AFF0}" dt="2021-10-19T21:13:29.400" v="7704" actId="20577"/>
          <ac:spMkLst>
            <pc:docMk/>
            <pc:sldMk cId="1220591453" sldId="269"/>
            <ac:spMk id="4" creationId="{1886F450-4886-814E-A48A-04B6ED90ABA1}"/>
          </ac:spMkLst>
        </pc:spChg>
        <pc:spChg chg="add mod ord">
          <ac:chgData name="Khaled Henidak (KAL)" userId="afa32885-6881-4d74-93e5-2f713e8c2558" providerId="ADAL" clId="{E2896B0F-748E-8740-8789-0130DEB7AFF0}" dt="2021-10-19T21:13:26.605" v="7691" actId="700"/>
          <ac:spMkLst>
            <pc:docMk/>
            <pc:sldMk cId="1220591453" sldId="269"/>
            <ac:spMk id="5" creationId="{35752D45-D053-3E43-9DB9-9C097F003FB6}"/>
          </ac:spMkLst>
        </pc:spChg>
      </pc:sldChg>
      <pc:sldChg chg="addSp delSp modSp add mod modClrScheme chgLayout">
        <pc:chgData name="Khaled Henidak (KAL)" userId="afa32885-6881-4d74-93e5-2f713e8c2558" providerId="ADAL" clId="{E2896B0F-748E-8740-8789-0130DEB7AFF0}" dt="2021-10-19T21:29:29.496" v="7815" actId="20577"/>
        <pc:sldMkLst>
          <pc:docMk/>
          <pc:sldMk cId="1658449888" sldId="270"/>
        </pc:sldMkLst>
        <pc:spChg chg="add mod ord">
          <ac:chgData name="Khaled Henidak (KAL)" userId="afa32885-6881-4d74-93e5-2f713e8c2558" providerId="ADAL" clId="{E2896B0F-748E-8740-8789-0130DEB7AFF0}" dt="2021-10-19T21:29:29.496" v="7815" actId="20577"/>
          <ac:spMkLst>
            <pc:docMk/>
            <pc:sldMk cId="1658449888" sldId="270"/>
            <ac:spMk id="2" creationId="{BFE4D2FA-AFB5-A14E-A192-AA8FB0CFD0CA}"/>
          </ac:spMkLst>
        </pc:spChg>
        <pc:spChg chg="add mod ord">
          <ac:chgData name="Khaled Henidak (KAL)" userId="afa32885-6881-4d74-93e5-2f713e8c2558" providerId="ADAL" clId="{E2896B0F-748E-8740-8789-0130DEB7AFF0}" dt="2021-10-19T21:29:26.134" v="7801" actId="700"/>
          <ac:spMkLst>
            <pc:docMk/>
            <pc:sldMk cId="1658449888" sldId="270"/>
            <ac:spMk id="3" creationId="{3AEFCF17-6E13-2249-AA1D-3AAC07FFBBCB}"/>
          </ac:spMkLst>
        </pc:spChg>
        <pc:spChg chg="del mod ord">
          <ac:chgData name="Khaled Henidak (KAL)" userId="afa32885-6881-4d74-93e5-2f713e8c2558" providerId="ADAL" clId="{E2896B0F-748E-8740-8789-0130DEB7AFF0}" dt="2021-10-19T21:29:26.134" v="7801" actId="700"/>
          <ac:spMkLst>
            <pc:docMk/>
            <pc:sldMk cId="1658449888" sldId="270"/>
            <ac:spMk id="4" creationId="{E0DA33EF-25BA-6948-B687-B8F9EF09C0F0}"/>
          </ac:spMkLst>
        </pc:spChg>
        <pc:spChg chg="del mod ord">
          <ac:chgData name="Khaled Henidak (KAL)" userId="afa32885-6881-4d74-93e5-2f713e8c2558" providerId="ADAL" clId="{E2896B0F-748E-8740-8789-0130DEB7AFF0}" dt="2021-10-19T21:29:26.134" v="7801" actId="700"/>
          <ac:spMkLst>
            <pc:docMk/>
            <pc:sldMk cId="1658449888" sldId="270"/>
            <ac:spMk id="5" creationId="{3312133F-93C1-ED43-8673-E43AE7379D55}"/>
          </ac:spMkLst>
        </pc:spChg>
      </pc:sldChg>
      <pc:sldChg chg="addSp delSp modSp add mod modClrScheme chgLayout">
        <pc:chgData name="Khaled Henidak (KAL)" userId="afa32885-6881-4d74-93e5-2f713e8c2558" providerId="ADAL" clId="{E2896B0F-748E-8740-8789-0130DEB7AFF0}" dt="2021-10-19T21:31:30.161" v="8205" actId="20577"/>
        <pc:sldMkLst>
          <pc:docMk/>
          <pc:sldMk cId="1108236673" sldId="271"/>
        </pc:sldMkLst>
        <pc:spChg chg="mod ord">
          <ac:chgData name="Khaled Henidak (KAL)" userId="afa32885-6881-4d74-93e5-2f713e8c2558" providerId="ADAL" clId="{E2896B0F-748E-8740-8789-0130DEB7AFF0}" dt="2021-10-19T21:29:37.024" v="7817" actId="700"/>
          <ac:spMkLst>
            <pc:docMk/>
            <pc:sldMk cId="1108236673" sldId="271"/>
            <ac:spMk id="2" creationId="{BFE4D2FA-AFB5-A14E-A192-AA8FB0CFD0CA}"/>
          </ac:spMkLst>
        </pc:spChg>
        <pc:spChg chg="del mod ord">
          <ac:chgData name="Khaled Henidak (KAL)" userId="afa32885-6881-4d74-93e5-2f713e8c2558" providerId="ADAL" clId="{E2896B0F-748E-8740-8789-0130DEB7AFF0}" dt="2021-10-19T21:29:37.024" v="7817" actId="700"/>
          <ac:spMkLst>
            <pc:docMk/>
            <pc:sldMk cId="1108236673" sldId="271"/>
            <ac:spMk id="3" creationId="{3AEFCF17-6E13-2249-AA1D-3AAC07FFBBCB}"/>
          </ac:spMkLst>
        </pc:spChg>
        <pc:spChg chg="add mod ord">
          <ac:chgData name="Khaled Henidak (KAL)" userId="afa32885-6881-4d74-93e5-2f713e8c2558" providerId="ADAL" clId="{E2896B0F-748E-8740-8789-0130DEB7AFF0}" dt="2021-10-19T21:31:30.161" v="8205" actId="20577"/>
          <ac:spMkLst>
            <pc:docMk/>
            <pc:sldMk cId="1108236673" sldId="271"/>
            <ac:spMk id="4" creationId="{C40F18E7-A22D-9B41-8A3E-A2C4E8C9D722}"/>
          </ac:spMkLst>
        </pc:spChg>
      </pc:sldChg>
      <pc:sldChg chg="addSp delSp modSp new mod">
        <pc:chgData name="Khaled Henidak (KAL)" userId="afa32885-6881-4d74-93e5-2f713e8c2558" providerId="ADAL" clId="{E2896B0F-748E-8740-8789-0130DEB7AFF0}" dt="2021-10-19T21:44:06.537" v="8671" actId="113"/>
        <pc:sldMkLst>
          <pc:docMk/>
          <pc:sldMk cId="1936360690" sldId="272"/>
        </pc:sldMkLst>
        <pc:spChg chg="mod">
          <ac:chgData name="Khaled Henidak (KAL)" userId="afa32885-6881-4d74-93e5-2f713e8c2558" providerId="ADAL" clId="{E2896B0F-748E-8740-8789-0130DEB7AFF0}" dt="2021-10-19T21:39:09.398" v="8419" actId="1037"/>
          <ac:spMkLst>
            <pc:docMk/>
            <pc:sldMk cId="1936360690" sldId="272"/>
            <ac:spMk id="2" creationId="{E9C157A3-4F00-0246-9895-4AAF4E310075}"/>
          </ac:spMkLst>
        </pc:spChg>
        <pc:spChg chg="del mod">
          <ac:chgData name="Khaled Henidak (KAL)" userId="afa32885-6881-4d74-93e5-2f713e8c2558" providerId="ADAL" clId="{E2896B0F-748E-8740-8789-0130DEB7AFF0}" dt="2021-10-19T21:37:30.671" v="8400" actId="478"/>
          <ac:spMkLst>
            <pc:docMk/>
            <pc:sldMk cId="1936360690" sldId="272"/>
            <ac:spMk id="3" creationId="{1485950A-C4ED-574F-AEC5-0476F3BD6B7A}"/>
          </ac:spMkLst>
        </pc:spChg>
        <pc:spChg chg="add mod">
          <ac:chgData name="Khaled Henidak (KAL)" userId="afa32885-6881-4d74-93e5-2f713e8c2558" providerId="ADAL" clId="{E2896B0F-748E-8740-8789-0130DEB7AFF0}" dt="2021-10-19T21:44:06.537" v="8671" actId="113"/>
          <ac:spMkLst>
            <pc:docMk/>
            <pc:sldMk cId="1936360690" sldId="272"/>
            <ac:spMk id="16" creationId="{02145513-CB68-F640-B1F0-9F21D5C30F95}"/>
          </ac:spMkLst>
        </pc:spChg>
        <pc:picChg chg="add mod">
          <ac:chgData name="Khaled Henidak (KAL)" userId="afa32885-6881-4d74-93e5-2f713e8c2558" providerId="ADAL" clId="{E2896B0F-748E-8740-8789-0130DEB7AFF0}" dt="2021-10-19T21:37:41.778" v="8406" actId="1076"/>
          <ac:picMkLst>
            <pc:docMk/>
            <pc:sldMk cId="1936360690" sldId="272"/>
            <ac:picMk id="4" creationId="{0BDDF8AA-DD94-3945-B31B-1D94B6FA6B10}"/>
          </ac:picMkLst>
        </pc:picChg>
        <pc:cxnChg chg="add mod">
          <ac:chgData name="Khaled Henidak (KAL)" userId="afa32885-6881-4d74-93e5-2f713e8c2558" providerId="ADAL" clId="{E2896B0F-748E-8740-8789-0130DEB7AFF0}" dt="2021-10-19T21:39:23.247" v="8423" actId="14100"/>
          <ac:cxnSpMkLst>
            <pc:docMk/>
            <pc:sldMk cId="1936360690" sldId="272"/>
            <ac:cxnSpMk id="6" creationId="{A52B1CCC-D913-974A-91CE-AC17DF5BB343}"/>
          </ac:cxnSpMkLst>
        </pc:cxnChg>
        <pc:cxnChg chg="add mod">
          <ac:chgData name="Khaled Henidak (KAL)" userId="afa32885-6881-4d74-93e5-2f713e8c2558" providerId="ADAL" clId="{E2896B0F-748E-8740-8789-0130DEB7AFF0}" dt="2021-10-19T21:39:26.990" v="8424" actId="14100"/>
          <ac:cxnSpMkLst>
            <pc:docMk/>
            <pc:sldMk cId="1936360690" sldId="272"/>
            <ac:cxnSpMk id="7" creationId="{E7603D95-EEFC-FE47-9602-66879E4CF04D}"/>
          </ac:cxnSpMkLst>
        </pc:cxnChg>
        <pc:cxnChg chg="add mod">
          <ac:chgData name="Khaled Henidak (KAL)" userId="afa32885-6881-4d74-93e5-2f713e8c2558" providerId="ADAL" clId="{E2896B0F-748E-8740-8789-0130DEB7AFF0}" dt="2021-10-19T21:39:19.981" v="8422" actId="14100"/>
          <ac:cxnSpMkLst>
            <pc:docMk/>
            <pc:sldMk cId="1936360690" sldId="272"/>
            <ac:cxnSpMk id="8" creationId="{AD5CFD58-E280-C34D-BAC4-C1A083625B9C}"/>
          </ac:cxnSpMkLst>
        </pc:cxnChg>
        <pc:cxnChg chg="add mod">
          <ac:chgData name="Khaled Henidak (KAL)" userId="afa32885-6881-4d74-93e5-2f713e8c2558" providerId="ADAL" clId="{E2896B0F-748E-8740-8789-0130DEB7AFF0}" dt="2021-10-19T21:39:38.792" v="8427" actId="14100"/>
          <ac:cxnSpMkLst>
            <pc:docMk/>
            <pc:sldMk cId="1936360690" sldId="272"/>
            <ac:cxnSpMk id="12" creationId="{E1C82D87-81C6-D944-ACB6-B1E44878ED6D}"/>
          </ac:cxnSpMkLst>
        </pc:cxnChg>
        <pc:cxnChg chg="add mod">
          <ac:chgData name="Khaled Henidak (KAL)" userId="afa32885-6881-4d74-93e5-2f713e8c2558" providerId="ADAL" clId="{E2896B0F-748E-8740-8789-0130DEB7AFF0}" dt="2021-10-19T21:39:49.153" v="8430" actId="14100"/>
          <ac:cxnSpMkLst>
            <pc:docMk/>
            <pc:sldMk cId="1936360690" sldId="272"/>
            <ac:cxnSpMk id="14" creationId="{B285FED9-4A70-7442-AF2E-1F37E77FBA2F}"/>
          </ac:cxnSpMkLst>
        </pc:cxnChg>
      </pc:sldChg>
      <pc:sldChg chg="addSp delSp modSp new mod">
        <pc:chgData name="Khaled Henidak (KAL)" userId="afa32885-6881-4d74-93e5-2f713e8c2558" providerId="ADAL" clId="{E2896B0F-748E-8740-8789-0130DEB7AFF0}" dt="2021-10-19T21:58:53.009" v="9261" actId="20577"/>
        <pc:sldMkLst>
          <pc:docMk/>
          <pc:sldMk cId="30225318" sldId="273"/>
        </pc:sldMkLst>
        <pc:spChg chg="mod">
          <ac:chgData name="Khaled Henidak (KAL)" userId="afa32885-6881-4d74-93e5-2f713e8c2558" providerId="ADAL" clId="{E2896B0F-748E-8740-8789-0130DEB7AFF0}" dt="2021-10-19T21:49:22.229" v="8913" actId="20577"/>
          <ac:spMkLst>
            <pc:docMk/>
            <pc:sldMk cId="30225318" sldId="273"/>
            <ac:spMk id="2" creationId="{44F06022-8180-D648-945D-7F698EBECBC7}"/>
          </ac:spMkLst>
        </pc:spChg>
        <pc:spChg chg="add del mod">
          <ac:chgData name="Khaled Henidak (KAL)" userId="afa32885-6881-4d74-93e5-2f713e8c2558" providerId="ADAL" clId="{E2896B0F-748E-8740-8789-0130DEB7AFF0}" dt="2021-10-19T21:58:53.009" v="9261" actId="20577"/>
          <ac:spMkLst>
            <pc:docMk/>
            <pc:sldMk cId="30225318" sldId="273"/>
            <ac:spMk id="3" creationId="{3035E64A-27BB-B849-940A-FEC0C0F5A951}"/>
          </ac:spMkLst>
        </pc:spChg>
        <pc:spChg chg="add del mod">
          <ac:chgData name="Khaled Henidak (KAL)" userId="afa32885-6881-4d74-93e5-2f713e8c2558" providerId="ADAL" clId="{E2896B0F-748E-8740-8789-0130DEB7AFF0}" dt="2021-10-19T21:50:13.151" v="8919" actId="767"/>
          <ac:spMkLst>
            <pc:docMk/>
            <pc:sldMk cId="30225318" sldId="273"/>
            <ac:spMk id="4" creationId="{A5B16557-499C-8D49-8AAE-68D0ED455A8F}"/>
          </ac:spMkLst>
        </pc:spChg>
        <pc:picChg chg="add del mod">
          <ac:chgData name="Khaled Henidak (KAL)" userId="afa32885-6881-4d74-93e5-2f713e8c2558" providerId="ADAL" clId="{E2896B0F-748E-8740-8789-0130DEB7AFF0}" dt="2021-10-19T21:50:14.209" v="8921"/>
          <ac:picMkLst>
            <pc:docMk/>
            <pc:sldMk cId="30225318" sldId="273"/>
            <ac:picMk id="2050" creationId="{E2675B98-4DD9-5342-A5EB-1C1B5AE98601}"/>
          </ac:picMkLst>
        </pc:picChg>
        <pc:picChg chg="add mod">
          <ac:chgData name="Khaled Henidak (KAL)" userId="afa32885-6881-4d74-93e5-2f713e8c2558" providerId="ADAL" clId="{E2896B0F-748E-8740-8789-0130DEB7AFF0}" dt="2021-10-19T21:52:22.037" v="9081" actId="1076"/>
          <ac:picMkLst>
            <pc:docMk/>
            <pc:sldMk cId="30225318" sldId="273"/>
            <ac:picMk id="2052" creationId="{BF77F462-1A78-F049-A878-0B5FB3CDD85E}"/>
          </ac:picMkLst>
        </pc:picChg>
      </pc:sldChg>
      <pc:sldChg chg="modSp new del mod">
        <pc:chgData name="Khaled Henidak (KAL)" userId="afa32885-6881-4d74-93e5-2f713e8c2558" providerId="ADAL" clId="{E2896B0F-748E-8740-8789-0130DEB7AFF0}" dt="2021-10-19T21:48:51.872" v="8901" actId="2696"/>
        <pc:sldMkLst>
          <pc:docMk/>
          <pc:sldMk cId="785603841" sldId="273"/>
        </pc:sldMkLst>
        <pc:spChg chg="mod">
          <ac:chgData name="Khaled Henidak (KAL)" userId="afa32885-6881-4d74-93e5-2f713e8c2558" providerId="ADAL" clId="{E2896B0F-748E-8740-8789-0130DEB7AFF0}" dt="2021-10-19T21:45:26.109" v="8684" actId="20577"/>
          <ac:spMkLst>
            <pc:docMk/>
            <pc:sldMk cId="785603841" sldId="273"/>
            <ac:spMk id="2" creationId="{6CBDF8B3-912B-AE4D-AD63-98DC2F9CEA99}"/>
          </ac:spMkLst>
        </pc:spChg>
        <pc:spChg chg="mod">
          <ac:chgData name="Khaled Henidak (KAL)" userId="afa32885-6881-4d74-93e5-2f713e8c2558" providerId="ADAL" clId="{E2896B0F-748E-8740-8789-0130DEB7AFF0}" dt="2021-10-19T21:46:56.016" v="8900" actId="20577"/>
          <ac:spMkLst>
            <pc:docMk/>
            <pc:sldMk cId="785603841" sldId="273"/>
            <ac:spMk id="3" creationId="{35704501-FAA6-924E-AFBD-EBEBFF1F834A}"/>
          </ac:spMkLst>
        </pc:spChg>
      </pc:sldChg>
      <pc:sldChg chg="addSp delSp modSp new mod">
        <pc:chgData name="Khaled Henidak (KAL)" userId="afa32885-6881-4d74-93e5-2f713e8c2558" providerId="ADAL" clId="{E2896B0F-748E-8740-8789-0130DEB7AFF0}" dt="2021-10-24T18:12:43.916" v="12793" actId="1035"/>
        <pc:sldMkLst>
          <pc:docMk/>
          <pc:sldMk cId="2744810344" sldId="274"/>
        </pc:sldMkLst>
        <pc:spChg chg="mod">
          <ac:chgData name="Khaled Henidak (KAL)" userId="afa32885-6881-4d74-93e5-2f713e8c2558" providerId="ADAL" clId="{E2896B0F-748E-8740-8789-0130DEB7AFF0}" dt="2021-10-20T19:24:40.590" v="10817" actId="1076"/>
          <ac:spMkLst>
            <pc:docMk/>
            <pc:sldMk cId="2744810344" sldId="274"/>
            <ac:spMk id="2" creationId="{E4463769-BC58-4449-8097-5ADBFCC7BAB4}"/>
          </ac:spMkLst>
        </pc:spChg>
        <pc:spChg chg="del">
          <ac:chgData name="Khaled Henidak (KAL)" userId="afa32885-6881-4d74-93e5-2f713e8c2558" providerId="ADAL" clId="{E2896B0F-748E-8740-8789-0130DEB7AFF0}" dt="2021-10-20T19:22:37.236" v="10803" actId="478"/>
          <ac:spMkLst>
            <pc:docMk/>
            <pc:sldMk cId="2744810344" sldId="274"/>
            <ac:spMk id="3" creationId="{0F1287AB-06DD-6846-A077-523D62DBCCCF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4" creationId="{95979E28-F9F9-E246-8F1C-FC4A27F737D6}"/>
          </ac:spMkLst>
        </pc:spChg>
        <pc:spChg chg="add mod">
          <ac:chgData name="Khaled Henidak (KAL)" userId="afa32885-6881-4d74-93e5-2f713e8c2558" providerId="ADAL" clId="{E2896B0F-748E-8740-8789-0130DEB7AFF0}" dt="2021-10-24T18:12:37.668" v="12784" actId="1035"/>
          <ac:spMkLst>
            <pc:docMk/>
            <pc:sldMk cId="2744810344" sldId="274"/>
            <ac:spMk id="5" creationId="{7BB6E29E-131E-5C43-A6D9-619278B15F51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6" creationId="{5F253578-65AE-3343-B681-94236A5AC4C2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8" creationId="{A3CF786A-F6FE-254F-8252-3C443B563B85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0" creationId="{A9744574-4BEE-BF49-A2CB-29F2EA2AB69B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1" creationId="{E5F1A44B-6945-6A49-A40B-94EB0ED78CB5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2" creationId="{312AEB81-0E1F-4643-930C-270960091A4C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3" creationId="{5C80F2A0-10E2-A34B-8749-9569298ECDCB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4" creationId="{EE6143CF-FA6E-1346-BD8B-7CFD81FA1523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5" creationId="{0A93E7C6-C4F8-E440-915F-0673B0EBD54F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17" creationId="{3C35493A-0E91-4B40-99BC-C7121D6AA0CD}"/>
          </ac:spMkLst>
        </pc:spChg>
        <pc:spChg chg="add mod">
          <ac:chgData name="Khaled Henidak (KAL)" userId="afa32885-6881-4d74-93e5-2f713e8c2558" providerId="ADAL" clId="{E2896B0F-748E-8740-8789-0130DEB7AFF0}" dt="2021-10-24T18:12:01.605" v="12636" actId="1076"/>
          <ac:spMkLst>
            <pc:docMk/>
            <pc:sldMk cId="2744810344" sldId="274"/>
            <ac:spMk id="19" creationId="{FC308E5A-D4D7-6145-96D9-C3E2C01FE132}"/>
          </ac:spMkLst>
        </pc:spChg>
        <pc:spChg chg="add mod">
          <ac:chgData name="Khaled Henidak (KAL)" userId="afa32885-6881-4d74-93e5-2f713e8c2558" providerId="ADAL" clId="{E2896B0F-748E-8740-8789-0130DEB7AFF0}" dt="2021-10-24T18:12:34.484" v="12779" actId="1035"/>
          <ac:spMkLst>
            <pc:docMk/>
            <pc:sldMk cId="2744810344" sldId="274"/>
            <ac:spMk id="21" creationId="{B3154E6C-6811-224F-BAFF-211A4F74A376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23" creationId="{8D880CA2-9D52-DB4B-9B17-12963009C165}"/>
          </ac:spMkLst>
        </pc:spChg>
        <pc:spChg chg="add mod">
          <ac:chgData name="Khaled Henidak (KAL)" userId="afa32885-6881-4d74-93e5-2f713e8c2558" providerId="ADAL" clId="{E2896B0F-748E-8740-8789-0130DEB7AFF0}" dt="2021-10-20T19:26:39.926" v="10919" actId="1038"/>
          <ac:spMkLst>
            <pc:docMk/>
            <pc:sldMk cId="2744810344" sldId="274"/>
            <ac:spMk id="25" creationId="{7A0EE188-9069-2547-96E9-FD06C99F51A8}"/>
          </ac:spMkLst>
        </pc:spChg>
        <pc:spChg chg="add mod">
          <ac:chgData name="Khaled Henidak (KAL)" userId="afa32885-6881-4d74-93e5-2f713e8c2558" providerId="ADAL" clId="{E2896B0F-748E-8740-8789-0130DEB7AFF0}" dt="2021-10-20T19:40:57.434" v="12022" actId="20577"/>
          <ac:spMkLst>
            <pc:docMk/>
            <pc:sldMk cId="2744810344" sldId="274"/>
            <ac:spMk id="36" creationId="{784B56C9-928B-AE4B-A700-D73B109245B5}"/>
          </ac:spMkLst>
        </pc:spChg>
        <pc:spChg chg="add mod">
          <ac:chgData name="Khaled Henidak (KAL)" userId="afa32885-6881-4d74-93e5-2f713e8c2558" providerId="ADAL" clId="{E2896B0F-748E-8740-8789-0130DEB7AFF0}" dt="2021-10-24T18:12:11.461" v="12640" actId="1037"/>
          <ac:spMkLst>
            <pc:docMk/>
            <pc:sldMk cId="2744810344" sldId="274"/>
            <ac:spMk id="46" creationId="{ADCEA980-CBBB-E540-8B02-5DAF5F161305}"/>
          </ac:spMkLst>
        </pc:spChg>
        <pc:spChg chg="add mod">
          <ac:chgData name="Khaled Henidak (KAL)" userId="afa32885-6881-4d74-93e5-2f713e8c2558" providerId="ADAL" clId="{E2896B0F-748E-8740-8789-0130DEB7AFF0}" dt="2021-10-24T18:12:43.916" v="12793" actId="1035"/>
          <ac:spMkLst>
            <pc:docMk/>
            <pc:sldMk cId="2744810344" sldId="274"/>
            <ac:spMk id="48" creationId="{30EB4237-06C7-1047-9C45-B7AC37AD3720}"/>
          </ac:spMkLst>
        </pc:spChg>
        <pc:cxnChg chg="add mod">
          <ac:chgData name="Khaled Henidak (KAL)" userId="afa32885-6881-4d74-93e5-2f713e8c2558" providerId="ADAL" clId="{E2896B0F-748E-8740-8789-0130DEB7AFF0}" dt="2021-10-24T18:12:37.668" v="12784" actId="1035"/>
          <ac:cxnSpMkLst>
            <pc:docMk/>
            <pc:sldMk cId="2744810344" sldId="274"/>
            <ac:cxnSpMk id="7" creationId="{1C84D6A0-5B99-3C4F-B450-0BEB6E99210B}"/>
          </ac:cxnSpMkLst>
        </pc:cxnChg>
        <pc:cxnChg chg="add mod">
          <ac:chgData name="Khaled Henidak (KAL)" userId="afa32885-6881-4d74-93e5-2f713e8c2558" providerId="ADAL" clId="{E2896B0F-748E-8740-8789-0130DEB7AFF0}" dt="2021-10-20T19:26:39.926" v="10919" actId="1038"/>
          <ac:cxnSpMkLst>
            <pc:docMk/>
            <pc:sldMk cId="2744810344" sldId="274"/>
            <ac:cxnSpMk id="9" creationId="{B3D4D25E-458B-E24F-8D6F-A9AC0B49E9FB}"/>
          </ac:cxnSpMkLst>
        </pc:cxnChg>
        <pc:cxnChg chg="add mod">
          <ac:chgData name="Khaled Henidak (KAL)" userId="afa32885-6881-4d74-93e5-2f713e8c2558" providerId="ADAL" clId="{E2896B0F-748E-8740-8789-0130DEB7AFF0}" dt="2021-10-24T18:12:01.605" v="12636" actId="1076"/>
          <ac:cxnSpMkLst>
            <pc:docMk/>
            <pc:sldMk cId="2744810344" sldId="274"/>
            <ac:cxnSpMk id="26" creationId="{CB38749B-4233-0745-841C-BF81416409D1}"/>
          </ac:cxnSpMkLst>
        </pc:cxnChg>
        <pc:cxnChg chg="add mod">
          <ac:chgData name="Khaled Henidak (KAL)" userId="afa32885-6881-4d74-93e5-2f713e8c2558" providerId="ADAL" clId="{E2896B0F-748E-8740-8789-0130DEB7AFF0}" dt="2021-10-24T18:12:34.484" v="12779" actId="1035"/>
          <ac:cxnSpMkLst>
            <pc:docMk/>
            <pc:sldMk cId="2744810344" sldId="274"/>
            <ac:cxnSpMk id="29" creationId="{FA0D6C0B-E7C5-274D-B4D5-7A5CDEE9D292}"/>
          </ac:cxnSpMkLst>
        </pc:cxnChg>
      </pc:sldChg>
      <pc:sldChg chg="modSp new mod modNotesTx">
        <pc:chgData name="Khaled Henidak (KAL)" userId="afa32885-6881-4d74-93e5-2f713e8c2558" providerId="ADAL" clId="{E2896B0F-748E-8740-8789-0130DEB7AFF0}" dt="2021-10-25T21:21:29.593" v="13480" actId="20577"/>
        <pc:sldMkLst>
          <pc:docMk/>
          <pc:sldMk cId="2176117901" sldId="275"/>
        </pc:sldMkLst>
        <pc:spChg chg="mod">
          <ac:chgData name="Khaled Henidak (KAL)" userId="afa32885-6881-4d74-93e5-2f713e8c2558" providerId="ADAL" clId="{E2896B0F-748E-8740-8789-0130DEB7AFF0}" dt="2021-10-19T22:58:48.513" v="9297" actId="20577"/>
          <ac:spMkLst>
            <pc:docMk/>
            <pc:sldMk cId="2176117901" sldId="275"/>
            <ac:spMk id="2" creationId="{FC6A5FEB-241A-FF42-A3EF-29DF514DBDE7}"/>
          </ac:spMkLst>
        </pc:spChg>
        <pc:spChg chg="mod">
          <ac:chgData name="Khaled Henidak (KAL)" userId="afa32885-6881-4d74-93e5-2f713e8c2558" providerId="ADAL" clId="{E2896B0F-748E-8740-8789-0130DEB7AFF0}" dt="2021-10-24T18:13:43.612" v="12813" actId="20577"/>
          <ac:spMkLst>
            <pc:docMk/>
            <pc:sldMk cId="2176117901" sldId="275"/>
            <ac:spMk id="3" creationId="{ECF221FA-1A72-EB41-B494-7AE1C357CCC9}"/>
          </ac:spMkLst>
        </pc:spChg>
      </pc:sldChg>
      <pc:sldChg chg="new del">
        <pc:chgData name="Khaled Henidak (KAL)" userId="afa32885-6881-4d74-93e5-2f713e8c2558" providerId="ADAL" clId="{E2896B0F-748E-8740-8789-0130DEB7AFF0}" dt="2021-10-20T18:43:34.561" v="10295" actId="2696"/>
        <pc:sldMkLst>
          <pc:docMk/>
          <pc:sldMk cId="1060380167" sldId="276"/>
        </pc:sldMkLst>
      </pc:sldChg>
      <pc:sldChg chg="addSp delSp modSp add mod">
        <pc:chgData name="Khaled Henidak (KAL)" userId="afa32885-6881-4d74-93e5-2f713e8c2558" providerId="ADAL" clId="{E2896B0F-748E-8740-8789-0130DEB7AFF0}" dt="2021-10-24T18:05:33.666" v="12516" actId="20577"/>
        <pc:sldMkLst>
          <pc:docMk/>
          <pc:sldMk cId="1082702393" sldId="276"/>
        </pc:sldMkLst>
        <pc:spChg chg="mod">
          <ac:chgData name="Khaled Henidak (KAL)" userId="afa32885-6881-4d74-93e5-2f713e8c2558" providerId="ADAL" clId="{E2896B0F-748E-8740-8789-0130DEB7AFF0}" dt="2021-10-24T18:05:33.666" v="12516" actId="20577"/>
          <ac:spMkLst>
            <pc:docMk/>
            <pc:sldMk cId="1082702393" sldId="276"/>
            <ac:spMk id="4" creationId="{5779EF25-13D7-A146-90E9-78FE8D7E5CF1}"/>
          </ac:spMkLst>
        </pc:spChg>
        <pc:spChg chg="del">
          <ac:chgData name="Khaled Henidak (KAL)" userId="afa32885-6881-4d74-93e5-2f713e8c2558" providerId="ADAL" clId="{E2896B0F-748E-8740-8789-0130DEB7AFF0}" dt="2021-10-20T19:09:23.615" v="10784" actId="478"/>
          <ac:spMkLst>
            <pc:docMk/>
            <pc:sldMk cId="1082702393" sldId="276"/>
            <ac:spMk id="7" creationId="{1DC4400A-FA8F-3D4E-A79F-CDFDB411AB2B}"/>
          </ac:spMkLst>
        </pc:spChg>
        <pc:spChg chg="mod">
          <ac:chgData name="Khaled Henidak (KAL)" userId="afa32885-6881-4d74-93e5-2f713e8c2558" providerId="ADAL" clId="{E2896B0F-748E-8740-8789-0130DEB7AFF0}" dt="2021-10-24T18:05:24.360" v="12510" actId="20577"/>
          <ac:spMkLst>
            <pc:docMk/>
            <pc:sldMk cId="1082702393" sldId="276"/>
            <ac:spMk id="9" creationId="{A1669082-D5BA-0D4B-B7FC-7785E6F304D4}"/>
          </ac:spMkLst>
        </pc:spChg>
        <pc:spChg chg="add mod">
          <ac:chgData name="Khaled Henidak (KAL)" userId="afa32885-6881-4d74-93e5-2f713e8c2558" providerId="ADAL" clId="{E2896B0F-748E-8740-8789-0130DEB7AFF0}" dt="2021-10-20T18:46:48.595" v="10337" actId="1076"/>
          <ac:spMkLst>
            <pc:docMk/>
            <pc:sldMk cId="1082702393" sldId="276"/>
            <ac:spMk id="10" creationId="{DC28462C-963A-E24D-B1BF-71A79E9EBA52}"/>
          </ac:spMkLst>
        </pc:spChg>
        <pc:spChg chg="add mod">
          <ac:chgData name="Khaled Henidak (KAL)" userId="afa32885-6881-4d74-93e5-2f713e8c2558" providerId="ADAL" clId="{E2896B0F-748E-8740-8789-0130DEB7AFF0}" dt="2021-10-20T18:44:44.859" v="10319" actId="20577"/>
          <ac:spMkLst>
            <pc:docMk/>
            <pc:sldMk cId="1082702393" sldId="276"/>
            <ac:spMk id="11" creationId="{A05A4458-4F89-BB4A-B514-78B7D54C8450}"/>
          </ac:spMkLst>
        </pc:spChg>
        <pc:spChg chg="add mod">
          <ac:chgData name="Khaled Henidak (KAL)" userId="afa32885-6881-4d74-93e5-2f713e8c2558" providerId="ADAL" clId="{E2896B0F-748E-8740-8789-0130DEB7AFF0}" dt="2021-10-20T18:47:43.946" v="10384" actId="1036"/>
          <ac:spMkLst>
            <pc:docMk/>
            <pc:sldMk cId="1082702393" sldId="276"/>
            <ac:spMk id="13" creationId="{CEFC197E-5943-5642-8EC6-D5A0AC24A105}"/>
          </ac:spMkLst>
        </pc:spChg>
        <pc:spChg chg="add mod">
          <ac:chgData name="Khaled Henidak (KAL)" userId="afa32885-6881-4d74-93e5-2f713e8c2558" providerId="ADAL" clId="{E2896B0F-748E-8740-8789-0130DEB7AFF0}" dt="2021-10-20T18:46:51.987" v="10338" actId="1076"/>
          <ac:spMkLst>
            <pc:docMk/>
            <pc:sldMk cId="1082702393" sldId="276"/>
            <ac:spMk id="19" creationId="{8C7D17CC-42CD-5D4F-94AA-8E2364FB0966}"/>
          </ac:spMkLst>
        </pc:spChg>
        <pc:spChg chg="add mod">
          <ac:chgData name="Khaled Henidak (KAL)" userId="afa32885-6881-4d74-93e5-2f713e8c2558" providerId="ADAL" clId="{E2896B0F-748E-8740-8789-0130DEB7AFF0}" dt="2021-10-20T18:47:43.946" v="10384" actId="1036"/>
          <ac:spMkLst>
            <pc:docMk/>
            <pc:sldMk cId="1082702393" sldId="276"/>
            <ac:spMk id="24" creationId="{E2AB29B5-4192-D64D-964A-702D14E0A051}"/>
          </ac:spMkLst>
        </pc:spChg>
        <pc:spChg chg="add mod">
          <ac:chgData name="Khaled Henidak (KAL)" userId="afa32885-6881-4d74-93e5-2f713e8c2558" providerId="ADAL" clId="{E2896B0F-748E-8740-8789-0130DEB7AFF0}" dt="2021-10-20T18:47:43.946" v="10384" actId="1036"/>
          <ac:spMkLst>
            <pc:docMk/>
            <pc:sldMk cId="1082702393" sldId="276"/>
            <ac:spMk id="28" creationId="{181AA94A-3294-5349-A75C-69BF99E8F393}"/>
          </ac:spMkLst>
        </pc:spChg>
        <pc:spChg chg="add mod">
          <ac:chgData name="Khaled Henidak (KAL)" userId="afa32885-6881-4d74-93e5-2f713e8c2558" providerId="ADAL" clId="{E2896B0F-748E-8740-8789-0130DEB7AFF0}" dt="2021-10-20T18:47:43.946" v="10384" actId="1036"/>
          <ac:spMkLst>
            <pc:docMk/>
            <pc:sldMk cId="1082702393" sldId="276"/>
            <ac:spMk id="31" creationId="{863CCAEC-687B-124C-8801-544AA224CB4F}"/>
          </ac:spMkLst>
        </pc:spChg>
        <pc:spChg chg="add mod">
          <ac:chgData name="Khaled Henidak (KAL)" userId="afa32885-6881-4d74-93e5-2f713e8c2558" providerId="ADAL" clId="{E2896B0F-748E-8740-8789-0130DEB7AFF0}" dt="2021-10-20T19:09:01.856" v="10783" actId="1076"/>
          <ac:spMkLst>
            <pc:docMk/>
            <pc:sldMk cId="1082702393" sldId="276"/>
            <ac:spMk id="33" creationId="{8B390EE0-55EC-BB43-8B9D-8F9B934EC896}"/>
          </ac:spMkLst>
        </pc:spChg>
        <pc:spChg chg="add mod">
          <ac:chgData name="Khaled Henidak (KAL)" userId="afa32885-6881-4d74-93e5-2f713e8c2558" providerId="ADAL" clId="{E2896B0F-748E-8740-8789-0130DEB7AFF0}" dt="2021-10-20T19:09:25.220" v="10785" actId="767"/>
          <ac:spMkLst>
            <pc:docMk/>
            <pc:sldMk cId="1082702393" sldId="276"/>
            <ac:spMk id="34" creationId="{F64595FF-B9EC-D440-9265-93C1B582C772}"/>
          </ac:spMkLst>
        </pc:spChg>
        <pc:spChg chg="add mod">
          <ac:chgData name="Khaled Henidak (KAL)" userId="afa32885-6881-4d74-93e5-2f713e8c2558" providerId="ADAL" clId="{E2896B0F-748E-8740-8789-0130DEB7AFF0}" dt="2021-10-20T19:09:40.584" v="10802" actId="1076"/>
          <ac:spMkLst>
            <pc:docMk/>
            <pc:sldMk cId="1082702393" sldId="276"/>
            <ac:spMk id="35" creationId="{8135FC08-FC42-6346-88E6-0310EA72C488}"/>
          </ac:spMkLst>
        </pc:spChg>
        <pc:picChg chg="del">
          <ac:chgData name="Khaled Henidak (KAL)" userId="afa32885-6881-4d74-93e5-2f713e8c2558" providerId="ADAL" clId="{E2896B0F-748E-8740-8789-0130DEB7AFF0}" dt="2021-10-20T18:43:40.765" v="10297" actId="478"/>
          <ac:picMkLst>
            <pc:docMk/>
            <pc:sldMk cId="1082702393" sldId="276"/>
            <ac:picMk id="1026" creationId="{4C039568-7455-9849-BCD5-9D96C9144AF1}"/>
          </ac:picMkLst>
        </pc:picChg>
        <pc:cxnChg chg="add del">
          <ac:chgData name="Khaled Henidak (KAL)" userId="afa32885-6881-4d74-93e5-2f713e8c2558" providerId="ADAL" clId="{E2896B0F-748E-8740-8789-0130DEB7AFF0}" dt="2021-10-20T18:45:44.245" v="10328" actId="11529"/>
          <ac:cxnSpMkLst>
            <pc:docMk/>
            <pc:sldMk cId="1082702393" sldId="276"/>
            <ac:cxnSpMk id="16" creationId="{94E8F7F0-860F-1F4E-863B-9ACC4B6F21C6}"/>
          </ac:cxnSpMkLst>
        </pc:cxnChg>
        <pc:cxnChg chg="add mod">
          <ac:chgData name="Khaled Henidak (KAL)" userId="afa32885-6881-4d74-93e5-2f713e8c2558" providerId="ADAL" clId="{E2896B0F-748E-8740-8789-0130DEB7AFF0}" dt="2021-10-20T18:47:43.946" v="10384" actId="1036"/>
          <ac:cxnSpMkLst>
            <pc:docMk/>
            <pc:sldMk cId="1082702393" sldId="276"/>
            <ac:cxnSpMk id="18" creationId="{61475581-9D98-E140-8054-7FA88DA47739}"/>
          </ac:cxnSpMkLst>
        </pc:cxnChg>
        <pc:cxnChg chg="add mod">
          <ac:chgData name="Khaled Henidak (KAL)" userId="afa32885-6881-4d74-93e5-2f713e8c2558" providerId="ADAL" clId="{E2896B0F-748E-8740-8789-0130DEB7AFF0}" dt="2021-10-20T18:47:43.946" v="10384" actId="1036"/>
          <ac:cxnSpMkLst>
            <pc:docMk/>
            <pc:sldMk cId="1082702393" sldId="276"/>
            <ac:cxnSpMk id="22" creationId="{EAD70647-ED73-DA48-B29D-D544DF34B542}"/>
          </ac:cxnSpMkLst>
        </pc:cxnChg>
      </pc:sldChg>
      <pc:sldChg chg="addSp delSp modSp new mod modClrScheme chgLayout">
        <pc:chgData name="Khaled Henidak (KAL)" userId="afa32885-6881-4d74-93e5-2f713e8c2558" providerId="ADAL" clId="{E2896B0F-748E-8740-8789-0130DEB7AFF0}" dt="2021-10-24T18:06:24.921" v="12525" actId="20577"/>
        <pc:sldMkLst>
          <pc:docMk/>
          <pc:sldMk cId="2153309692" sldId="277"/>
        </pc:sldMkLst>
        <pc:spChg chg="del mod ord">
          <ac:chgData name="Khaled Henidak (KAL)" userId="afa32885-6881-4d74-93e5-2f713e8c2558" providerId="ADAL" clId="{E2896B0F-748E-8740-8789-0130DEB7AFF0}" dt="2021-10-24T18:06:22.846" v="12520" actId="700"/>
          <ac:spMkLst>
            <pc:docMk/>
            <pc:sldMk cId="2153309692" sldId="277"/>
            <ac:spMk id="2" creationId="{27B44722-A2F1-BB4F-988F-C168C5B99748}"/>
          </ac:spMkLst>
        </pc:spChg>
        <pc:spChg chg="del mod ord">
          <ac:chgData name="Khaled Henidak (KAL)" userId="afa32885-6881-4d74-93e5-2f713e8c2558" providerId="ADAL" clId="{E2896B0F-748E-8740-8789-0130DEB7AFF0}" dt="2021-10-24T18:06:22.846" v="12520" actId="700"/>
          <ac:spMkLst>
            <pc:docMk/>
            <pc:sldMk cId="2153309692" sldId="277"/>
            <ac:spMk id="3" creationId="{B8E1461D-48CD-164C-85CE-538AE66BF6BE}"/>
          </ac:spMkLst>
        </pc:spChg>
        <pc:spChg chg="add mod ord">
          <ac:chgData name="Khaled Henidak (KAL)" userId="afa32885-6881-4d74-93e5-2f713e8c2558" providerId="ADAL" clId="{E2896B0F-748E-8740-8789-0130DEB7AFF0}" dt="2021-10-24T18:06:24.921" v="12525" actId="20577"/>
          <ac:spMkLst>
            <pc:docMk/>
            <pc:sldMk cId="2153309692" sldId="277"/>
            <ac:spMk id="4" creationId="{68932592-36B1-E34B-B224-B6051C2601FF}"/>
          </ac:spMkLst>
        </pc:spChg>
        <pc:spChg chg="add mod ord">
          <ac:chgData name="Khaled Henidak (KAL)" userId="afa32885-6881-4d74-93e5-2f713e8c2558" providerId="ADAL" clId="{E2896B0F-748E-8740-8789-0130DEB7AFF0}" dt="2021-10-24T18:06:22.846" v="12520" actId="700"/>
          <ac:spMkLst>
            <pc:docMk/>
            <pc:sldMk cId="2153309692" sldId="277"/>
            <ac:spMk id="5" creationId="{D0E8561D-7669-094E-8EA0-D6DB477A6DAD}"/>
          </ac:spMkLst>
        </pc:spChg>
      </pc:sldChg>
      <pc:sldChg chg="modSp new mod">
        <pc:chgData name="Khaled Henidak (KAL)" userId="afa32885-6881-4d74-93e5-2f713e8c2558" providerId="ADAL" clId="{E2896B0F-748E-8740-8789-0130DEB7AFF0}" dt="2021-10-26T16:56:39.073" v="13907" actId="20577"/>
        <pc:sldMkLst>
          <pc:docMk/>
          <pc:sldMk cId="1471021771" sldId="278"/>
        </pc:sldMkLst>
        <pc:spChg chg="mod">
          <ac:chgData name="Khaled Henidak (KAL)" userId="afa32885-6881-4d74-93e5-2f713e8c2558" providerId="ADAL" clId="{E2896B0F-748E-8740-8789-0130DEB7AFF0}" dt="2021-10-26T16:50:53.942" v="13602" actId="20577"/>
          <ac:spMkLst>
            <pc:docMk/>
            <pc:sldMk cId="1471021771" sldId="278"/>
            <ac:spMk id="2" creationId="{6AEF666F-A580-5449-AD9A-A19F39379A9D}"/>
          </ac:spMkLst>
        </pc:spChg>
        <pc:spChg chg="mod">
          <ac:chgData name="Khaled Henidak (KAL)" userId="afa32885-6881-4d74-93e5-2f713e8c2558" providerId="ADAL" clId="{E2896B0F-748E-8740-8789-0130DEB7AFF0}" dt="2021-10-26T16:56:39.073" v="13907" actId="20577"/>
          <ac:spMkLst>
            <pc:docMk/>
            <pc:sldMk cId="1471021771" sldId="278"/>
            <ac:spMk id="3" creationId="{868BFB9C-33C1-A043-B0FC-006E9C81D0C6}"/>
          </ac:spMkLst>
        </pc:spChg>
      </pc:sldChg>
    </pc:docChg>
  </pc:docChgLst>
  <pc:docChgLst>
    <pc:chgData name="Khaled Henidak (KAL)" userId="afa32885-6881-4d74-93e5-2f713e8c2558" providerId="ADAL" clId="{5A9E4669-AE38-924A-8641-4841E83F8B36}"/>
    <pc:docChg chg="undo custSel addSld delSld modSld modSection">
      <pc:chgData name="Khaled Henidak (KAL)" userId="afa32885-6881-4d74-93e5-2f713e8c2558" providerId="ADAL" clId="{5A9E4669-AE38-924A-8641-4841E83F8B36}" dt="2023-06-05T13:38:05.717" v="1598" actId="20577"/>
      <pc:docMkLst>
        <pc:docMk/>
      </pc:docMkLst>
      <pc:sldChg chg="modSp mod">
        <pc:chgData name="Khaled Henidak (KAL)" userId="afa32885-6881-4d74-93e5-2f713e8c2558" providerId="ADAL" clId="{5A9E4669-AE38-924A-8641-4841E83F8B36}" dt="2023-06-04T15:21:59.346" v="0" actId="20577"/>
        <pc:sldMkLst>
          <pc:docMk/>
          <pc:sldMk cId="109857222" sldId="256"/>
        </pc:sldMkLst>
        <pc:spChg chg="mod">
          <ac:chgData name="Khaled Henidak (KAL)" userId="afa32885-6881-4d74-93e5-2f713e8c2558" providerId="ADAL" clId="{5A9E4669-AE38-924A-8641-4841E83F8B36}" dt="2023-06-04T15:21:59.346" v="0" actId="20577"/>
          <ac:spMkLst>
            <pc:docMk/>
            <pc:sldMk cId="109857222" sldId="256"/>
            <ac:spMk id="4" creationId="{A9EA6A51-823A-DF41-9E97-07CAC04770B4}"/>
          </ac:spMkLst>
        </pc:spChg>
      </pc:sldChg>
      <pc:sldChg chg="modSp mod">
        <pc:chgData name="Khaled Henidak (KAL)" userId="afa32885-6881-4d74-93e5-2f713e8c2558" providerId="ADAL" clId="{5A9E4669-AE38-924A-8641-4841E83F8B36}" dt="2023-06-04T15:23:11.072" v="7" actId="33524"/>
        <pc:sldMkLst>
          <pc:docMk/>
          <pc:sldMk cId="1109967106" sldId="258"/>
        </pc:sldMkLst>
        <pc:spChg chg="mod">
          <ac:chgData name="Khaled Henidak (KAL)" userId="afa32885-6881-4d74-93e5-2f713e8c2558" providerId="ADAL" clId="{5A9E4669-AE38-924A-8641-4841E83F8B36}" dt="2023-06-04T15:23:11.072" v="7" actId="33524"/>
          <ac:spMkLst>
            <pc:docMk/>
            <pc:sldMk cId="1109967106" sldId="258"/>
            <ac:spMk id="7" creationId="{01EBDD20-F47D-D54B-ABD0-F181DE71A8E4}"/>
          </ac:spMkLst>
        </pc:spChg>
      </pc:sldChg>
      <pc:sldChg chg="modSp mod">
        <pc:chgData name="Khaled Henidak (KAL)" userId="afa32885-6881-4d74-93e5-2f713e8c2558" providerId="ADAL" clId="{5A9E4669-AE38-924A-8641-4841E83F8B36}" dt="2023-06-05T13:38:05.717" v="1598" actId="20577"/>
        <pc:sldMkLst>
          <pc:docMk/>
          <pc:sldMk cId="839801836" sldId="260"/>
        </pc:sldMkLst>
        <pc:spChg chg="mod">
          <ac:chgData name="Khaled Henidak (KAL)" userId="afa32885-6881-4d74-93e5-2f713e8c2558" providerId="ADAL" clId="{5A9E4669-AE38-924A-8641-4841E83F8B36}" dt="2023-06-05T13:38:05.717" v="1598" actId="20577"/>
          <ac:spMkLst>
            <pc:docMk/>
            <pc:sldMk cId="839801836" sldId="260"/>
            <ac:spMk id="5" creationId="{3312133F-93C1-ED43-8673-E43AE7379D55}"/>
          </ac:spMkLst>
        </pc:spChg>
      </pc:sldChg>
      <pc:sldChg chg="modSp mod">
        <pc:chgData name="Khaled Henidak (KAL)" userId="afa32885-6881-4d74-93e5-2f713e8c2558" providerId="ADAL" clId="{5A9E4669-AE38-924A-8641-4841E83F8B36}" dt="2023-06-04T15:31:04.770" v="35" actId="20577"/>
        <pc:sldMkLst>
          <pc:docMk/>
          <pc:sldMk cId="3357472567" sldId="263"/>
        </pc:sldMkLst>
        <pc:spChg chg="mod">
          <ac:chgData name="Khaled Henidak (KAL)" userId="afa32885-6881-4d74-93e5-2f713e8c2558" providerId="ADAL" clId="{5A9E4669-AE38-924A-8641-4841E83F8B36}" dt="2023-06-04T15:31:04.770" v="35" actId="20577"/>
          <ac:spMkLst>
            <pc:docMk/>
            <pc:sldMk cId="3357472567" sldId="263"/>
            <ac:spMk id="3" creationId="{B2552CD2-3AE2-4C42-8429-42ABE27082EE}"/>
          </ac:spMkLst>
        </pc:spChg>
      </pc:sldChg>
      <pc:sldChg chg="modSp mod">
        <pc:chgData name="Khaled Henidak (KAL)" userId="afa32885-6881-4d74-93e5-2f713e8c2558" providerId="ADAL" clId="{5A9E4669-AE38-924A-8641-4841E83F8B36}" dt="2023-06-04T15:35:11.957" v="40" actId="20577"/>
        <pc:sldMkLst>
          <pc:docMk/>
          <pc:sldMk cId="594650539" sldId="264"/>
        </pc:sldMkLst>
        <pc:spChg chg="mod">
          <ac:chgData name="Khaled Henidak (KAL)" userId="afa32885-6881-4d74-93e5-2f713e8c2558" providerId="ADAL" clId="{5A9E4669-AE38-924A-8641-4841E83F8B36}" dt="2023-06-04T15:35:11.957" v="40" actId="20577"/>
          <ac:spMkLst>
            <pc:docMk/>
            <pc:sldMk cId="594650539" sldId="264"/>
            <ac:spMk id="3" creationId="{EF30EEED-1D57-654E-B68C-C5CE123BC312}"/>
          </ac:spMkLst>
        </pc:spChg>
      </pc:sldChg>
      <pc:sldChg chg="modSp mod">
        <pc:chgData name="Khaled Henidak (KAL)" userId="afa32885-6881-4d74-93e5-2f713e8c2558" providerId="ADAL" clId="{5A9E4669-AE38-924A-8641-4841E83F8B36}" dt="2023-06-04T16:04:28.328" v="1565" actId="20577"/>
        <pc:sldMkLst>
          <pc:docMk/>
          <pc:sldMk cId="61261275" sldId="266"/>
        </pc:sldMkLst>
        <pc:spChg chg="mod">
          <ac:chgData name="Khaled Henidak (KAL)" userId="afa32885-6881-4d74-93e5-2f713e8c2558" providerId="ADAL" clId="{5A9E4669-AE38-924A-8641-4841E83F8B36}" dt="2023-06-04T16:00:38.167" v="992" actId="14100"/>
          <ac:spMkLst>
            <pc:docMk/>
            <pc:sldMk cId="61261275" sldId="266"/>
            <ac:spMk id="2" creationId="{A9E6DE50-98EA-4A4A-952C-B30D7EC7E473}"/>
          </ac:spMkLst>
        </pc:spChg>
        <pc:spChg chg="mod">
          <ac:chgData name="Khaled Henidak (KAL)" userId="afa32885-6881-4d74-93e5-2f713e8c2558" providerId="ADAL" clId="{5A9E4669-AE38-924A-8641-4841E83F8B36}" dt="2023-06-04T16:04:28.328" v="1565" actId="20577"/>
          <ac:spMkLst>
            <pc:docMk/>
            <pc:sldMk cId="61261275" sldId="266"/>
            <ac:spMk id="9" creationId="{A1669082-D5BA-0D4B-B7FC-7785E6F304D4}"/>
          </ac:spMkLst>
        </pc:spChg>
      </pc:sldChg>
      <pc:sldChg chg="modSp mod">
        <pc:chgData name="Khaled Henidak (KAL)" userId="afa32885-6881-4d74-93e5-2f713e8c2558" providerId="ADAL" clId="{5A9E4669-AE38-924A-8641-4841E83F8B36}" dt="2023-06-04T15:39:41.965" v="123" actId="20577"/>
        <pc:sldMkLst>
          <pc:docMk/>
          <pc:sldMk cId="1918080260" sldId="267"/>
        </pc:sldMkLst>
        <pc:spChg chg="mod">
          <ac:chgData name="Khaled Henidak (KAL)" userId="afa32885-6881-4d74-93e5-2f713e8c2558" providerId="ADAL" clId="{5A9E4669-AE38-924A-8641-4841E83F8B36}" dt="2023-06-04T15:39:41.965" v="123" actId="20577"/>
          <ac:spMkLst>
            <pc:docMk/>
            <pc:sldMk cId="1918080260" sldId="267"/>
            <ac:spMk id="3" creationId="{B2552CD2-3AE2-4C42-8429-42ABE27082EE}"/>
          </ac:spMkLst>
        </pc:spChg>
      </pc:sldChg>
      <pc:sldChg chg="modSp mod">
        <pc:chgData name="Khaled Henidak (KAL)" userId="afa32885-6881-4d74-93e5-2f713e8c2558" providerId="ADAL" clId="{5A9E4669-AE38-924A-8641-4841E83F8B36}" dt="2023-06-04T15:41:19.966" v="159" actId="20577"/>
        <pc:sldMkLst>
          <pc:docMk/>
          <pc:sldMk cId="2967712447" sldId="268"/>
        </pc:sldMkLst>
        <pc:spChg chg="mod">
          <ac:chgData name="Khaled Henidak (KAL)" userId="afa32885-6881-4d74-93e5-2f713e8c2558" providerId="ADAL" clId="{5A9E4669-AE38-924A-8641-4841E83F8B36}" dt="2023-06-04T15:41:19.966" v="159" actId="20577"/>
          <ac:spMkLst>
            <pc:docMk/>
            <pc:sldMk cId="2967712447" sldId="268"/>
            <ac:spMk id="3" creationId="{B2552CD2-3AE2-4C42-8429-42ABE27082EE}"/>
          </ac:spMkLst>
        </pc:spChg>
      </pc:sldChg>
      <pc:sldChg chg="modSp mod">
        <pc:chgData name="Khaled Henidak (KAL)" userId="afa32885-6881-4d74-93e5-2f713e8c2558" providerId="ADAL" clId="{5A9E4669-AE38-924A-8641-4841E83F8B36}" dt="2023-06-04T15:42:16.067" v="236" actId="20577"/>
        <pc:sldMkLst>
          <pc:docMk/>
          <pc:sldMk cId="1108236673" sldId="271"/>
        </pc:sldMkLst>
        <pc:spChg chg="mod">
          <ac:chgData name="Khaled Henidak (KAL)" userId="afa32885-6881-4d74-93e5-2f713e8c2558" providerId="ADAL" clId="{5A9E4669-AE38-924A-8641-4841E83F8B36}" dt="2023-06-04T15:42:16.067" v="236" actId="20577"/>
          <ac:spMkLst>
            <pc:docMk/>
            <pc:sldMk cId="1108236673" sldId="271"/>
            <ac:spMk id="4" creationId="{C40F18E7-A22D-9B41-8A3E-A2C4E8C9D722}"/>
          </ac:spMkLst>
        </pc:spChg>
      </pc:sldChg>
      <pc:sldChg chg="modSp mod">
        <pc:chgData name="Khaled Henidak (KAL)" userId="afa32885-6881-4d74-93e5-2f713e8c2558" providerId="ADAL" clId="{5A9E4669-AE38-924A-8641-4841E83F8B36}" dt="2023-06-04T15:46:14.459" v="262" actId="20577"/>
        <pc:sldMkLst>
          <pc:docMk/>
          <pc:sldMk cId="2744810344" sldId="274"/>
        </pc:sldMkLst>
        <pc:spChg chg="mod">
          <ac:chgData name="Khaled Henidak (KAL)" userId="afa32885-6881-4d74-93e5-2f713e8c2558" providerId="ADAL" clId="{5A9E4669-AE38-924A-8641-4841E83F8B36}" dt="2023-06-04T15:46:14.459" v="262" actId="20577"/>
          <ac:spMkLst>
            <pc:docMk/>
            <pc:sldMk cId="2744810344" sldId="274"/>
            <ac:spMk id="36" creationId="{784B56C9-928B-AE4B-A700-D73B109245B5}"/>
          </ac:spMkLst>
        </pc:spChg>
      </pc:sldChg>
      <pc:sldChg chg="modSp mod">
        <pc:chgData name="Khaled Henidak (KAL)" userId="afa32885-6881-4d74-93e5-2f713e8c2558" providerId="ADAL" clId="{5A9E4669-AE38-924A-8641-4841E83F8B36}" dt="2023-06-04T16:00:10.587" v="986" actId="5793"/>
        <pc:sldMkLst>
          <pc:docMk/>
          <pc:sldMk cId="1082702393" sldId="276"/>
        </pc:sldMkLst>
        <pc:spChg chg="mod">
          <ac:chgData name="Khaled Henidak (KAL)" userId="afa32885-6881-4d74-93e5-2f713e8c2558" providerId="ADAL" clId="{5A9E4669-AE38-924A-8641-4841E83F8B36}" dt="2023-06-04T15:59:09.454" v="970" actId="1076"/>
          <ac:spMkLst>
            <pc:docMk/>
            <pc:sldMk cId="1082702393" sldId="276"/>
            <ac:spMk id="2" creationId="{A9E6DE50-98EA-4A4A-952C-B30D7EC7E473}"/>
          </ac:spMkLst>
        </pc:spChg>
        <pc:spChg chg="mod">
          <ac:chgData name="Khaled Henidak (KAL)" userId="afa32885-6881-4d74-93e5-2f713e8c2558" providerId="ADAL" clId="{5A9E4669-AE38-924A-8641-4841E83F8B36}" dt="2023-06-04T16:00:10.587" v="986" actId="5793"/>
          <ac:spMkLst>
            <pc:docMk/>
            <pc:sldMk cId="1082702393" sldId="276"/>
            <ac:spMk id="9" creationId="{A1669082-D5BA-0D4B-B7FC-7785E6F304D4}"/>
          </ac:spMkLst>
        </pc:spChg>
        <pc:spChg chg="mod">
          <ac:chgData name="Khaled Henidak (KAL)" userId="afa32885-6881-4d74-93e5-2f713e8c2558" providerId="ADAL" clId="{5A9E4669-AE38-924A-8641-4841E83F8B36}" dt="2023-06-04T15:58:46.301" v="958" actId="1076"/>
          <ac:spMkLst>
            <pc:docMk/>
            <pc:sldMk cId="1082702393" sldId="276"/>
            <ac:spMk id="10" creationId="{DC28462C-963A-E24D-B1BF-71A79E9EBA52}"/>
          </ac:spMkLst>
        </pc:spChg>
        <pc:spChg chg="mod">
          <ac:chgData name="Khaled Henidak (KAL)" userId="afa32885-6881-4d74-93e5-2f713e8c2558" providerId="ADAL" clId="{5A9E4669-AE38-924A-8641-4841E83F8B36}" dt="2023-06-04T15:58:46.301" v="958" actId="1076"/>
          <ac:spMkLst>
            <pc:docMk/>
            <pc:sldMk cId="1082702393" sldId="276"/>
            <ac:spMk id="11" creationId="{A05A4458-4F89-BB4A-B514-78B7D54C8450}"/>
          </ac:spMkLst>
        </pc:spChg>
        <pc:spChg chg="mod">
          <ac:chgData name="Khaled Henidak (KAL)" userId="afa32885-6881-4d74-93e5-2f713e8c2558" providerId="ADAL" clId="{5A9E4669-AE38-924A-8641-4841E83F8B36}" dt="2023-06-04T15:58:46.301" v="958" actId="1076"/>
          <ac:spMkLst>
            <pc:docMk/>
            <pc:sldMk cId="1082702393" sldId="276"/>
            <ac:spMk id="13" creationId="{CEFC197E-5943-5642-8EC6-D5A0AC24A105}"/>
          </ac:spMkLst>
        </pc:spChg>
        <pc:spChg chg="mod">
          <ac:chgData name="Khaled Henidak (KAL)" userId="afa32885-6881-4d74-93e5-2f713e8c2558" providerId="ADAL" clId="{5A9E4669-AE38-924A-8641-4841E83F8B36}" dt="2023-06-04T15:58:46.301" v="958" actId="1076"/>
          <ac:spMkLst>
            <pc:docMk/>
            <pc:sldMk cId="1082702393" sldId="276"/>
            <ac:spMk id="19" creationId="{8C7D17CC-42CD-5D4F-94AA-8E2364FB0966}"/>
          </ac:spMkLst>
        </pc:spChg>
        <pc:spChg chg="mod">
          <ac:chgData name="Khaled Henidak (KAL)" userId="afa32885-6881-4d74-93e5-2f713e8c2558" providerId="ADAL" clId="{5A9E4669-AE38-924A-8641-4841E83F8B36}" dt="2023-06-04T15:58:46.301" v="958" actId="1076"/>
          <ac:spMkLst>
            <pc:docMk/>
            <pc:sldMk cId="1082702393" sldId="276"/>
            <ac:spMk id="24" creationId="{E2AB29B5-4192-D64D-964A-702D14E0A051}"/>
          </ac:spMkLst>
        </pc:spChg>
        <pc:spChg chg="mod">
          <ac:chgData name="Khaled Henidak (KAL)" userId="afa32885-6881-4d74-93e5-2f713e8c2558" providerId="ADAL" clId="{5A9E4669-AE38-924A-8641-4841E83F8B36}" dt="2023-06-04T15:58:46.301" v="958" actId="1076"/>
          <ac:spMkLst>
            <pc:docMk/>
            <pc:sldMk cId="1082702393" sldId="276"/>
            <ac:spMk id="28" creationId="{181AA94A-3294-5349-A75C-69BF99E8F393}"/>
          </ac:spMkLst>
        </pc:spChg>
        <pc:spChg chg="mod">
          <ac:chgData name="Khaled Henidak (KAL)" userId="afa32885-6881-4d74-93e5-2f713e8c2558" providerId="ADAL" clId="{5A9E4669-AE38-924A-8641-4841E83F8B36}" dt="2023-06-04T15:58:46.301" v="958" actId="1076"/>
          <ac:spMkLst>
            <pc:docMk/>
            <pc:sldMk cId="1082702393" sldId="276"/>
            <ac:spMk id="31" creationId="{863CCAEC-687B-124C-8801-544AA224CB4F}"/>
          </ac:spMkLst>
        </pc:spChg>
        <pc:spChg chg="mod">
          <ac:chgData name="Khaled Henidak (KAL)" userId="afa32885-6881-4d74-93e5-2f713e8c2558" providerId="ADAL" clId="{5A9E4669-AE38-924A-8641-4841E83F8B36}" dt="2023-06-04T15:58:46.301" v="958" actId="1076"/>
          <ac:spMkLst>
            <pc:docMk/>
            <pc:sldMk cId="1082702393" sldId="276"/>
            <ac:spMk id="33" creationId="{8B390EE0-55EC-BB43-8B9D-8F9B934EC896}"/>
          </ac:spMkLst>
        </pc:spChg>
        <pc:spChg chg="mod">
          <ac:chgData name="Khaled Henidak (KAL)" userId="afa32885-6881-4d74-93e5-2f713e8c2558" providerId="ADAL" clId="{5A9E4669-AE38-924A-8641-4841E83F8B36}" dt="2023-06-04T15:58:46.301" v="958" actId="1076"/>
          <ac:spMkLst>
            <pc:docMk/>
            <pc:sldMk cId="1082702393" sldId="276"/>
            <ac:spMk id="34" creationId="{F64595FF-B9EC-D440-9265-93C1B582C772}"/>
          </ac:spMkLst>
        </pc:spChg>
        <pc:spChg chg="mod">
          <ac:chgData name="Khaled Henidak (KAL)" userId="afa32885-6881-4d74-93e5-2f713e8c2558" providerId="ADAL" clId="{5A9E4669-AE38-924A-8641-4841E83F8B36}" dt="2023-06-04T15:58:46.301" v="958" actId="1076"/>
          <ac:spMkLst>
            <pc:docMk/>
            <pc:sldMk cId="1082702393" sldId="276"/>
            <ac:spMk id="35" creationId="{8135FC08-FC42-6346-88E6-0310EA72C488}"/>
          </ac:spMkLst>
        </pc:spChg>
        <pc:cxnChg chg="mod">
          <ac:chgData name="Khaled Henidak (KAL)" userId="afa32885-6881-4d74-93e5-2f713e8c2558" providerId="ADAL" clId="{5A9E4669-AE38-924A-8641-4841E83F8B36}" dt="2023-06-04T15:58:46.301" v="958" actId="1076"/>
          <ac:cxnSpMkLst>
            <pc:docMk/>
            <pc:sldMk cId="1082702393" sldId="276"/>
            <ac:cxnSpMk id="18" creationId="{61475581-9D98-E140-8054-7FA88DA47739}"/>
          </ac:cxnSpMkLst>
        </pc:cxnChg>
        <pc:cxnChg chg="mod">
          <ac:chgData name="Khaled Henidak (KAL)" userId="afa32885-6881-4d74-93e5-2f713e8c2558" providerId="ADAL" clId="{5A9E4669-AE38-924A-8641-4841E83F8B36}" dt="2023-06-04T15:58:46.301" v="958" actId="1076"/>
          <ac:cxnSpMkLst>
            <pc:docMk/>
            <pc:sldMk cId="1082702393" sldId="276"/>
            <ac:cxnSpMk id="22" creationId="{EAD70647-ED73-DA48-B29D-D544DF34B542}"/>
          </ac:cxnSpMkLst>
        </pc:cxnChg>
      </pc:sldChg>
      <pc:sldChg chg="modSp new del mod">
        <pc:chgData name="Khaled Henidak (KAL)" userId="afa32885-6881-4d74-93e5-2f713e8c2558" providerId="ADAL" clId="{5A9E4669-AE38-924A-8641-4841E83F8B36}" dt="2023-06-04T15:58:01.034" v="955" actId="2696"/>
        <pc:sldMkLst>
          <pc:docMk/>
          <pc:sldMk cId="2173503693" sldId="279"/>
        </pc:sldMkLst>
        <pc:spChg chg="mod">
          <ac:chgData name="Khaled Henidak (KAL)" userId="afa32885-6881-4d74-93e5-2f713e8c2558" providerId="ADAL" clId="{5A9E4669-AE38-924A-8641-4841E83F8B36}" dt="2023-06-04T15:55:03.771" v="834" actId="20577"/>
          <ac:spMkLst>
            <pc:docMk/>
            <pc:sldMk cId="2173503693" sldId="279"/>
            <ac:spMk id="2" creationId="{ADE1A636-ACAD-58A2-351D-4FC940137115}"/>
          </ac:spMkLst>
        </pc:spChg>
        <pc:spChg chg="mod">
          <ac:chgData name="Khaled Henidak (KAL)" userId="afa32885-6881-4d74-93e5-2f713e8c2558" providerId="ADAL" clId="{5A9E4669-AE38-924A-8641-4841E83F8B36}" dt="2023-06-04T15:57:45.971" v="954" actId="5793"/>
          <ac:spMkLst>
            <pc:docMk/>
            <pc:sldMk cId="2173503693" sldId="279"/>
            <ac:spMk id="3" creationId="{B78C38F9-C76E-17AA-0AB4-63C74E907427}"/>
          </ac:spMkLst>
        </pc:spChg>
      </pc:sldChg>
    </pc:docChg>
  </pc:docChgLst>
  <pc:docChgLst>
    <pc:chgData name="Sumit Bhardwaj" userId="261ce338-1305-4461-a3a5-dbd34814d40c" providerId="ADAL" clId="{A9D6CFAB-9974-4CD5-B56D-138460125C95}"/>
    <pc:docChg chg="custSel modSld sldOrd modSection">
      <pc:chgData name="Sumit Bhardwaj" userId="261ce338-1305-4461-a3a5-dbd34814d40c" providerId="ADAL" clId="{A9D6CFAB-9974-4CD5-B56D-138460125C95}" dt="2024-05-02T18:01:50.981" v="87"/>
      <pc:docMkLst>
        <pc:docMk/>
      </pc:docMkLst>
      <pc:sldChg chg="modSp mod">
        <pc:chgData name="Sumit Bhardwaj" userId="261ce338-1305-4461-a3a5-dbd34814d40c" providerId="ADAL" clId="{A9D6CFAB-9974-4CD5-B56D-138460125C95}" dt="2024-05-02T18:01:08.837" v="83" actId="6549"/>
        <pc:sldMkLst>
          <pc:docMk/>
          <pc:sldMk cId="1109967106" sldId="258"/>
        </pc:sldMkLst>
        <pc:spChg chg="mod">
          <ac:chgData name="Sumit Bhardwaj" userId="261ce338-1305-4461-a3a5-dbd34814d40c" providerId="ADAL" clId="{A9D6CFAB-9974-4CD5-B56D-138460125C95}" dt="2024-05-02T18:01:08.837" v="83" actId="6549"/>
          <ac:spMkLst>
            <pc:docMk/>
            <pc:sldMk cId="1109967106" sldId="258"/>
            <ac:spMk id="7" creationId="{01EBDD20-F47D-D54B-ABD0-F181DE71A8E4}"/>
          </ac:spMkLst>
        </pc:spChg>
      </pc:sldChg>
      <pc:sldChg chg="ord">
        <pc:chgData name="Sumit Bhardwaj" userId="261ce338-1305-4461-a3a5-dbd34814d40c" providerId="ADAL" clId="{A9D6CFAB-9974-4CD5-B56D-138460125C95}" dt="2024-05-02T18:01:50.981" v="87"/>
        <pc:sldMkLst>
          <pc:docMk/>
          <pc:sldMk cId="839801836" sldId="260"/>
        </pc:sldMkLst>
      </pc:sldChg>
    </pc:docChg>
  </pc:docChgLst>
  <pc:docChgLst>
    <pc:chgData name="Sumit Bhardwaj" userId="261ce338-1305-4461-a3a5-dbd34814d40c" providerId="ADAL" clId="{928D87A7-6EBA-4079-9B52-0E8CFC1E3FCC}"/>
    <pc:docChg chg="custSel addSld modSld modSection">
      <pc:chgData name="Sumit Bhardwaj" userId="261ce338-1305-4461-a3a5-dbd34814d40c" providerId="ADAL" clId="{928D87A7-6EBA-4079-9B52-0E8CFC1E3FCC}" dt="2024-05-02T19:13:30.888" v="81" actId="20577"/>
      <pc:docMkLst>
        <pc:docMk/>
      </pc:docMkLst>
      <pc:sldChg chg="modSp add mod">
        <pc:chgData name="Sumit Bhardwaj" userId="261ce338-1305-4461-a3a5-dbd34814d40c" providerId="ADAL" clId="{928D87A7-6EBA-4079-9B52-0E8CFC1E3FCC}" dt="2024-05-02T19:13:30.888" v="81" actId="20577"/>
        <pc:sldMkLst>
          <pc:docMk/>
          <pc:sldMk cId="2405958399" sldId="279"/>
        </pc:sldMkLst>
        <pc:spChg chg="mod">
          <ac:chgData name="Sumit Bhardwaj" userId="261ce338-1305-4461-a3a5-dbd34814d40c" providerId="ADAL" clId="{928D87A7-6EBA-4079-9B52-0E8CFC1E3FCC}" dt="2024-05-02T19:13:02.761" v="8" actId="20577"/>
          <ac:spMkLst>
            <pc:docMk/>
            <pc:sldMk cId="2405958399" sldId="279"/>
            <ac:spMk id="2" creationId="{FC6A5FEB-241A-FF42-A3EF-29DF514DBDE7}"/>
          </ac:spMkLst>
        </pc:spChg>
        <pc:spChg chg="mod">
          <ac:chgData name="Sumit Bhardwaj" userId="261ce338-1305-4461-a3a5-dbd34814d40c" providerId="ADAL" clId="{928D87A7-6EBA-4079-9B52-0E8CFC1E3FCC}" dt="2024-05-02T19:13:30.888" v="81" actId="20577"/>
          <ac:spMkLst>
            <pc:docMk/>
            <pc:sldMk cId="2405958399" sldId="279"/>
            <ac:spMk id="3" creationId="{ECF221FA-1A72-EB41-B494-7AE1C357CC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4A8B-E087-314F-B042-E4C73B533A55}" type="datetimeFigureOut">
              <a:rPr lang="en-US" smtClean="0"/>
              <a:t>24/05/02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42C57-52FF-0B42-AAE7-1AB7BB99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more we build-on, run-on or support Linux the more it becomes essential to understand how it works. The difference between shallow understanding and deep understanding is the difference between few million </a:t>
            </a:r>
            <a:r>
              <a:rPr lang="en-US" dirty="0" err="1"/>
              <a:t>rps</a:t>
            </a:r>
            <a:r>
              <a:rPr lang="en-US" dirty="0"/>
              <a:t> vs few thousands, mitigate an issue in minutes vs days, weeks. Or ops overhead in minutes vs hours.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0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9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plan but it is not carved in stones, if we see a reason to change, we will change (your feedback is highly appreciated)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0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3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We have a session focused on that. Stay tuned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3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We have a session focused on that. Stay tuned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2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42C57-52FF-0B42-AAE7-1AB7BB99BE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24/05/02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24/05/02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24/05/02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24/05/02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24/05/02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24/05/02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24/05/02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24/05/02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24/05/02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24/05/02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24/05/02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24/05/02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[How Things Work]: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 Processes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A6A51-823A-DF41-9E97-07CAC04770B4}"/>
              </a:ext>
            </a:extLst>
          </p:cNvPr>
          <p:cNvSpPr txBox="1"/>
          <p:nvPr/>
        </p:nvSpPr>
        <p:spPr>
          <a:xfrm>
            <a:off x="11003280" y="652272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2024-05-03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DE50-98EA-4A4A-952C-B30D7EC7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99" y="209360"/>
            <a:ext cx="6061920" cy="681289"/>
          </a:xfrm>
        </p:spPr>
        <p:txBody>
          <a:bodyPr>
            <a:normAutofit/>
          </a:bodyPr>
          <a:lstStyle/>
          <a:p>
            <a:r>
              <a:rPr lang="en-US" sz="3600" dirty="0"/>
              <a:t>Process Memory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69082-D5BA-0D4B-B7FC-7785E6F3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06" y="890648"/>
            <a:ext cx="6750195" cy="57057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process gets a full 64bit int of address space. </a:t>
            </a:r>
          </a:p>
          <a:p>
            <a:r>
              <a:rPr lang="en-US" dirty="0"/>
              <a:t>General placement order of things is static, but actual start address is randomized (</a:t>
            </a:r>
            <a:r>
              <a:rPr lang="en-US" dirty="0" err="1"/>
              <a:t>i.e</a:t>
            </a:r>
            <a:r>
              <a:rPr lang="en-US" dirty="0"/>
              <a:t>, x40..0 is random).</a:t>
            </a:r>
          </a:p>
          <a:p>
            <a:r>
              <a:rPr lang="en-US" dirty="0"/>
              <a:t>Kernel is mapped in all processes.</a:t>
            </a:r>
          </a:p>
          <a:p>
            <a:r>
              <a:rPr lang="en-US" dirty="0"/>
              <a:t>struct </a:t>
            </a:r>
            <a:r>
              <a:rPr lang="en-US" dirty="0" err="1"/>
              <a:t>thread_task</a:t>
            </a:r>
            <a:r>
              <a:rPr lang="en-US" dirty="0"/>
              <a:t>  saved at the top of the address space (bottom of kernel stack) allowing kernel to do quick lookup to current process.</a:t>
            </a:r>
          </a:p>
          <a:p>
            <a:r>
              <a:rPr lang="en-US" dirty="0"/>
              <a:t>Kernel manages memory as chunks of &lt;PAGE_SIZE&gt; usually 4K. Userspace memory is entirely virtualized (e.g. virtual pages are mapped to physical memory). And is done by MMUs TLB (Translation Lookaside buffer).</a:t>
            </a:r>
          </a:p>
          <a:p>
            <a:r>
              <a:rPr lang="en-US" dirty="0"/>
              <a:t>Processes can be configured for </a:t>
            </a:r>
            <a:r>
              <a:rPr lang="en-US" i="1" dirty="0"/>
              <a:t>H</a:t>
            </a:r>
            <a:r>
              <a:rPr lang="en-US" dirty="0"/>
              <a:t>TLB. Idea being if you map a large continuous chunk of physical mem say 1GB then memory addresses within the chunk won’t need to go to through MMU TLBs (for super-duper high throughput apps).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9EF25-13D7-A146-90E9-78FE8D7E5CF1}"/>
              </a:ext>
            </a:extLst>
          </p:cNvPr>
          <p:cNvSpPr txBox="1"/>
          <p:nvPr/>
        </p:nvSpPr>
        <p:spPr>
          <a:xfrm>
            <a:off x="10023676" y="6596390"/>
            <a:ext cx="2031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Process: Modern Kernel View</a:t>
            </a:r>
          </a:p>
        </p:txBody>
      </p:sp>
      <p:pic>
        <p:nvPicPr>
          <p:cNvPr id="1026" name="Picture 2" descr="memory schematic">
            <a:extLst>
              <a:ext uri="{FF2B5EF4-FFF2-40B4-BE49-F238E27FC236}">
                <a16:creationId xmlns:a16="http://schemas.microsoft.com/office/drawing/2014/main" id="{4C039568-7455-9849-BCD5-9D96C9144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01" y="144790"/>
            <a:ext cx="5067300" cy="6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EF6F9-5F8E-854F-8EA2-10F3AAA34EBB}"/>
              </a:ext>
            </a:extLst>
          </p:cNvPr>
          <p:cNvSpPr txBox="1"/>
          <p:nvPr/>
        </p:nvSpPr>
        <p:spPr>
          <a:xfrm>
            <a:off x="985652" y="2303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E10D4-6223-5948-9E67-7C95A4051B14}"/>
              </a:ext>
            </a:extLst>
          </p:cNvPr>
          <p:cNvSpPr txBox="1"/>
          <p:nvPr/>
        </p:nvSpPr>
        <p:spPr>
          <a:xfrm>
            <a:off x="629392" y="1733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8B852-F702-E447-A1E2-4E04F05FC8B1}"/>
              </a:ext>
            </a:extLst>
          </p:cNvPr>
          <p:cNvSpPr txBox="1"/>
          <p:nvPr/>
        </p:nvSpPr>
        <p:spPr>
          <a:xfrm>
            <a:off x="380010" y="1531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4400A-FA8F-3D4E-A79F-CDFDB411AB2B}"/>
              </a:ext>
            </a:extLst>
          </p:cNvPr>
          <p:cNvSpPr txBox="1"/>
          <p:nvPr/>
        </p:nvSpPr>
        <p:spPr>
          <a:xfrm>
            <a:off x="6411853" y="6574710"/>
            <a:ext cx="361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Computer Systems: a programmer’s perspective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467BB-9420-FD4F-B4BB-DD987B81E052}"/>
              </a:ext>
            </a:extLst>
          </p:cNvPr>
          <p:cNvSpPr txBox="1"/>
          <p:nvPr/>
        </p:nvSpPr>
        <p:spPr>
          <a:xfrm>
            <a:off x="1798320" y="2026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DE50-98EA-4A4A-952C-B30D7EC7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5" y="143261"/>
            <a:ext cx="4493821" cy="532341"/>
          </a:xfrm>
        </p:spPr>
        <p:txBody>
          <a:bodyPr>
            <a:normAutofit/>
          </a:bodyPr>
          <a:lstStyle/>
          <a:p>
            <a:r>
              <a:rPr lang="en-US" sz="2800" dirty="0"/>
              <a:t>Process Memory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69082-D5BA-0D4B-B7FC-7785E6F3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82" y="783771"/>
            <a:ext cx="7408208" cy="5393192"/>
          </a:xfrm>
        </p:spPr>
        <p:txBody>
          <a:bodyPr>
            <a:normAutofit/>
          </a:bodyPr>
          <a:lstStyle/>
          <a:p>
            <a:r>
              <a:rPr lang="en-US" dirty="0"/>
              <a:t>Process typically call:</a:t>
            </a:r>
          </a:p>
          <a:p>
            <a:pPr lvl="1"/>
            <a:r>
              <a:rPr lang="en-US" dirty="0" err="1"/>
              <a:t>brk</a:t>
            </a:r>
            <a:r>
              <a:rPr lang="en-US" dirty="0"/>
              <a:t>(2) which increases </a:t>
            </a:r>
            <a:r>
              <a:rPr lang="en-US" dirty="0" err="1"/>
              <a:t>uninit</a:t>
            </a:r>
            <a:r>
              <a:rPr lang="en-US" dirty="0"/>
              <a:t>-ed data segment (the .</a:t>
            </a:r>
            <a:r>
              <a:rPr lang="en-US" dirty="0" err="1"/>
              <a:t>bss</a:t>
            </a:r>
            <a:r>
              <a:rPr lang="en-US" dirty="0"/>
              <a:t>) which effectively increases the heap size.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(2) by using anonymous/private maps process maps parts of its memory space to physical memory || FILE || DEVICE (WHERE SUPPORTED).</a:t>
            </a:r>
          </a:p>
          <a:p>
            <a:pPr lvl="1"/>
            <a:r>
              <a:rPr lang="en-US" dirty="0"/>
              <a:t>Both are done via malloc(3) in </a:t>
            </a:r>
            <a:r>
              <a:rPr lang="en-US" dirty="0" err="1"/>
              <a:t>glibc</a:t>
            </a:r>
            <a:r>
              <a:rPr lang="en-US" dirty="0"/>
              <a:t> (or equivalent) which makes the decision internally.</a:t>
            </a:r>
          </a:p>
          <a:p>
            <a:r>
              <a:rPr lang="en-US" dirty="0"/>
              <a:t>Memory is allocated in chunks of &lt;page-size&gt; and mapped to physical memory. </a:t>
            </a:r>
            <a:r>
              <a:rPr lang="en-US" i="1" dirty="0"/>
              <a:t>A continuous space in virtual mem != continuous space in physical memory</a:t>
            </a:r>
            <a:r>
              <a:rPr lang="en-US" dirty="0"/>
              <a:t>. Memory is not allocated until it is read or written.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9EF25-13D7-A146-90E9-78FE8D7E5CF1}"/>
              </a:ext>
            </a:extLst>
          </p:cNvPr>
          <p:cNvSpPr txBox="1"/>
          <p:nvPr/>
        </p:nvSpPr>
        <p:spPr>
          <a:xfrm>
            <a:off x="10023676" y="6596390"/>
            <a:ext cx="2069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Process:  Modern Kernel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EF6F9-5F8E-854F-8EA2-10F3AAA34EBB}"/>
              </a:ext>
            </a:extLst>
          </p:cNvPr>
          <p:cNvSpPr txBox="1"/>
          <p:nvPr/>
        </p:nvSpPr>
        <p:spPr>
          <a:xfrm>
            <a:off x="985652" y="2303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E10D4-6223-5948-9E67-7C95A4051B14}"/>
              </a:ext>
            </a:extLst>
          </p:cNvPr>
          <p:cNvSpPr txBox="1"/>
          <p:nvPr/>
        </p:nvSpPr>
        <p:spPr>
          <a:xfrm>
            <a:off x="629392" y="1733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8B852-F702-E447-A1E2-4E04F05FC8B1}"/>
              </a:ext>
            </a:extLst>
          </p:cNvPr>
          <p:cNvSpPr txBox="1"/>
          <p:nvPr/>
        </p:nvSpPr>
        <p:spPr>
          <a:xfrm>
            <a:off x="380010" y="1531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467BB-9420-FD4F-B4BB-DD987B81E052}"/>
              </a:ext>
            </a:extLst>
          </p:cNvPr>
          <p:cNvSpPr txBox="1"/>
          <p:nvPr/>
        </p:nvSpPr>
        <p:spPr>
          <a:xfrm>
            <a:off x="1798320" y="2026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28462C-963A-E24D-B1BF-71A79E9EBA52}"/>
              </a:ext>
            </a:extLst>
          </p:cNvPr>
          <p:cNvSpPr/>
          <p:nvPr/>
        </p:nvSpPr>
        <p:spPr>
          <a:xfrm>
            <a:off x="7859472" y="1158347"/>
            <a:ext cx="1508760" cy="4558235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5A4458-4F89-BB4A-B514-78B7D54C8450}"/>
              </a:ext>
            </a:extLst>
          </p:cNvPr>
          <p:cNvSpPr/>
          <p:nvPr/>
        </p:nvSpPr>
        <p:spPr>
          <a:xfrm>
            <a:off x="7939076" y="1766248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FC197E-5943-5642-8EC6-D5A0AC24A105}"/>
              </a:ext>
            </a:extLst>
          </p:cNvPr>
          <p:cNvSpPr/>
          <p:nvPr/>
        </p:nvSpPr>
        <p:spPr>
          <a:xfrm>
            <a:off x="10423168" y="2924164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475581-9D98-E140-8054-7FA88DA4773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9295436" y="2233092"/>
            <a:ext cx="1127732" cy="115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C7D17CC-42CD-5D4F-94AA-8E2364FB0966}"/>
              </a:ext>
            </a:extLst>
          </p:cNvPr>
          <p:cNvSpPr/>
          <p:nvPr/>
        </p:nvSpPr>
        <p:spPr>
          <a:xfrm>
            <a:off x="7954289" y="2865353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D70647-ED73-DA48-B29D-D544DF34B542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9368232" y="2446480"/>
            <a:ext cx="1054936" cy="99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2AB29B5-4192-D64D-964A-702D14E0A051}"/>
              </a:ext>
            </a:extLst>
          </p:cNvPr>
          <p:cNvSpPr/>
          <p:nvPr/>
        </p:nvSpPr>
        <p:spPr>
          <a:xfrm>
            <a:off x="10423168" y="1979636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81AA94A-3294-5349-A75C-69BF99E8F393}"/>
              </a:ext>
            </a:extLst>
          </p:cNvPr>
          <p:cNvSpPr/>
          <p:nvPr/>
        </p:nvSpPr>
        <p:spPr>
          <a:xfrm>
            <a:off x="10418924" y="3868692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63CCAEC-687B-124C-8801-544AA224CB4F}"/>
              </a:ext>
            </a:extLst>
          </p:cNvPr>
          <p:cNvSpPr/>
          <p:nvPr/>
        </p:nvSpPr>
        <p:spPr>
          <a:xfrm>
            <a:off x="10418924" y="1035108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390EE0-55EC-BB43-8B9D-8F9B934EC896}"/>
              </a:ext>
            </a:extLst>
          </p:cNvPr>
          <p:cNvSpPr txBox="1"/>
          <p:nvPr/>
        </p:nvSpPr>
        <p:spPr>
          <a:xfrm>
            <a:off x="10212470" y="563742"/>
            <a:ext cx="17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4595FF-B9EC-D440-9265-93C1B582C772}"/>
              </a:ext>
            </a:extLst>
          </p:cNvPr>
          <p:cNvSpPr txBox="1"/>
          <p:nvPr/>
        </p:nvSpPr>
        <p:spPr>
          <a:xfrm>
            <a:off x="8362392" y="961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35FC08-FC42-6346-88E6-0310EA72C488}"/>
              </a:ext>
            </a:extLst>
          </p:cNvPr>
          <p:cNvSpPr txBox="1"/>
          <p:nvPr/>
        </p:nvSpPr>
        <p:spPr>
          <a:xfrm>
            <a:off x="7763160" y="536881"/>
            <a:ext cx="173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</a:t>
            </a:r>
          </a:p>
        </p:txBody>
      </p:sp>
    </p:spTree>
    <p:extLst>
      <p:ext uri="{BB962C8B-B14F-4D97-AF65-F5344CB8AC3E}">
        <p14:creationId xmlns:p14="http://schemas.microsoft.com/office/powerpoint/2010/main" val="108270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1AC1-370E-2C45-BF8B-D7ED12EA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On: A Process (Modern Kernel 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CD2-3AE2-4C42-8429-42ABE270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“</a:t>
            </a:r>
            <a:r>
              <a:rPr lang="en-US" b="1" dirty="0"/>
              <a:t>Resource Limits</a:t>
            </a:r>
            <a:r>
              <a:rPr lang="en-US" dirty="0"/>
              <a:t>” that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on </a:t>
            </a:r>
            <a:r>
              <a:rPr lang="en-US" b="1" i="1" dirty="0" err="1"/>
              <a:t>pid</a:t>
            </a:r>
            <a:r>
              <a:rPr lang="en-US" b="1" i="1" dirty="0"/>
              <a:t>-by-</a:t>
            </a:r>
            <a:r>
              <a:rPr lang="en-US" b="1" i="1" dirty="0" err="1"/>
              <a:t>pid</a:t>
            </a:r>
            <a:r>
              <a:rPr lang="en-US" dirty="0"/>
              <a:t> basis. Enforced </a:t>
            </a:r>
            <a:r>
              <a:rPr lang="en-US" b="1" i="1" dirty="0"/>
              <a:t>directly on process </a:t>
            </a:r>
            <a:r>
              <a:rPr lang="en-US" dirty="0"/>
              <a:t>and are usually </a:t>
            </a:r>
            <a:r>
              <a:rPr lang="en-US" b="1" i="1" dirty="0"/>
              <a:t>inherited from or system default (i.e., </a:t>
            </a:r>
            <a:r>
              <a:rPr lang="en-US" b="1" i="1" dirty="0" err="1"/>
              <a:t>rlimits</a:t>
            </a:r>
            <a:r>
              <a:rPr lang="en-US" b="1" i="1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on a “</a:t>
            </a:r>
            <a:r>
              <a:rPr lang="en-US" b="1" i="1" dirty="0" err="1"/>
              <a:t>cgroup</a:t>
            </a:r>
            <a:r>
              <a:rPr lang="en-US" dirty="0"/>
              <a:t>”. Enforced</a:t>
            </a:r>
            <a:r>
              <a:rPr lang="en-US" i="1" dirty="0"/>
              <a:t> </a:t>
            </a:r>
            <a:r>
              <a:rPr lang="en-US" dirty="0"/>
              <a:t>because the </a:t>
            </a:r>
            <a:r>
              <a:rPr lang="en-US" b="1" i="1" dirty="0" err="1"/>
              <a:t>pid</a:t>
            </a:r>
            <a:r>
              <a:rPr lang="en-US" b="1" i="1" dirty="0"/>
              <a:t> </a:t>
            </a:r>
            <a:r>
              <a:rPr lang="en-US" dirty="0"/>
              <a:t>is a member of it</a:t>
            </a:r>
            <a:r>
              <a:rPr lang="en-US" b="1" i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resource are </a:t>
            </a:r>
            <a:r>
              <a:rPr lang="en-US" b="1" i="1" dirty="0"/>
              <a:t>only controlled by </a:t>
            </a:r>
            <a:r>
              <a:rPr lang="en-US" b="1" i="1" dirty="0" err="1"/>
              <a:t>rlimits</a:t>
            </a:r>
            <a:r>
              <a:rPr lang="en-US" b="1" i="1" dirty="0"/>
              <a:t> </a:t>
            </a:r>
            <a:r>
              <a:rPr lang="en-US" dirty="0"/>
              <a:t>(e.g., # of FDs). Some are </a:t>
            </a:r>
            <a:r>
              <a:rPr lang="en-US" b="1" i="1" dirty="0"/>
              <a:t>controlled only by </a:t>
            </a:r>
            <a:r>
              <a:rPr lang="en-US" b="1" i="1" dirty="0" err="1"/>
              <a:t>cgroups</a:t>
            </a:r>
            <a:r>
              <a:rPr lang="en-US" b="1" i="1" dirty="0"/>
              <a:t> </a:t>
            </a:r>
            <a:r>
              <a:rPr lang="en-US" dirty="0"/>
              <a:t>(e.g., I/O). Some are </a:t>
            </a:r>
            <a:r>
              <a:rPr lang="en-US" b="1" i="1" dirty="0"/>
              <a:t>controlled by both </a:t>
            </a:r>
            <a:r>
              <a:rPr lang="en-US" dirty="0"/>
              <a:t>(e.g., memory) </a:t>
            </a:r>
            <a:r>
              <a:rPr lang="en-US" b="1" i="1" dirty="0"/>
              <a:t>Whichever less</a:t>
            </a:r>
            <a:r>
              <a:rPr lang="en-US" dirty="0"/>
              <a:t> has more precedence followed by </a:t>
            </a:r>
            <a:r>
              <a:rPr lang="en-US" b="1" dirty="0" err="1"/>
              <a:t>rlimits</a:t>
            </a:r>
            <a:r>
              <a:rPr lang="en-US" dirty="0"/>
              <a:t> then </a:t>
            </a:r>
            <a:r>
              <a:rPr lang="en-US" b="1" dirty="0" err="1"/>
              <a:t>cgroups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– e.g., network limits – are controlled by other components of the systems such as </a:t>
            </a:r>
            <a:r>
              <a:rPr lang="en-US" dirty="0" err="1"/>
              <a:t>tc</a:t>
            </a:r>
            <a:r>
              <a:rPr lang="en-US" dirty="0"/>
              <a:t>, iptables (and yes, they overlap with </a:t>
            </a:r>
            <a:r>
              <a:rPr lang="en-US" dirty="0" err="1"/>
              <a:t>cgroups</a:t>
            </a:r>
            <a:r>
              <a:rPr lang="en-US" dirty="0"/>
              <a:t>). precedence…depends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¯\_(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ツ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)_/¯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1D7F4-B672-AF4B-AB98-CFD60ED56864}"/>
              </a:ext>
            </a:extLst>
          </p:cNvPr>
          <p:cNvSpPr txBox="1"/>
          <p:nvPr/>
        </p:nvSpPr>
        <p:spPr>
          <a:xfrm>
            <a:off x="3055716" y="636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8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1AC1-370E-2C45-BF8B-D7ED12EA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On: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CD2-3AE2-4C42-8429-42ABE270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an assigned set of </a:t>
            </a:r>
            <a:r>
              <a:rPr lang="en-US" b="1" dirty="0"/>
              <a:t>capabilities</a:t>
            </a:r>
            <a:r>
              <a:rPr lang="en-US" dirty="0"/>
              <a:t>. Each map to a set of “possible things to do”. Some are selectively inheritable or or set/unset on process. Capabilities allows running a privilege process without certain capabilities or unprivileged process with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view of system resource:</a:t>
            </a:r>
          </a:p>
          <a:p>
            <a:pPr marL="742950" lvl="1" indent="-285750"/>
            <a:r>
              <a:rPr lang="en-US" b="1" i="1" dirty="0"/>
              <a:t>root</a:t>
            </a:r>
            <a:r>
              <a:rPr lang="en-US" dirty="0"/>
              <a:t>* and </a:t>
            </a:r>
            <a:r>
              <a:rPr lang="en-US" b="1" i="1" dirty="0" err="1"/>
              <a:t>cwd</a:t>
            </a:r>
            <a:endParaRPr lang="en-US" b="1" i="1" dirty="0"/>
          </a:p>
          <a:p>
            <a:pPr marL="742950" lvl="1" indent="-285750"/>
            <a:r>
              <a:rPr lang="en-US" dirty="0"/>
              <a:t>An optionally – customized/different - view of the system resources such as file system tree (mounts), network, time, users etc.</a:t>
            </a:r>
          </a:p>
          <a:p>
            <a:pPr marL="742950" lvl="1" indent="-285750"/>
            <a:r>
              <a:rPr lang="en-US" dirty="0"/>
              <a:t>Those views are called </a:t>
            </a:r>
            <a:r>
              <a:rPr lang="en-US" b="1" i="1" dirty="0"/>
              <a:t>namespaces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1D7F4-B672-AF4B-AB98-CFD60ED56864}"/>
              </a:ext>
            </a:extLst>
          </p:cNvPr>
          <p:cNvSpPr txBox="1"/>
          <p:nvPr/>
        </p:nvSpPr>
        <p:spPr>
          <a:xfrm>
            <a:off x="3055716" y="636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1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D2FA-AFB5-A14E-A192-AA8FB0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Processes: IPC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CF17-6E13-2249-AA1D-3AAC07FFB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D2FA-AFB5-A14E-A192-AA8FB0C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Processes: IPC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F18E7-A22D-9B41-8A3E-A2C4E8C9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IPC allows process to “</a:t>
            </a:r>
            <a:r>
              <a:rPr lang="en-US" i="1" dirty="0"/>
              <a:t>talk</a:t>
            </a:r>
            <a:r>
              <a:rPr lang="en-US" dirty="0"/>
              <a:t>” to each others. IPC exited before networking but was limited to single box.</a:t>
            </a:r>
          </a:p>
          <a:p>
            <a:r>
              <a:rPr lang="en-US" dirty="0"/>
              <a:t>IPC toolchain choice depends on</a:t>
            </a:r>
          </a:p>
          <a:p>
            <a:pPr lvl="1"/>
            <a:r>
              <a:rPr lang="en-US" dirty="0"/>
              <a:t>Performance.</a:t>
            </a:r>
          </a:p>
          <a:p>
            <a:pPr lvl="1"/>
            <a:r>
              <a:rPr lang="en-US" dirty="0"/>
              <a:t>Security.</a:t>
            </a:r>
          </a:p>
          <a:p>
            <a:pPr lvl="1"/>
            <a:r>
              <a:rPr lang="en-US" dirty="0"/>
              <a:t>Ease of use (e.g., easy one support request/response style “talking”).</a:t>
            </a:r>
          </a:p>
        </p:txBody>
      </p:sp>
    </p:spTree>
    <p:extLst>
      <p:ext uri="{BB962C8B-B14F-4D97-AF65-F5344CB8AC3E}">
        <p14:creationId xmlns:p14="http://schemas.microsoft.com/office/powerpoint/2010/main" val="110823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57A3-4F00-0246-9895-4AAF4E31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365125"/>
            <a:ext cx="4541829" cy="2743835"/>
          </a:xfrm>
        </p:spPr>
        <p:txBody>
          <a:bodyPr>
            <a:normAutofit fontScale="90000"/>
          </a:bodyPr>
          <a:lstStyle/>
          <a:p>
            <a:r>
              <a:rPr lang="en-US" dirty="0"/>
              <a:t>IPC: pipe(2) Creates a unidirectional pipe described by two FDs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DF8AA-DD94-3945-B31B-1D94B6FA6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938" y="0"/>
            <a:ext cx="6125862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2B1CCC-D913-974A-91CE-AC17DF5BB343}"/>
              </a:ext>
            </a:extLst>
          </p:cNvPr>
          <p:cNvCxnSpPr>
            <a:cxnSpLocks/>
          </p:cNvCxnSpPr>
          <p:nvPr/>
        </p:nvCxnSpPr>
        <p:spPr>
          <a:xfrm flipH="1">
            <a:off x="8290870" y="2087880"/>
            <a:ext cx="17065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603D95-EEFC-FE47-9602-66879E4CF04D}"/>
              </a:ext>
            </a:extLst>
          </p:cNvPr>
          <p:cNvCxnSpPr>
            <a:cxnSpLocks/>
          </p:cNvCxnSpPr>
          <p:nvPr/>
        </p:nvCxnSpPr>
        <p:spPr>
          <a:xfrm flipH="1">
            <a:off x="7346298" y="2926080"/>
            <a:ext cx="17978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CFD58-E280-C34D-BAC4-C1A083625B9C}"/>
              </a:ext>
            </a:extLst>
          </p:cNvPr>
          <p:cNvCxnSpPr>
            <a:cxnSpLocks/>
          </p:cNvCxnSpPr>
          <p:nvPr/>
        </p:nvCxnSpPr>
        <p:spPr>
          <a:xfrm flipH="1">
            <a:off x="7437584" y="601345"/>
            <a:ext cx="17065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82D87-81C6-D944-ACB6-B1E44878ED6D}"/>
              </a:ext>
            </a:extLst>
          </p:cNvPr>
          <p:cNvCxnSpPr>
            <a:cxnSpLocks/>
          </p:cNvCxnSpPr>
          <p:nvPr/>
        </p:nvCxnSpPr>
        <p:spPr>
          <a:xfrm flipH="1">
            <a:off x="9739056" y="4411981"/>
            <a:ext cx="1812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5FED9-4A70-7442-AF2E-1F37E77FBA2F}"/>
              </a:ext>
            </a:extLst>
          </p:cNvPr>
          <p:cNvCxnSpPr>
            <a:cxnSpLocks/>
          </p:cNvCxnSpPr>
          <p:nvPr/>
        </p:nvCxnSpPr>
        <p:spPr>
          <a:xfrm flipH="1">
            <a:off x="10272378" y="5871211"/>
            <a:ext cx="14624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145513-CB68-F640-B1F0-9F21D5C30F95}"/>
              </a:ext>
            </a:extLst>
          </p:cNvPr>
          <p:cNvSpPr txBox="1"/>
          <p:nvPr/>
        </p:nvSpPr>
        <p:spPr>
          <a:xfrm>
            <a:off x="731521" y="3810000"/>
            <a:ext cx="4496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FDs can be sent over </a:t>
            </a:r>
            <a:r>
              <a:rPr lang="en-US" dirty="0" err="1"/>
              <a:t>unix</a:t>
            </a:r>
            <a:r>
              <a:rPr lang="en-US" dirty="0"/>
              <a:t> domain sockets</a:t>
            </a:r>
          </a:p>
          <a:p>
            <a:pPr marL="285750" indent="-285750">
              <a:buFontTx/>
              <a:buChar char="-"/>
            </a:pPr>
            <a:r>
              <a:rPr lang="en-US" dirty="0"/>
              <a:t>FDs can be sent over </a:t>
            </a:r>
            <a:r>
              <a:rPr lang="en-US" dirty="0" err="1"/>
              <a:t>dbus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FDs can be duplicated using dup(2) and bound/redirected via dup2(2).</a:t>
            </a:r>
          </a:p>
        </p:txBody>
      </p:sp>
    </p:spTree>
    <p:extLst>
      <p:ext uri="{BB962C8B-B14F-4D97-AF65-F5344CB8AC3E}">
        <p14:creationId xmlns:p14="http://schemas.microsoft.com/office/powerpoint/2010/main" val="193636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6022-8180-D648-945D-7F698EBE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IPC: </a:t>
            </a:r>
            <a:r>
              <a:rPr lang="en-US" dirty="0" err="1"/>
              <a:t>dbus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E64A-27BB-B849-940A-FEC0C0F5A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dbus</a:t>
            </a:r>
            <a:r>
              <a:rPr lang="en-US" dirty="0"/>
              <a:t> is “desktop” bus. Was originally designed for desktop applications to communicate with each others.</a:t>
            </a:r>
          </a:p>
          <a:p>
            <a:r>
              <a:rPr lang="en-US" dirty="0"/>
              <a:t>Supports pub/sub style messaging.</a:t>
            </a:r>
          </a:p>
          <a:p>
            <a:r>
              <a:rPr lang="en-US" dirty="0"/>
              <a:t>Communication is done over </a:t>
            </a:r>
            <a:r>
              <a:rPr lang="en-US" dirty="0" err="1"/>
              <a:t>unix</a:t>
            </a:r>
            <a:r>
              <a:rPr lang="en-US" dirty="0"/>
              <a:t> domain socket abstracted by </a:t>
            </a:r>
            <a:r>
              <a:rPr lang="en-US" dirty="0" err="1"/>
              <a:t>libdbus</a:t>
            </a:r>
            <a:r>
              <a:rPr lang="en-US" dirty="0"/>
              <a:t>.</a:t>
            </a:r>
          </a:p>
          <a:p>
            <a:r>
              <a:rPr lang="en-US" dirty="0" err="1"/>
              <a:t>Dbus</a:t>
            </a:r>
            <a:r>
              <a:rPr lang="en-US" dirty="0"/>
              <a:t> is a </a:t>
            </a:r>
            <a:r>
              <a:rPr lang="en-US" dirty="0" err="1"/>
              <a:t>userspace</a:t>
            </a:r>
            <a:r>
              <a:rPr lang="en-US" dirty="0"/>
              <a:t> implementation (there is a </a:t>
            </a:r>
            <a:r>
              <a:rPr lang="en-US" dirty="0" err="1"/>
              <a:t>kdbus</a:t>
            </a:r>
            <a:r>
              <a:rPr lang="en-US" dirty="0"/>
              <a:t> too!).</a:t>
            </a:r>
          </a:p>
        </p:txBody>
      </p:sp>
      <p:pic>
        <p:nvPicPr>
          <p:cNvPr id="2052" name="Picture 4" descr="An Introduction to DBus. Overview | by Avichal Pandey | Asymmetry">
            <a:extLst>
              <a:ext uri="{FF2B5EF4-FFF2-40B4-BE49-F238E27FC236}">
                <a16:creationId xmlns:a16="http://schemas.microsoft.com/office/drawing/2014/main" id="{BF77F462-1A78-F049-A878-0B5FB3CDD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1027906"/>
            <a:ext cx="555852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5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769-BC58-4449-8097-5ADBFCC7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9"/>
            <a:ext cx="10515600" cy="578531"/>
          </a:xfrm>
        </p:spPr>
        <p:txBody>
          <a:bodyPr>
            <a:normAutofit fontScale="90000"/>
          </a:bodyPr>
          <a:lstStyle/>
          <a:p>
            <a:r>
              <a:rPr lang="en-US" dirty="0"/>
              <a:t>IPC: Shared Memory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979E28-F9F9-E246-8F1C-FC4A27F737D6}"/>
              </a:ext>
            </a:extLst>
          </p:cNvPr>
          <p:cNvSpPr/>
          <p:nvPr/>
        </p:nvSpPr>
        <p:spPr>
          <a:xfrm>
            <a:off x="6172200" y="1934640"/>
            <a:ext cx="1508760" cy="4558235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B6E29E-131E-5C43-A6D9-619278B15F51}"/>
              </a:ext>
            </a:extLst>
          </p:cNvPr>
          <p:cNvSpPr/>
          <p:nvPr/>
        </p:nvSpPr>
        <p:spPr>
          <a:xfrm>
            <a:off x="6248400" y="3811765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253578-65AE-3343-B681-94236A5AC4C2}"/>
              </a:ext>
            </a:extLst>
          </p:cNvPr>
          <p:cNvSpPr/>
          <p:nvPr/>
        </p:nvSpPr>
        <p:spPr>
          <a:xfrm>
            <a:off x="8248216" y="3700457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84D6A0-5B99-3C4F-B450-0BEB6E99210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604760" y="4167301"/>
            <a:ext cx="643456" cy="111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CF786A-F6FE-254F-8252-3C443B563B85}"/>
              </a:ext>
            </a:extLst>
          </p:cNvPr>
          <p:cNvSpPr/>
          <p:nvPr/>
        </p:nvSpPr>
        <p:spPr>
          <a:xfrm>
            <a:off x="6251804" y="2766769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D4D25E-458B-E24F-8D6F-A9AC0B49E9F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7608164" y="3222773"/>
            <a:ext cx="640052" cy="1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744574-4BEE-BF49-A2CB-29F2EA2AB69B}"/>
              </a:ext>
            </a:extLst>
          </p:cNvPr>
          <p:cNvSpPr/>
          <p:nvPr/>
        </p:nvSpPr>
        <p:spPr>
          <a:xfrm>
            <a:off x="8248216" y="2755929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5F1A44B-6945-6A49-A40B-94EB0ED78CB5}"/>
              </a:ext>
            </a:extLst>
          </p:cNvPr>
          <p:cNvSpPr/>
          <p:nvPr/>
        </p:nvSpPr>
        <p:spPr>
          <a:xfrm>
            <a:off x="8243972" y="4644985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2AEB81-0E1F-4643-930C-270960091A4C}"/>
              </a:ext>
            </a:extLst>
          </p:cNvPr>
          <p:cNvSpPr/>
          <p:nvPr/>
        </p:nvSpPr>
        <p:spPr>
          <a:xfrm>
            <a:off x="8243972" y="1811401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0F2A0-10E2-A34B-8749-9569298ECDCB}"/>
              </a:ext>
            </a:extLst>
          </p:cNvPr>
          <p:cNvSpPr txBox="1"/>
          <p:nvPr/>
        </p:nvSpPr>
        <p:spPr>
          <a:xfrm>
            <a:off x="8037518" y="1340035"/>
            <a:ext cx="17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143CF-FA6E-1346-BD8B-7CFD81FA1523}"/>
              </a:ext>
            </a:extLst>
          </p:cNvPr>
          <p:cNvSpPr txBox="1"/>
          <p:nvPr/>
        </p:nvSpPr>
        <p:spPr>
          <a:xfrm>
            <a:off x="6675120" y="17379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3E7C6-C4F8-E440-915F-0673B0EBD54F}"/>
              </a:ext>
            </a:extLst>
          </p:cNvPr>
          <p:cNvSpPr txBox="1"/>
          <p:nvPr/>
        </p:nvSpPr>
        <p:spPr>
          <a:xfrm>
            <a:off x="6106832" y="1374022"/>
            <a:ext cx="19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b="1" dirty="0"/>
              <a:t>X</a:t>
            </a:r>
            <a:r>
              <a:rPr lang="en-US" dirty="0"/>
              <a:t> memory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C35493A-0E91-4B40-99BC-C7121D6AA0CD}"/>
              </a:ext>
            </a:extLst>
          </p:cNvPr>
          <p:cNvSpPr/>
          <p:nvPr/>
        </p:nvSpPr>
        <p:spPr>
          <a:xfrm>
            <a:off x="10317113" y="1888183"/>
            <a:ext cx="1508760" cy="4558235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308E5A-D4D7-6145-96D9-C3E2C01FE132}"/>
              </a:ext>
            </a:extLst>
          </p:cNvPr>
          <p:cNvSpPr/>
          <p:nvPr/>
        </p:nvSpPr>
        <p:spPr>
          <a:xfrm>
            <a:off x="10377706" y="3483083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3154E6C-6811-224F-BAFF-211A4F74A376}"/>
              </a:ext>
            </a:extLst>
          </p:cNvPr>
          <p:cNvSpPr/>
          <p:nvPr/>
        </p:nvSpPr>
        <p:spPr>
          <a:xfrm>
            <a:off x="10411930" y="4490961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80CA2-9D52-DB4B-9B17-12963009C165}"/>
              </a:ext>
            </a:extLst>
          </p:cNvPr>
          <p:cNvSpPr txBox="1"/>
          <p:nvPr/>
        </p:nvSpPr>
        <p:spPr>
          <a:xfrm>
            <a:off x="10820033" y="1691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0EE188-9069-2547-96E9-FD06C99F51A8}"/>
              </a:ext>
            </a:extLst>
          </p:cNvPr>
          <p:cNvSpPr txBox="1"/>
          <p:nvPr/>
        </p:nvSpPr>
        <p:spPr>
          <a:xfrm>
            <a:off x="10111797" y="1357151"/>
            <a:ext cx="19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b="1" dirty="0"/>
              <a:t>Y</a:t>
            </a:r>
            <a:r>
              <a:rPr lang="en-US" dirty="0"/>
              <a:t>  memory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0D6C0B-E7C5-274D-B4D5-7A5CDEE9D292}"/>
              </a:ext>
            </a:extLst>
          </p:cNvPr>
          <p:cNvCxnSpPr>
            <a:cxnSpLocks/>
            <a:stCxn id="21" idx="1"/>
            <a:endCxn id="6" idx="3"/>
          </p:cNvCxnSpPr>
          <p:nvPr/>
        </p:nvCxnSpPr>
        <p:spPr>
          <a:xfrm flipH="1" flipV="1">
            <a:off x="9604576" y="4167301"/>
            <a:ext cx="807354" cy="790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38749B-4233-0745-841C-BF81416409D1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 flipV="1">
            <a:off x="9604576" y="3222773"/>
            <a:ext cx="773130" cy="727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4B56C9-928B-AE4B-A700-D73B109245B5}"/>
              </a:ext>
            </a:extLst>
          </p:cNvPr>
          <p:cNvSpPr txBox="1"/>
          <p:nvPr/>
        </p:nvSpPr>
        <p:spPr>
          <a:xfrm>
            <a:off x="123578" y="899160"/>
            <a:ext cx="54813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or more processes can map a memory space based on a shared memory object (created via </a:t>
            </a:r>
            <a:r>
              <a:rPr lang="en-US" dirty="0" err="1"/>
              <a:t>shm_open</a:t>
            </a:r>
            <a:r>
              <a:rPr lang="en-US" dirty="0"/>
              <a:t>(3)) or using </a:t>
            </a:r>
            <a:r>
              <a:rPr lang="en-US" dirty="0" err="1"/>
              <a:t>mmap</a:t>
            </a:r>
            <a:r>
              <a:rPr lang="en-US" dirty="0"/>
              <a:t>(2).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dirty="0" err="1"/>
              <a:t>fd</a:t>
            </a:r>
            <a:r>
              <a:rPr lang="en-US" dirty="0"/>
              <a:t> = </a:t>
            </a:r>
            <a:r>
              <a:rPr lang="en-US" dirty="0" err="1"/>
              <a:t>shm_open</a:t>
            </a:r>
            <a:r>
              <a:rPr lang="en-US" dirty="0"/>
              <a:t>(&lt;name&gt;)); //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dirty="0" err="1"/>
              <a:t>mmap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,…); // for each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dirty="0" err="1"/>
              <a:t>munap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..); // for each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shm_unlink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(&lt;name&gt;); // once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Fastest IPC possible because it bypasses the kernel entirely (vs </a:t>
            </a:r>
            <a:r>
              <a:rPr lang="en-US" dirty="0" err="1"/>
              <a:t>unix</a:t>
            </a:r>
            <a:r>
              <a:rPr lang="en-US" dirty="0"/>
              <a:t>/</a:t>
            </a:r>
            <a:r>
              <a:rPr lang="en-US" dirty="0" err="1"/>
              <a:t>af_net</a:t>
            </a:r>
            <a:r>
              <a:rPr lang="en-US" dirty="0"/>
              <a:t> sockets or pipe(2) which go through the kernel).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inter process synchronization typically done by using a well-known address (e.g., first 64bit of the map) as a lock. Locks are typically acquired using compare-swap calls (e.g., spin-wait). Alternatively, semaphores can also be used (but they tend to be clunky).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use HTLB memory during mapping.</a:t>
            </a:r>
          </a:p>
          <a:p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CEA980-CBBB-E540-8B02-5DAF5F161305}"/>
              </a:ext>
            </a:extLst>
          </p:cNvPr>
          <p:cNvSpPr/>
          <p:nvPr/>
        </p:nvSpPr>
        <p:spPr>
          <a:xfrm>
            <a:off x="10393129" y="2495312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0EB4237-06C7-1047-9C45-B7AC37AD3720}"/>
              </a:ext>
            </a:extLst>
          </p:cNvPr>
          <p:cNvSpPr/>
          <p:nvPr/>
        </p:nvSpPr>
        <p:spPr>
          <a:xfrm>
            <a:off x="6262772" y="4828921"/>
            <a:ext cx="1356360" cy="933688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481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666F-A580-5449-AD9A-A19F3937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IPC: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FB9C-33C1-A043-B0FC-006E9C81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Fifo</a:t>
            </a:r>
            <a:r>
              <a:rPr lang="en-US" dirty="0"/>
              <a:t> pipes via </a:t>
            </a:r>
            <a:r>
              <a:rPr lang="en-US" dirty="0" err="1"/>
              <a:t>mkfifo</a:t>
            </a:r>
            <a:r>
              <a:rPr lang="en-US" dirty="0"/>
              <a:t>(3)</a:t>
            </a:r>
          </a:p>
          <a:p>
            <a:r>
              <a:rPr lang="en-US" dirty="0"/>
              <a:t>Message queue via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msgsnd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(3)</a:t>
            </a:r>
          </a:p>
          <a:p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Signaling + semaphores</a:t>
            </a:r>
          </a:p>
          <a:p>
            <a:pPr marL="0" indent="0">
              <a:buNone/>
            </a:pPr>
            <a:endParaRPr lang="en-US" dirty="0">
              <a:solidFill>
                <a:srgbClr val="444444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Some of the tools available now have been available since System V days (circa 1982). The reason they are not heavily used is </a:t>
            </a:r>
            <a:r>
              <a:rPr lang="en-US" b="1" i="1" dirty="0">
                <a:solidFill>
                  <a:srgbClr val="444444"/>
                </a:solidFill>
                <a:latin typeface="verdana" panose="020B0604030504040204" pitchFamily="34" charset="0"/>
              </a:rPr>
              <a:t>portability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115BBE-1B7B-0146-A0F6-75DA20A9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</a:t>
            </a:r>
            <a:r>
              <a:rPr lang="en-US" strike="sngStrike" dirty="0"/>
              <a:t>Knowledge</a:t>
            </a:r>
            <a:r>
              <a:rPr lang="en-US" dirty="0"/>
              <a:t> </a:t>
            </a:r>
            <a:r>
              <a:rPr lang="en-US" b="1" i="1" dirty="0"/>
              <a:t>Understanding</a:t>
            </a:r>
            <a:r>
              <a:rPr lang="en-US" dirty="0"/>
              <a:t> Is power”</a:t>
            </a:r>
          </a:p>
        </p:txBody>
      </p:sp>
    </p:spTree>
    <p:extLst>
      <p:ext uri="{BB962C8B-B14F-4D97-AF65-F5344CB8AC3E}">
        <p14:creationId xmlns:p14="http://schemas.microsoft.com/office/powerpoint/2010/main" val="100718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32592-36B1-E34B-B224-B6051C26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8561D-7669-094E-8EA0-D6DB477A6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0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5FEB-241A-FF42-A3EF-29DF514D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21FA-1A72-EB41-B494-7AE1C357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Process:</a:t>
            </a:r>
          </a:p>
          <a:p>
            <a:pPr>
              <a:buFontTx/>
              <a:buChar char="-"/>
            </a:pPr>
            <a:r>
              <a:rPr lang="en-US" dirty="0"/>
              <a:t>Started by </a:t>
            </a:r>
            <a:r>
              <a:rPr lang="en-US" dirty="0" err="1"/>
              <a:t>syscalls</a:t>
            </a:r>
            <a:r>
              <a:rPr lang="en-US" dirty="0"/>
              <a:t>* executed by a parent process</a:t>
            </a:r>
          </a:p>
          <a:p>
            <a:pPr>
              <a:buFontTx/>
              <a:buChar char="-"/>
            </a:pPr>
            <a:r>
              <a:rPr lang="en-US" dirty="0"/>
              <a:t>runs a set of instructions as described by an ELF file. </a:t>
            </a:r>
          </a:p>
          <a:p>
            <a:pPr>
              <a:buFontTx/>
              <a:buChar char="-"/>
            </a:pPr>
            <a:r>
              <a:rPr lang="en-US" dirty="0"/>
              <a:t>runs with resource limits inherited by parent or as set by the control group(s) it runs in</a:t>
            </a:r>
          </a:p>
          <a:p>
            <a:pPr>
              <a:buFontTx/>
              <a:buChar char="-"/>
            </a:pPr>
            <a:r>
              <a:rPr lang="en-US" dirty="0"/>
              <a:t>also has an optionally customized view of the system resources.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process has its own memory map and is represented in a –hashed –  linked list in kernel memory. Each process references its representation via a reference saved at the topmost address of the process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 can talk to each other via a well-defined set of IPC interfaces and tools.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/>
              <a:t>*</a:t>
            </a:r>
            <a:r>
              <a:rPr lang="en-US" sz="2100" dirty="0" err="1"/>
              <a:t>Syscall</a:t>
            </a:r>
            <a:r>
              <a:rPr lang="en-US" sz="2100" dirty="0"/>
              <a:t> is an API provided by the kernel for user-space programs to interact with it.</a:t>
            </a:r>
          </a:p>
        </p:txBody>
      </p:sp>
    </p:spTree>
    <p:extLst>
      <p:ext uri="{BB962C8B-B14F-4D97-AF65-F5344CB8AC3E}">
        <p14:creationId xmlns:p14="http://schemas.microsoft.com/office/powerpoint/2010/main" val="217611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5FEB-241A-FF42-A3EF-29DF514D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21FA-1A72-EB41-B494-7AE1C357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send feedback to:</a:t>
            </a:r>
          </a:p>
          <a:p>
            <a:pPr marL="0" indent="0">
              <a:buNone/>
            </a:pPr>
            <a:r>
              <a:rPr lang="en-US" sz="2100"/>
              <a:t>https://aka.ms/workingwithlinux/feedback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0595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5E5871-7C91-6843-8ED8-27B95E55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EBDD20-F47D-D54B-ABD0-F181DE71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 sessions – one a week.</a:t>
            </a:r>
          </a:p>
          <a:p>
            <a:r>
              <a:rPr lang="en-US" dirty="0"/>
              <a:t>With ample time for Q/A towards the end of each session.</a:t>
            </a:r>
          </a:p>
          <a:p>
            <a:r>
              <a:rPr lang="en-US" dirty="0"/>
              <a:t>Demos and content will be on Bootcamp ADO (we are looking at </a:t>
            </a:r>
            <a:r>
              <a:rPr lang="en-US" dirty="0" err="1"/>
              <a:t>github</a:t>
            </a:r>
            <a:r>
              <a:rPr lang="en-US" dirty="0"/>
              <a:t> for long-term solution).</a:t>
            </a:r>
          </a:p>
          <a:p>
            <a:r>
              <a:rPr lang="en-US" dirty="0"/>
              <a:t>Most of demos are done in C to remove abstraction layers typically added by modern languages.</a:t>
            </a:r>
          </a:p>
          <a:p>
            <a:r>
              <a:rPr lang="en-US" dirty="0"/>
              <a:t>We will not cover everything Linux. But for whatever we won’t cover we will provide some pointer for your continued “understanding” journey.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6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F0A9A-137D-AA42-BC57-26F2B354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Processes</a:t>
            </a:r>
          </a:p>
        </p:txBody>
      </p:sp>
    </p:spTree>
    <p:extLst>
      <p:ext uri="{BB962C8B-B14F-4D97-AF65-F5344CB8AC3E}">
        <p14:creationId xmlns:p14="http://schemas.microsoft.com/office/powerpoint/2010/main" val="303618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5B798-F23E-5041-ABB0-88315EBA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Modern Kernel View</a:t>
            </a:r>
          </a:p>
        </p:txBody>
      </p:sp>
    </p:spTree>
    <p:extLst>
      <p:ext uri="{BB962C8B-B14F-4D97-AF65-F5344CB8AC3E}">
        <p14:creationId xmlns:p14="http://schemas.microsoft.com/office/powerpoint/2010/main" val="241163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DE50-98EA-4A4A-952C-B30D7EC7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EEED-1D57-654E-B68C-C5CE123BC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172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Kernel primary job is </a:t>
            </a:r>
            <a:r>
              <a:rPr lang="en-US" b="1" i="1" dirty="0"/>
              <a:t>H/W resource abstraction</a:t>
            </a:r>
            <a:r>
              <a:rPr lang="en-US" dirty="0"/>
              <a:t>, </a:t>
            </a:r>
            <a:r>
              <a:rPr lang="en-US" b="1" i="1" dirty="0"/>
              <a:t>process Management + compartmentalization</a:t>
            </a:r>
            <a:r>
              <a:rPr lang="en-US" dirty="0"/>
              <a:t> and </a:t>
            </a:r>
            <a:r>
              <a:rPr lang="en-US" b="1" i="1" dirty="0"/>
              <a:t>resource governance</a:t>
            </a:r>
            <a:r>
              <a:rPr lang="en-US" dirty="0"/>
              <a:t>.</a:t>
            </a:r>
          </a:p>
          <a:p>
            <a:r>
              <a:rPr lang="en-US" dirty="0"/>
              <a:t>Process to Kernel:</a:t>
            </a:r>
          </a:p>
          <a:p>
            <a:pPr lvl="1"/>
            <a:r>
              <a:rPr lang="en-US" dirty="0"/>
              <a:t>A process that needs H/W resources (this includes *everything* including memory) needs to execute a </a:t>
            </a:r>
            <a:r>
              <a:rPr lang="en-US" dirty="0" err="1"/>
              <a:t>syscall</a:t>
            </a:r>
            <a:r>
              <a:rPr lang="en-US" dirty="0"/>
              <a:t>. Which is an </a:t>
            </a:r>
            <a:r>
              <a:rPr lang="en-US" dirty="0" err="1"/>
              <a:t>api</a:t>
            </a:r>
            <a:r>
              <a:rPr lang="en-US" dirty="0"/>
              <a:t> interface offered by the kernel. </a:t>
            </a:r>
            <a:r>
              <a:rPr lang="en-US" dirty="0" err="1"/>
              <a:t>Syscalls</a:t>
            </a:r>
            <a:r>
              <a:rPr lang="en-US" dirty="0"/>
              <a:t> are executed by writing 6 values in arch specific 6 well-known registers (#0 is </a:t>
            </a:r>
            <a:r>
              <a:rPr lang="en-US" dirty="0" err="1"/>
              <a:t>syscall</a:t>
            </a:r>
            <a:r>
              <a:rPr lang="en-US" dirty="0"/>
              <a:t> id). Then raises soft </a:t>
            </a:r>
            <a:r>
              <a:rPr lang="en-US" dirty="0" err="1"/>
              <a:t>irq</a:t>
            </a:r>
            <a:r>
              <a:rPr lang="en-US" dirty="0"/>
              <a:t>. The </a:t>
            </a:r>
            <a:r>
              <a:rPr lang="en-US" dirty="0" err="1"/>
              <a:t>irq</a:t>
            </a:r>
            <a:r>
              <a:rPr lang="en-US" dirty="0"/>
              <a:t> is handled by the kernel which executes it then exits back to user mode.</a:t>
            </a:r>
          </a:p>
          <a:p>
            <a:pPr lvl="1"/>
            <a:r>
              <a:rPr lang="en-US" dirty="0"/>
              <a:t>Kernel </a:t>
            </a:r>
            <a:r>
              <a:rPr lang="en-US" dirty="0" err="1"/>
              <a:t>copyfromuser</a:t>
            </a:r>
            <a:r>
              <a:rPr lang="en-US" dirty="0"/>
              <a:t>() </a:t>
            </a:r>
            <a:r>
              <a:rPr lang="en-US" dirty="0" err="1"/>
              <a:t>copytouser</a:t>
            </a:r>
            <a:r>
              <a:rPr lang="en-US" dirty="0"/>
              <a:t>() </a:t>
            </a:r>
            <a:r>
              <a:rPr lang="en-US" dirty="0" err="1"/>
              <a:t>funcs</a:t>
            </a:r>
            <a:r>
              <a:rPr lang="en-US" dirty="0"/>
              <a:t> are used to copy large buffers from/to kernel space.</a:t>
            </a:r>
          </a:p>
          <a:p>
            <a:r>
              <a:rPr lang="en-US" dirty="0"/>
              <a:t>Kernel does not provide “call back” mechanism*. But it can send signals to process or a group of them.</a:t>
            </a:r>
          </a:p>
          <a:p>
            <a:r>
              <a:rPr lang="en-US" dirty="0"/>
              <a:t>Thus..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9EF25-13D7-A146-90E9-78FE8D7E5CF1}"/>
              </a:ext>
            </a:extLst>
          </p:cNvPr>
          <p:cNvSpPr txBox="1"/>
          <p:nvPr/>
        </p:nvSpPr>
        <p:spPr>
          <a:xfrm>
            <a:off x="10023676" y="6596390"/>
            <a:ext cx="2031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Process: Modern Kernel View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F379C3-0CF1-B747-B14A-D306ACD945AF}"/>
              </a:ext>
            </a:extLst>
          </p:cNvPr>
          <p:cNvSpPr/>
          <p:nvPr/>
        </p:nvSpPr>
        <p:spPr>
          <a:xfrm>
            <a:off x="9110535" y="973058"/>
            <a:ext cx="2534856" cy="717630"/>
          </a:xfrm>
          <a:prstGeom prst="roundRect">
            <a:avLst>
              <a:gd name="adj" fmla="val 5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userspace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CFFDEB-B6AA-7E4B-989D-4EDCD46E2C70}"/>
              </a:ext>
            </a:extLst>
          </p:cNvPr>
          <p:cNvSpPr/>
          <p:nvPr/>
        </p:nvSpPr>
        <p:spPr>
          <a:xfrm>
            <a:off x="9106006" y="2530898"/>
            <a:ext cx="2534856" cy="717630"/>
          </a:xfrm>
          <a:prstGeom prst="roundRect">
            <a:avLst>
              <a:gd name="adj" fmla="val 5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glibc</a:t>
            </a:r>
            <a:r>
              <a:rPr lang="en-US" dirty="0"/>
              <a:t>/</a:t>
            </a:r>
            <a:r>
              <a:rPr lang="en-US" dirty="0" err="1"/>
              <a:t>musl</a:t>
            </a:r>
            <a:r>
              <a:rPr lang="en-US" dirty="0"/>
              <a:t>/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519D19-E5E7-614E-9ED4-2F9E8ECF6F21}"/>
              </a:ext>
            </a:extLst>
          </p:cNvPr>
          <p:cNvSpPr/>
          <p:nvPr/>
        </p:nvSpPr>
        <p:spPr>
          <a:xfrm>
            <a:off x="9106006" y="4563644"/>
            <a:ext cx="2534856" cy="717630"/>
          </a:xfrm>
          <a:prstGeom prst="roundRect">
            <a:avLst>
              <a:gd name="adj" fmla="val 5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1BF9BA-FD04-4148-9B67-D7CFFACBA5C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0373434" y="1690688"/>
            <a:ext cx="4529" cy="84021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021289-F156-F445-B876-75D1AFAD41A7}"/>
              </a:ext>
            </a:extLst>
          </p:cNvPr>
          <p:cNvSpPr txBox="1"/>
          <p:nvPr/>
        </p:nvSpPr>
        <p:spPr>
          <a:xfrm>
            <a:off x="10408159" y="1899973"/>
            <a:ext cx="96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write(2)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20ACA-36F3-5848-8007-2B422E2E7FB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0373434" y="3248528"/>
            <a:ext cx="2" cy="1315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F45CB7-E0AD-C74E-A7E7-743D59FB3754}"/>
              </a:ext>
            </a:extLst>
          </p:cNvPr>
          <p:cNvSpPr txBox="1"/>
          <p:nvPr/>
        </p:nvSpPr>
        <p:spPr>
          <a:xfrm>
            <a:off x="8206452" y="3424807"/>
            <a:ext cx="2083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Write inputs</a:t>
            </a:r>
          </a:p>
          <a:p>
            <a:pPr marL="342900" indent="-342900">
              <a:buAutoNum type="arabicPeriod"/>
            </a:pPr>
            <a:r>
              <a:rPr lang="en-US" sz="1600" dirty="0"/>
              <a:t>Raises soft </a:t>
            </a:r>
            <a:r>
              <a:rPr lang="en-US" sz="1600" dirty="0" err="1"/>
              <a:t>irq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Saves instruction pointer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9AA8E8-031E-BD47-BE91-2679004CFA89}"/>
              </a:ext>
            </a:extLst>
          </p:cNvPr>
          <p:cNvCxnSpPr>
            <a:cxnSpLocks/>
          </p:cNvCxnSpPr>
          <p:nvPr/>
        </p:nvCxnSpPr>
        <p:spPr>
          <a:xfrm flipV="1">
            <a:off x="10695006" y="3248529"/>
            <a:ext cx="0" cy="1315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817976-F937-2440-880F-FD3668560128}"/>
              </a:ext>
            </a:extLst>
          </p:cNvPr>
          <p:cNvSpPr txBox="1"/>
          <p:nvPr/>
        </p:nvSpPr>
        <p:spPr>
          <a:xfrm>
            <a:off x="10883497" y="3719406"/>
            <a:ext cx="52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59465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DE50-98EA-4A4A-952C-B30D7EC7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runs on Linux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9EF25-13D7-A146-90E9-78FE8D7E5CF1}"/>
              </a:ext>
            </a:extLst>
          </p:cNvPr>
          <p:cNvSpPr txBox="1"/>
          <p:nvPr/>
        </p:nvSpPr>
        <p:spPr>
          <a:xfrm>
            <a:off x="10023676" y="6596390"/>
            <a:ext cx="2031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Process: Modern Kernel View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31B6AA-9850-1F4B-8A71-C170B912F2E3}"/>
              </a:ext>
            </a:extLst>
          </p:cNvPr>
          <p:cNvCxnSpPr>
            <a:cxnSpLocks/>
          </p:cNvCxnSpPr>
          <p:nvPr/>
        </p:nvCxnSpPr>
        <p:spPr>
          <a:xfrm>
            <a:off x="1321771" y="1690688"/>
            <a:ext cx="0" cy="1918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075908-B631-164C-AD2E-8D8F222C11E5}"/>
              </a:ext>
            </a:extLst>
          </p:cNvPr>
          <p:cNvSpPr txBox="1"/>
          <p:nvPr/>
        </p:nvSpPr>
        <p:spPr>
          <a:xfrm>
            <a:off x="257572" y="2099955"/>
            <a:ext cx="113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that runs</a:t>
            </a:r>
          </a:p>
          <a:p>
            <a:r>
              <a:rPr lang="en-US" sz="1200" dirty="0"/>
              <a:t> in a process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A2FE03-3E0E-C346-B105-79CE08C8B2AD}"/>
              </a:ext>
            </a:extLst>
          </p:cNvPr>
          <p:cNvCxnSpPr>
            <a:cxnSpLocks/>
          </p:cNvCxnSpPr>
          <p:nvPr/>
        </p:nvCxnSpPr>
        <p:spPr>
          <a:xfrm>
            <a:off x="3756902" y="3598223"/>
            <a:ext cx="0" cy="21138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A86939-CF98-FB4C-A79B-938430496223}"/>
              </a:ext>
            </a:extLst>
          </p:cNvPr>
          <p:cNvCxnSpPr/>
          <p:nvPr/>
        </p:nvCxnSpPr>
        <p:spPr>
          <a:xfrm>
            <a:off x="3756902" y="1603169"/>
            <a:ext cx="0" cy="1995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E91B98-9A89-6946-9A65-41A4A82DB0D8}"/>
              </a:ext>
            </a:extLst>
          </p:cNvPr>
          <p:cNvCxnSpPr>
            <a:cxnSpLocks/>
          </p:cNvCxnSpPr>
          <p:nvPr/>
        </p:nvCxnSpPr>
        <p:spPr>
          <a:xfrm>
            <a:off x="2450616" y="3598223"/>
            <a:ext cx="261257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15EC3B-4D13-464C-A1D3-B16C4EF122C4}"/>
              </a:ext>
            </a:extLst>
          </p:cNvPr>
          <p:cNvSpPr txBox="1"/>
          <p:nvPr/>
        </p:nvSpPr>
        <p:spPr>
          <a:xfrm>
            <a:off x="2070069" y="3763893"/>
            <a:ext cx="1716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that runs in kernel space executing a </a:t>
            </a:r>
            <a:r>
              <a:rPr lang="en-US" sz="1200" dirty="0" err="1"/>
              <a:t>syscall</a:t>
            </a:r>
            <a:r>
              <a:rPr lang="en-US" sz="1200" dirty="0"/>
              <a:t> on behalf of a process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24182-60AA-D848-8FED-D6329C56ACF3}"/>
              </a:ext>
            </a:extLst>
          </p:cNvPr>
          <p:cNvCxnSpPr>
            <a:cxnSpLocks/>
          </p:cNvCxnSpPr>
          <p:nvPr/>
        </p:nvCxnSpPr>
        <p:spPr>
          <a:xfrm>
            <a:off x="7085614" y="3598223"/>
            <a:ext cx="0" cy="21138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C7B1BF-2043-D643-978B-AE9D3E41E034}"/>
              </a:ext>
            </a:extLst>
          </p:cNvPr>
          <p:cNvCxnSpPr>
            <a:cxnSpLocks/>
          </p:cNvCxnSpPr>
          <p:nvPr/>
        </p:nvCxnSpPr>
        <p:spPr>
          <a:xfrm>
            <a:off x="5703777" y="3598223"/>
            <a:ext cx="261257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7D8E20-B5BC-F441-97A6-32581C4BC0C9}"/>
              </a:ext>
            </a:extLst>
          </p:cNvPr>
          <p:cNvSpPr txBox="1"/>
          <p:nvPr/>
        </p:nvSpPr>
        <p:spPr>
          <a:xfrm>
            <a:off x="5937749" y="3772873"/>
            <a:ext cx="109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Kernel thread, </a:t>
            </a:r>
            <a:r>
              <a:rPr lang="en-US" sz="1200" dirty="0" err="1"/>
              <a:t>kworker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(top half)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80A00E-935B-0642-91B1-349104288795}"/>
              </a:ext>
            </a:extLst>
          </p:cNvPr>
          <p:cNvCxnSpPr>
            <a:cxnSpLocks/>
          </p:cNvCxnSpPr>
          <p:nvPr/>
        </p:nvCxnSpPr>
        <p:spPr>
          <a:xfrm flipV="1">
            <a:off x="10344309" y="3598223"/>
            <a:ext cx="0" cy="22088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C1CCBD-64BB-AE45-A5C9-4B0F23C1C44F}"/>
              </a:ext>
            </a:extLst>
          </p:cNvPr>
          <p:cNvCxnSpPr>
            <a:cxnSpLocks/>
          </p:cNvCxnSpPr>
          <p:nvPr/>
        </p:nvCxnSpPr>
        <p:spPr>
          <a:xfrm>
            <a:off x="8993680" y="3609513"/>
            <a:ext cx="261257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406A77-D40B-5E4C-B0C4-7597F363A098}"/>
              </a:ext>
            </a:extLst>
          </p:cNvPr>
          <p:cNvSpPr txBox="1"/>
          <p:nvPr/>
        </p:nvSpPr>
        <p:spPr>
          <a:xfrm>
            <a:off x="9042736" y="3701359"/>
            <a:ext cx="131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handler</a:t>
            </a:r>
          </a:p>
          <a:p>
            <a:r>
              <a:rPr lang="en-US" sz="1200" dirty="0"/>
              <a:t>(bottom half)</a:t>
            </a:r>
          </a:p>
        </p:txBody>
      </p:sp>
    </p:spTree>
    <p:extLst>
      <p:ext uri="{BB962C8B-B14F-4D97-AF65-F5344CB8AC3E}">
        <p14:creationId xmlns:p14="http://schemas.microsoft.com/office/powerpoint/2010/main" val="125021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A33EF-25BA-6948-B687-B8F9EF09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there be “something”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12133F-93C1-ED43-8673-E43AE737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 computer that only runs “the kernel” does not really provide value for user – why?</a:t>
            </a:r>
          </a:p>
          <a:p>
            <a:r>
              <a:rPr lang="en-US" dirty="0"/>
              <a:t>Once kernel boot sequence is completed*, kernel executes </a:t>
            </a:r>
            <a:r>
              <a:rPr lang="en-US" dirty="0" err="1"/>
              <a:t>init</a:t>
            </a:r>
            <a:r>
              <a:rPr lang="en-US" dirty="0"/>
              <a:t> process. This “</a:t>
            </a:r>
            <a:r>
              <a:rPr lang="en-US" dirty="0" err="1"/>
              <a:t>init</a:t>
            </a:r>
            <a:r>
              <a:rPr lang="en-US" dirty="0"/>
              <a:t>” process is the “parent” and is responsible for running everything else. Exiting </a:t>
            </a:r>
            <a:r>
              <a:rPr lang="en-US" dirty="0" err="1"/>
              <a:t>init</a:t>
            </a:r>
            <a:r>
              <a:rPr lang="en-US" dirty="0"/>
              <a:t> exits the system.</a:t>
            </a:r>
          </a:p>
          <a:p>
            <a:r>
              <a:rPr lang="en-US" dirty="0"/>
              <a:t>Each process (including each thread) has a </a:t>
            </a:r>
            <a:r>
              <a:rPr lang="en-US" b="1" i="1" dirty="0" err="1"/>
              <a:t>pid</a:t>
            </a:r>
            <a:r>
              <a:rPr lang="en-US" dirty="0"/>
              <a:t> and </a:t>
            </a:r>
            <a:r>
              <a:rPr lang="en-US" b="1" i="1" dirty="0" err="1"/>
              <a:t>ppid</a:t>
            </a:r>
            <a:r>
              <a:rPr lang="en-US" dirty="0"/>
              <a:t>. Each process is represented as “</a:t>
            </a:r>
            <a:r>
              <a:rPr lang="en-US" i="1" dirty="0"/>
              <a:t>struct </a:t>
            </a:r>
            <a:r>
              <a:rPr lang="en-US" i="1" dirty="0" err="1"/>
              <a:t>task_struct</a:t>
            </a:r>
            <a:r>
              <a:rPr lang="en-US" dirty="0"/>
              <a:t>” in a doubly linked list inside the kernel. </a:t>
            </a:r>
          </a:p>
          <a:p>
            <a:r>
              <a:rPr lang="en-US" dirty="0"/>
              <a:t>Process come in sessions (w/ controlling terminal or not) and groups (multiple sessions). A process group can be signaled all at once (POSIX). </a:t>
            </a:r>
          </a:p>
          <a:p>
            <a:r>
              <a:rPr lang="en-US" dirty="0"/>
              <a:t>Think of an executing process as a giant “int main(..)” that has exit code. Parent must reap exit code for child. Kernel will not remove process info until it reaped. If not reaped it will become a zombie (and you don’t want those).</a:t>
            </a:r>
          </a:p>
          <a:p>
            <a:r>
              <a:rPr lang="en-US" dirty="0"/>
              <a:t>Like everything else a process is a state machine: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unning/able || </a:t>
            </a:r>
            <a:r>
              <a:rPr lang="en-US" b="1" dirty="0"/>
              <a:t>S</a:t>
            </a:r>
            <a:r>
              <a:rPr lang="en-US" dirty="0"/>
              <a:t>leeping || </a:t>
            </a:r>
            <a:r>
              <a:rPr lang="en-US" dirty="0" err="1"/>
              <a:t>s</a:t>
            </a:r>
            <a:r>
              <a:rPr lang="en-US" b="1" dirty="0" err="1"/>
              <a:t>T</a:t>
            </a:r>
            <a:r>
              <a:rPr lang="en-US" dirty="0" err="1"/>
              <a:t>opped</a:t>
            </a:r>
            <a:r>
              <a:rPr lang="en-US" dirty="0"/>
              <a:t> || </a:t>
            </a:r>
            <a:r>
              <a:rPr lang="en-US" b="1" dirty="0"/>
              <a:t>Z</a:t>
            </a:r>
            <a:r>
              <a:rPr lang="en-US" dirty="0"/>
              <a:t>ombie || </a:t>
            </a:r>
            <a:r>
              <a:rPr lang="en-US" b="1" dirty="0"/>
              <a:t>D</a:t>
            </a:r>
            <a:r>
              <a:rPr lang="en-US" dirty="0"/>
              <a:t> (uninterruptable sleep) || </a:t>
            </a:r>
            <a:r>
              <a:rPr lang="en-US" b="1" dirty="0"/>
              <a:t>I</a:t>
            </a:r>
            <a:r>
              <a:rPr lang="en-US" dirty="0"/>
              <a:t> (idle filler)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is for Session leader, </a:t>
            </a:r>
            <a:r>
              <a:rPr lang="en-US" b="1" dirty="0"/>
              <a:t>l (small l)</a:t>
            </a:r>
            <a:r>
              <a:rPr lang="en-US" dirty="0"/>
              <a:t> is for multi-threading </a:t>
            </a:r>
            <a:r>
              <a:rPr lang="en-US" b="1" dirty="0"/>
              <a:t>L</a:t>
            </a:r>
            <a:r>
              <a:rPr lang="en-US" dirty="0"/>
              <a:t> is for memory locking (i.e.,  no swapping*)</a:t>
            </a:r>
          </a:p>
          <a:p>
            <a:r>
              <a:rPr lang="en-US" dirty="0"/>
              <a:t>Linux “Program Loader” recognizes the following format</a:t>
            </a:r>
          </a:p>
          <a:p>
            <a:pPr lvl="1"/>
            <a:r>
              <a:rPr lang="en-US" dirty="0"/>
              <a:t>ELF files</a:t>
            </a:r>
          </a:p>
          <a:p>
            <a:pPr lvl="1"/>
            <a:r>
              <a:rPr lang="en-US" dirty="0"/>
              <a:t>Text Files via “shebang line” (pointing to ELF executable)</a:t>
            </a:r>
          </a:p>
          <a:p>
            <a:pPr lvl="1"/>
            <a:r>
              <a:rPr lang="en-US" dirty="0" err="1"/>
              <a:t>binfmt_misc</a:t>
            </a:r>
            <a:r>
              <a:rPr lang="en-US" dirty="0"/>
              <a:t> which register other program loaders (ELF) to load other files -&gt; (MONO, QEMU and others use this clever trick).</a:t>
            </a:r>
          </a:p>
        </p:txBody>
      </p:sp>
    </p:spTree>
    <p:extLst>
      <p:ext uri="{BB962C8B-B14F-4D97-AF65-F5344CB8AC3E}">
        <p14:creationId xmlns:p14="http://schemas.microsoft.com/office/powerpoint/2010/main" val="83980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1AC1-370E-2C45-BF8B-D7ED12EA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 Modern Kernel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CD2-3AE2-4C42-8429-42ABE270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4544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by </a:t>
            </a:r>
            <a:r>
              <a:rPr lang="en-US" b="1" i="1" u="sng" dirty="0" err="1"/>
              <a:t>syscalls</a:t>
            </a:r>
            <a:r>
              <a:rPr lang="en-US" b="1" dirty="0"/>
              <a:t> </a:t>
            </a:r>
            <a:r>
              <a:rPr lang="en-US" dirty="0"/>
              <a:t>executed by the parent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 to a </a:t>
            </a:r>
            <a:r>
              <a:rPr lang="en-US" b="1" i="1" dirty="0"/>
              <a:t>set of </a:t>
            </a:r>
            <a:r>
              <a:rPr lang="en-US" b="1" i="1" dirty="0" err="1"/>
              <a:t>cpus</a:t>
            </a:r>
            <a:r>
              <a:rPr lang="en-US" dirty="0"/>
              <a:t> (typically all) unless some are masked out. And has a ”nice” value describing scheduling priority*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as the </a:t>
            </a:r>
            <a:r>
              <a:rPr lang="en-US" b="1" i="1" dirty="0"/>
              <a:t>user who started </a:t>
            </a:r>
            <a:r>
              <a:rPr lang="en-US" dirty="0"/>
              <a:t>it (or the one started its parent) or the </a:t>
            </a:r>
            <a:r>
              <a:rPr lang="en-US" b="1" dirty="0"/>
              <a:t>user who created the executable (</a:t>
            </a:r>
            <a:r>
              <a:rPr lang="en-US" b="1" dirty="0" err="1"/>
              <a:t>setuid</a:t>
            </a:r>
            <a:r>
              <a:rPr lang="en-US" b="1" dirty="0"/>
              <a:t>(2) </a:t>
            </a:r>
            <a:r>
              <a:rPr lang="en-US" b="1" dirty="0" err="1"/>
              <a:t>setgid</a:t>
            </a:r>
            <a:r>
              <a:rPr lang="en-US" b="1" dirty="0"/>
              <a:t>(2))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gets: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FDs:</a:t>
            </a:r>
            <a:r>
              <a:rPr lang="en-US" dirty="0"/>
              <a:t> stdin, </a:t>
            </a:r>
            <a:r>
              <a:rPr lang="en-US" dirty="0" err="1"/>
              <a:t>stdout</a:t>
            </a:r>
            <a:r>
              <a:rPr lang="en-US" dirty="0"/>
              <a:t>, stderr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unique memory address</a:t>
            </a:r>
            <a:r>
              <a:rPr lang="en-US" dirty="0"/>
              <a:t> space (aka proc mem-map, not to be confused with </a:t>
            </a:r>
            <a:r>
              <a:rPr lang="en-US" b="1" dirty="0" err="1"/>
              <a:t>mmap</a:t>
            </a:r>
            <a:r>
              <a:rPr lang="en-US" b="1" dirty="0"/>
              <a:t>(2)</a:t>
            </a:r>
            <a:r>
              <a:rPr lang="en-US" dirty="0"/>
              <a:t>).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5E5CC6-C40A-D74A-9E9C-A64A5703BDA7}"/>
              </a:ext>
            </a:extLst>
          </p:cNvPr>
          <p:cNvSpPr/>
          <p:nvPr/>
        </p:nvSpPr>
        <p:spPr>
          <a:xfrm>
            <a:off x="9156834" y="752354"/>
            <a:ext cx="2534856" cy="717630"/>
          </a:xfrm>
          <a:prstGeom prst="roundRect">
            <a:avLst>
              <a:gd name="adj" fmla="val 5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D9F6841-4E8D-6E4B-9C2B-759AAE94F3F4}"/>
              </a:ext>
            </a:extLst>
          </p:cNvPr>
          <p:cNvSpPr/>
          <p:nvPr/>
        </p:nvSpPr>
        <p:spPr>
          <a:xfrm>
            <a:off x="9156834" y="2853159"/>
            <a:ext cx="2534856" cy="717630"/>
          </a:xfrm>
          <a:prstGeom prst="roundRect">
            <a:avLst>
              <a:gd name="adj" fmla="val 5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1CEAB0-6E6C-9D4E-AC93-D9EC35826B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424262" y="1469984"/>
            <a:ext cx="0" cy="1383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90B440-580E-334C-9943-777C4DAC7D68}"/>
              </a:ext>
            </a:extLst>
          </p:cNvPr>
          <p:cNvSpPr txBox="1"/>
          <p:nvPr/>
        </p:nvSpPr>
        <p:spPr>
          <a:xfrm>
            <a:off x="9387169" y="1825625"/>
            <a:ext cx="806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fork(2) </a:t>
            </a:r>
          </a:p>
          <a:p>
            <a:r>
              <a:rPr lang="en-US" sz="1200" i="1" dirty="0"/>
              <a:t>clone(2)</a:t>
            </a:r>
            <a:br>
              <a:rPr lang="en-US" sz="1200" i="1" dirty="0"/>
            </a:br>
            <a:r>
              <a:rPr lang="en-US" sz="1200" i="1" dirty="0"/>
              <a:t>execve(2) </a:t>
            </a:r>
          </a:p>
          <a:p>
            <a:r>
              <a:rPr lang="en-US" sz="1200" i="1" dirty="0"/>
              <a:t>exec(2)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1D7F4-B672-AF4B-AB98-CFD60ED56864}"/>
              </a:ext>
            </a:extLst>
          </p:cNvPr>
          <p:cNvSpPr txBox="1"/>
          <p:nvPr/>
        </p:nvSpPr>
        <p:spPr>
          <a:xfrm>
            <a:off x="3055716" y="636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16421</TotalTime>
  <Words>1923</Words>
  <Application>Microsoft Office PowerPoint</Application>
  <PresentationFormat>Widescreen</PresentationFormat>
  <Paragraphs>179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Helvetica Neue</vt:lpstr>
      <vt:lpstr>verdana</vt:lpstr>
      <vt:lpstr>office theme</vt:lpstr>
      <vt:lpstr>[How Things Work]: Linux</vt:lpstr>
      <vt:lpstr>“Knowledge Understanding Is power”</vt:lpstr>
      <vt:lpstr>Groundwork</vt:lpstr>
      <vt:lpstr>On Processes</vt:lpstr>
      <vt:lpstr>Process: Modern Kernel View</vt:lpstr>
      <vt:lpstr>syscall?</vt:lpstr>
      <vt:lpstr>Code that runs on Linux</vt:lpstr>
      <vt:lpstr>Let there be “something”</vt:lpstr>
      <vt:lpstr>A Process Modern Kernel View</vt:lpstr>
      <vt:lpstr>Process Memory</vt:lpstr>
      <vt:lpstr>Process Memory</vt:lpstr>
      <vt:lpstr>More On: A Process (Modern Kernel View)</vt:lpstr>
      <vt:lpstr>More On: A Process</vt:lpstr>
      <vt:lpstr>Processes: IPC</vt:lpstr>
      <vt:lpstr>Processes: IPC</vt:lpstr>
      <vt:lpstr>IPC: pipe(2) Creates a unidirectional pipe described by two FDs</vt:lpstr>
      <vt:lpstr>IPC: dbus</vt:lpstr>
      <vt:lpstr>IPC: Shared Memory</vt:lpstr>
      <vt:lpstr>IPC: More?</vt:lpstr>
      <vt:lpstr>Demos</vt:lpstr>
      <vt:lpstr>In conclusion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Sumit Bhardwaj</cp:lastModifiedBy>
  <cp:revision>22</cp:revision>
  <dcterms:created xsi:type="dcterms:W3CDTF">2021-10-19T16:11:19Z</dcterms:created>
  <dcterms:modified xsi:type="dcterms:W3CDTF">2024-05-02T19:13:31Z</dcterms:modified>
</cp:coreProperties>
</file>