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57" r:id="rId5"/>
    <p:sldId id="258" r:id="rId6"/>
    <p:sldId id="262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4660"/>
  </p:normalViewPr>
  <p:slideViewPr>
    <p:cSldViewPr>
      <p:cViewPr varScale="1">
        <p:scale>
          <a:sx n="93" d="100"/>
          <a:sy n="93" d="100"/>
        </p:scale>
        <p:origin x="163" y="72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7/10/2021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7/10/2021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  <a:noFill/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A58A-F6A3-44B4-8553-CA3EAF252FB7}" type="datetime1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513F-1C7D-48A3-9E66-761794785CC6}" type="datetime1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3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C340-5827-402A-ABD7-86B6900F77A8}" type="datetime1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BD3E-AD23-4233-B7FD-BCC74AA741B1}" type="datetime1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  <a:noFill/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5C56-1C19-4454-A6D4-FDB294070137}" type="datetime1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EA3F-BC83-4494-8BB2-CF9729692A8C}" type="datetime1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5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CFC3-C38C-4973-9593-9C0AA203E374}" type="datetime1">
              <a:rPr lang="en-US" smtClean="0"/>
              <a:t>7/10/2021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8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E9B8-A638-47B9-8EAF-A06FB35BB403}" type="datetime1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8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4C0-40BC-46FB-ADE3-F7141007B5FB}" type="datetime1">
              <a:rPr lang="en-US" smtClean="0"/>
              <a:t>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BC97-2F5E-4770-AEEF-8F2730A3EA80}" type="datetime1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95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1B0D41C-F0D3-49F0-8041-67FC705A40C6}" type="datetime1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3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BHARGAV G 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Dr. Ambedkar Institute of Technology</a:t>
            </a:r>
          </a:p>
          <a:p>
            <a:pPr lvl="0"/>
            <a:r>
              <a:rPr lang="en-US" smtClean="0"/>
              <a:t>-Bangalore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#1. Basic Banking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4776936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Create a simple dynamic website which has the following specs</a:t>
            </a:r>
            <a:r>
              <a:rPr lang="en-US" dirty="0" smtClean="0"/>
              <a:t>.</a:t>
            </a:r>
          </a:p>
          <a:p>
            <a:pPr lvl="0"/>
            <a:r>
              <a:rPr lang="en-US" dirty="0"/>
              <a:t>Start with creating a dummy data in database for </a:t>
            </a:r>
            <a:r>
              <a:rPr lang="en-US" dirty="0" smtClean="0"/>
              <a:t>up to </a:t>
            </a:r>
            <a:r>
              <a:rPr lang="en-US" dirty="0"/>
              <a:t>10 customers. Database options: Mysql, Mongo, Postgres, etc. Customers table will have basic fields such as name, email, current balance etc. Transfers table will record all transfers happened</a:t>
            </a:r>
            <a:r>
              <a:rPr lang="en-US" dirty="0" smtClean="0"/>
              <a:t>.</a:t>
            </a:r>
          </a:p>
          <a:p>
            <a:pPr lvl="0"/>
            <a:r>
              <a:rPr lang="en-US" dirty="0"/>
              <a:t>Flow: Home Page &gt; View all Customers &gt; Select and View one Customer &gt; Transfer Money &gt; Select customer to transfer to &gt; View all Customers . </a:t>
            </a:r>
            <a:endParaRPr lang="en-US" dirty="0" smtClean="0"/>
          </a:p>
          <a:p>
            <a:pPr lvl="0"/>
            <a:r>
              <a:rPr lang="en-US" dirty="0"/>
              <a:t>No Login Page. No User Creation. Only transfer of money between multiple users. </a:t>
            </a:r>
            <a:endParaRPr lang="en-US" dirty="0" smtClean="0"/>
          </a:p>
          <a:p>
            <a:pPr lvl="0"/>
            <a:r>
              <a:rPr lang="en-US" dirty="0"/>
              <a:t>Host the website at 000webhost, github.io, heroku app or any other free hosting provider. Check in code in gitlab.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5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xagonal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al design slides.potx" id="{12658BD0-7259-4A0F-91D4-55B50BBE9BFD}" vid="{57622FE6-AF39-47E3-8976-1D25291C345B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E5ED73A5-C2D2-4D49-BB89-167E8E32C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1D6E40-F509-498A-BF02-00C895783B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427FAC-CD3A-494C-985C-09E26C5EA507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  <ds:schemaRef ds:uri="a4f35948-e619-41b3-aa29-22878b09cfd2"/>
    <ds:schemaRef ds:uri="http://schemas.openxmlformats.org/package/2006/metadata/core-properties"/>
    <ds:schemaRef ds:uri="http://purl.org/dc/elements/1.1/"/>
    <ds:schemaRef ds:uri="40262f94-9f35-4ac3-9a90-690165a166b7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Hexagonal design slides</Template>
  <TotalTime>23</TotalTime>
  <Words>146</Words>
  <Application>Microsoft Office PowerPoint</Application>
  <PresentationFormat>Custom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Century Gothic</vt:lpstr>
      <vt:lpstr>Euphemia</vt:lpstr>
      <vt:lpstr>Palatino Linotype</vt:lpstr>
      <vt:lpstr>Times New Roman</vt:lpstr>
      <vt:lpstr>Hexagonal design template</vt:lpstr>
      <vt:lpstr>           WELCOME</vt:lpstr>
      <vt:lpstr>BHARGAV G K</vt:lpstr>
      <vt:lpstr>#1. Basic Banking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BHARGAV G K</dc:creator>
  <cp:lastModifiedBy>BHARGAV G K</cp:lastModifiedBy>
  <cp:revision>3</cp:revision>
  <dcterms:created xsi:type="dcterms:W3CDTF">2021-07-10T04:31:37Z</dcterms:created>
  <dcterms:modified xsi:type="dcterms:W3CDTF">2021-07-10T04:55:23Z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