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7.xml"/><Relationship Id="rId22" Type="http://schemas.openxmlformats.org/officeDocument/2006/relationships/font" Target="fonts/OpenSans-boldItalic.fntdata"/><Relationship Id="rId10" Type="http://schemas.openxmlformats.org/officeDocument/2006/relationships/slide" Target="slides/slide6.xml"/><Relationship Id="rId21" Type="http://schemas.openxmlformats.org/officeDocument/2006/relationships/font" Target="fonts/OpenSans-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penSans-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6bfb8ce6c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6bfb8ce6c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126bfb8ce6c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6bfb8ce6c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6bfb8ce6c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126bfb8ce6c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6bfb8ce6c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6bfb8ce6c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126bfb8ce6c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95cffd64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95cffd64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1295cffd64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gradFill>
          <a:gsLst>
            <a:gs pos="0">
              <a:schemeClr val="accent2"/>
            </a:gs>
            <a:gs pos="100000">
              <a:schemeClr val="accent4"/>
            </a:gs>
          </a:gsLst>
          <a:lin ang="2700000" scaled="0"/>
        </a:gradFill>
      </p:bgPr>
    </p:bg>
    <p:spTree>
      <p:nvGrpSpPr>
        <p:cNvPr id="15" name="Shape 15"/>
        <p:cNvGrpSpPr/>
        <p:nvPr/>
      </p:nvGrpSpPr>
      <p:grpSpPr>
        <a:xfrm>
          <a:off x="0" y="0"/>
          <a:ext cx="0" cy="0"/>
          <a:chOff x="0" y="0"/>
          <a:chExt cx="0" cy="0"/>
        </a:xfrm>
      </p:grpSpPr>
      <p:sp>
        <p:nvSpPr>
          <p:cNvPr id="16" name="Google Shape;16;p2"/>
          <p:cNvSpPr txBox="1"/>
          <p:nvPr>
            <p:ph type="title"/>
          </p:nvPr>
        </p:nvSpPr>
        <p:spPr>
          <a:xfrm>
            <a:off x="793159" y="1348536"/>
            <a:ext cx="4076458" cy="3654827"/>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3600"/>
              <a:buFont typeface="Open Sans"/>
              <a:buNone/>
              <a:defRPr b="1" sz="3600">
                <a:solidFill>
                  <a:schemeClr val="lt1"/>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793159" y="5170453"/>
            <a:ext cx="4076458" cy="99019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8" name="Google Shape;18;p2"/>
          <p:cNvSpPr/>
          <p:nvPr>
            <p:ph idx="2" type="pic"/>
          </p:nvPr>
        </p:nvSpPr>
        <p:spPr>
          <a:xfrm>
            <a:off x="5457025" y="0"/>
            <a:ext cx="6734974" cy="6858001"/>
          </a:xfrm>
          <a:prstGeom prst="rect">
            <a:avLst/>
          </a:prstGeom>
          <a:noFill/>
          <a:ln>
            <a:noFill/>
          </a:ln>
        </p:spPr>
      </p:sp>
      <p:cxnSp>
        <p:nvCxnSpPr>
          <p:cNvPr id="19" name="Google Shape;19;p2"/>
          <p:cNvCxnSpPr/>
          <p:nvPr/>
        </p:nvCxnSpPr>
        <p:spPr>
          <a:xfrm rot="10800000">
            <a:off x="793159" y="6274339"/>
            <a:ext cx="11398840" cy="0"/>
          </a:xfrm>
          <a:prstGeom prst="straightConnector1">
            <a:avLst/>
          </a:prstGeom>
          <a:noFill/>
          <a:ln cap="flat" cmpd="sng" w="28575">
            <a:solidFill>
              <a:schemeClr val="lt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bg>
      <p:bgPr>
        <a:gradFill>
          <a:gsLst>
            <a:gs pos="0">
              <a:schemeClr val="accent2"/>
            </a:gs>
            <a:gs pos="100000">
              <a:schemeClr val="accent4"/>
            </a:gs>
          </a:gsLst>
          <a:lin ang="18900000" scaled="0"/>
        </a:gradFill>
      </p:bgPr>
    </p:bg>
    <p:spTree>
      <p:nvGrpSpPr>
        <p:cNvPr id="96" name="Shape 96"/>
        <p:cNvGrpSpPr/>
        <p:nvPr/>
      </p:nvGrpSpPr>
      <p:grpSpPr>
        <a:xfrm>
          <a:off x="0" y="0"/>
          <a:ext cx="0" cy="0"/>
          <a:chOff x="0" y="0"/>
          <a:chExt cx="0" cy="0"/>
        </a:xfrm>
      </p:grpSpPr>
      <p:sp>
        <p:nvSpPr>
          <p:cNvPr id="97" name="Google Shape;97;p11"/>
          <p:cNvSpPr txBox="1"/>
          <p:nvPr>
            <p:ph type="title"/>
          </p:nvPr>
        </p:nvSpPr>
        <p:spPr>
          <a:xfrm>
            <a:off x="578724" y="346498"/>
            <a:ext cx="8117654"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5400"/>
              <a:buFont typeface="Open Sans"/>
              <a:buNone/>
              <a:defRPr b="1" sz="5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1"/>
          <p:cNvSpPr/>
          <p:nvPr>
            <p:ph idx="2" type="pic"/>
          </p:nvPr>
        </p:nvSpPr>
        <p:spPr>
          <a:xfrm>
            <a:off x="579438" y="2006600"/>
            <a:ext cx="2286000" cy="2608263"/>
          </a:xfrm>
          <a:prstGeom prst="rect">
            <a:avLst/>
          </a:prstGeom>
          <a:noFill/>
          <a:ln>
            <a:noFill/>
          </a:ln>
        </p:spPr>
      </p:sp>
      <p:sp>
        <p:nvSpPr>
          <p:cNvPr id="99" name="Google Shape;99;p11"/>
          <p:cNvSpPr/>
          <p:nvPr>
            <p:ph idx="3" type="pic"/>
          </p:nvPr>
        </p:nvSpPr>
        <p:spPr>
          <a:xfrm>
            <a:off x="3494908" y="2006380"/>
            <a:ext cx="2286000" cy="2608263"/>
          </a:xfrm>
          <a:prstGeom prst="rect">
            <a:avLst/>
          </a:prstGeom>
          <a:noFill/>
          <a:ln>
            <a:noFill/>
          </a:ln>
        </p:spPr>
      </p:sp>
      <p:sp>
        <p:nvSpPr>
          <p:cNvPr id="100" name="Google Shape;100;p11"/>
          <p:cNvSpPr/>
          <p:nvPr>
            <p:ph idx="4" type="pic"/>
          </p:nvPr>
        </p:nvSpPr>
        <p:spPr>
          <a:xfrm>
            <a:off x="6410378" y="2015722"/>
            <a:ext cx="2286000" cy="2608263"/>
          </a:xfrm>
          <a:prstGeom prst="rect">
            <a:avLst/>
          </a:prstGeom>
          <a:noFill/>
          <a:ln>
            <a:noFill/>
          </a:ln>
        </p:spPr>
      </p:sp>
      <p:sp>
        <p:nvSpPr>
          <p:cNvPr id="101" name="Google Shape;101;p11"/>
          <p:cNvSpPr/>
          <p:nvPr>
            <p:ph idx="5" type="pic"/>
          </p:nvPr>
        </p:nvSpPr>
        <p:spPr>
          <a:xfrm>
            <a:off x="9327276" y="2006379"/>
            <a:ext cx="2286000" cy="2608263"/>
          </a:xfrm>
          <a:prstGeom prst="rect">
            <a:avLst/>
          </a:prstGeom>
          <a:noFill/>
          <a:ln>
            <a:noFill/>
          </a:ln>
        </p:spPr>
      </p:sp>
      <p:sp>
        <p:nvSpPr>
          <p:cNvPr id="102" name="Google Shape;102;p11"/>
          <p:cNvSpPr txBox="1"/>
          <p:nvPr>
            <p:ph idx="1" type="body"/>
          </p:nvPr>
        </p:nvSpPr>
        <p:spPr>
          <a:xfrm>
            <a:off x="578724" y="5017734"/>
            <a:ext cx="2286000" cy="35029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600"/>
              <a:buNone/>
              <a:defRPr b="1" i="0" sz="1600" cap="none">
                <a:solidFill>
                  <a:schemeClr val="lt1"/>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1"/>
          <p:cNvSpPr txBox="1"/>
          <p:nvPr>
            <p:ph idx="6" type="body"/>
          </p:nvPr>
        </p:nvSpPr>
        <p:spPr>
          <a:xfrm>
            <a:off x="578724" y="5352052"/>
            <a:ext cx="2286000" cy="35029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sz="1400">
                <a:solidFill>
                  <a:schemeClr val="lt1"/>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1"/>
          <p:cNvSpPr txBox="1"/>
          <p:nvPr>
            <p:ph idx="7" type="body"/>
          </p:nvPr>
        </p:nvSpPr>
        <p:spPr>
          <a:xfrm>
            <a:off x="3494908" y="5017734"/>
            <a:ext cx="2286000" cy="35029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600"/>
              <a:buNone/>
              <a:defRPr b="1" i="0" sz="1600" cap="none">
                <a:solidFill>
                  <a:schemeClr val="lt1"/>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11"/>
          <p:cNvSpPr txBox="1"/>
          <p:nvPr>
            <p:ph idx="8" type="body"/>
          </p:nvPr>
        </p:nvSpPr>
        <p:spPr>
          <a:xfrm>
            <a:off x="3494908" y="5352052"/>
            <a:ext cx="2286000" cy="35029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sz="1400">
                <a:solidFill>
                  <a:schemeClr val="lt1"/>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11"/>
          <p:cNvSpPr txBox="1"/>
          <p:nvPr>
            <p:ph idx="9" type="body"/>
          </p:nvPr>
        </p:nvSpPr>
        <p:spPr>
          <a:xfrm>
            <a:off x="6410378" y="5017734"/>
            <a:ext cx="2286000" cy="35029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600"/>
              <a:buNone/>
              <a:defRPr b="1" i="0" sz="1600" cap="none">
                <a:solidFill>
                  <a:schemeClr val="lt1"/>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1"/>
          <p:cNvSpPr txBox="1"/>
          <p:nvPr>
            <p:ph idx="13" type="body"/>
          </p:nvPr>
        </p:nvSpPr>
        <p:spPr>
          <a:xfrm>
            <a:off x="6410378" y="5352052"/>
            <a:ext cx="2286000" cy="35029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sz="1400">
                <a:solidFill>
                  <a:schemeClr val="lt1"/>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1"/>
          <p:cNvSpPr txBox="1"/>
          <p:nvPr>
            <p:ph idx="14" type="body"/>
          </p:nvPr>
        </p:nvSpPr>
        <p:spPr>
          <a:xfrm>
            <a:off x="9325847" y="5017734"/>
            <a:ext cx="2285999" cy="35029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600"/>
              <a:buNone/>
              <a:defRPr b="1" i="0" sz="1600" cap="none">
                <a:solidFill>
                  <a:schemeClr val="lt1"/>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1"/>
          <p:cNvSpPr txBox="1"/>
          <p:nvPr>
            <p:ph idx="15" type="body"/>
          </p:nvPr>
        </p:nvSpPr>
        <p:spPr>
          <a:xfrm>
            <a:off x="9325847" y="5352052"/>
            <a:ext cx="2285999" cy="35029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sz="1400">
                <a:solidFill>
                  <a:schemeClr val="lt1"/>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11"/>
          <p:cNvSpPr txBox="1"/>
          <p:nvPr>
            <p:ph idx="10" type="dt"/>
          </p:nvPr>
        </p:nvSpPr>
        <p:spPr>
          <a:xfrm>
            <a:off x="661988" y="6133917"/>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1"/>
          <p:cNvSpPr txBox="1"/>
          <p:nvPr>
            <p:ph idx="11" type="ftr"/>
          </p:nvPr>
        </p:nvSpPr>
        <p:spPr>
          <a:xfrm>
            <a:off x="8505757" y="845343"/>
            <a:ext cx="363392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2" type="sldNum"/>
          </p:nvPr>
        </p:nvSpPr>
        <p:spPr>
          <a:xfrm>
            <a:off x="8610600" y="6160417"/>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1200" cap="none">
                <a:solidFill>
                  <a:schemeClr val="lt1"/>
                </a:solidFill>
                <a:latin typeface="Open Sans"/>
                <a:ea typeface="Open Sans"/>
                <a:cs typeface="Open Sans"/>
                <a:sym typeface="Open Sans"/>
              </a:defRPr>
            </a:lvl1pPr>
            <a:lvl2pPr indent="0" lvl="1" marL="0" algn="r">
              <a:spcBef>
                <a:spcPts val="0"/>
              </a:spcBef>
              <a:buNone/>
              <a:defRPr b="1" i="0" sz="1200" cap="none">
                <a:solidFill>
                  <a:schemeClr val="lt1"/>
                </a:solidFill>
                <a:latin typeface="Open Sans"/>
                <a:ea typeface="Open Sans"/>
                <a:cs typeface="Open Sans"/>
                <a:sym typeface="Open Sans"/>
              </a:defRPr>
            </a:lvl2pPr>
            <a:lvl3pPr indent="0" lvl="2" marL="0" algn="r">
              <a:spcBef>
                <a:spcPts val="0"/>
              </a:spcBef>
              <a:buNone/>
              <a:defRPr b="1" i="0" sz="1200" cap="none">
                <a:solidFill>
                  <a:schemeClr val="lt1"/>
                </a:solidFill>
                <a:latin typeface="Open Sans"/>
                <a:ea typeface="Open Sans"/>
                <a:cs typeface="Open Sans"/>
                <a:sym typeface="Open Sans"/>
              </a:defRPr>
            </a:lvl3pPr>
            <a:lvl4pPr indent="0" lvl="3" marL="0" algn="r">
              <a:spcBef>
                <a:spcPts val="0"/>
              </a:spcBef>
              <a:buNone/>
              <a:defRPr b="1" i="0" sz="1200" cap="none">
                <a:solidFill>
                  <a:schemeClr val="lt1"/>
                </a:solidFill>
                <a:latin typeface="Open Sans"/>
                <a:ea typeface="Open Sans"/>
                <a:cs typeface="Open Sans"/>
                <a:sym typeface="Open Sans"/>
              </a:defRPr>
            </a:lvl4pPr>
            <a:lvl5pPr indent="0" lvl="4" marL="0" algn="r">
              <a:spcBef>
                <a:spcPts val="0"/>
              </a:spcBef>
              <a:buNone/>
              <a:defRPr b="1" i="0" sz="1200" cap="none">
                <a:solidFill>
                  <a:schemeClr val="lt1"/>
                </a:solidFill>
                <a:latin typeface="Open Sans"/>
                <a:ea typeface="Open Sans"/>
                <a:cs typeface="Open Sans"/>
                <a:sym typeface="Open Sans"/>
              </a:defRPr>
            </a:lvl5pPr>
            <a:lvl6pPr indent="0" lvl="5" marL="0" algn="r">
              <a:spcBef>
                <a:spcPts val="0"/>
              </a:spcBef>
              <a:buNone/>
              <a:defRPr b="1" i="0" sz="1200" cap="none">
                <a:solidFill>
                  <a:schemeClr val="lt1"/>
                </a:solidFill>
                <a:latin typeface="Open Sans"/>
                <a:ea typeface="Open Sans"/>
                <a:cs typeface="Open Sans"/>
                <a:sym typeface="Open Sans"/>
              </a:defRPr>
            </a:lvl6pPr>
            <a:lvl7pPr indent="0" lvl="6" marL="0" algn="r">
              <a:spcBef>
                <a:spcPts val="0"/>
              </a:spcBef>
              <a:buNone/>
              <a:defRPr b="1" i="0" sz="1200" cap="none">
                <a:solidFill>
                  <a:schemeClr val="lt1"/>
                </a:solidFill>
                <a:latin typeface="Open Sans"/>
                <a:ea typeface="Open Sans"/>
                <a:cs typeface="Open Sans"/>
                <a:sym typeface="Open Sans"/>
              </a:defRPr>
            </a:lvl7pPr>
            <a:lvl8pPr indent="0" lvl="7" marL="0" algn="r">
              <a:spcBef>
                <a:spcPts val="0"/>
              </a:spcBef>
              <a:buNone/>
              <a:defRPr b="1" i="0" sz="1200" cap="none">
                <a:solidFill>
                  <a:schemeClr val="lt1"/>
                </a:solidFill>
                <a:latin typeface="Open Sans"/>
                <a:ea typeface="Open Sans"/>
                <a:cs typeface="Open Sans"/>
                <a:sym typeface="Open Sans"/>
              </a:defRPr>
            </a:lvl8pPr>
            <a:lvl9pPr indent="0" lvl="8" marL="0" algn="r">
              <a:spcBef>
                <a:spcPts val="0"/>
              </a:spcBef>
              <a:buNone/>
              <a:defRPr b="1" i="0" sz="1200" cap="non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column (comparison slide) " type="twoTxTwoObj">
  <p:cSld name="TWO_OBJECTS_WITH_TEXT">
    <p:spTree>
      <p:nvGrpSpPr>
        <p:cNvPr id="113" name="Shape 113"/>
        <p:cNvGrpSpPr/>
        <p:nvPr/>
      </p:nvGrpSpPr>
      <p:grpSpPr>
        <a:xfrm>
          <a:off x="0" y="0"/>
          <a:ext cx="0" cy="0"/>
          <a:chOff x="0" y="0"/>
          <a:chExt cx="0" cy="0"/>
        </a:xfrm>
      </p:grpSpPr>
      <p:sp>
        <p:nvSpPr>
          <p:cNvPr id="114" name="Google Shape;114;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6" name="Google Shape;116;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125000"/>
              </a:lnSpc>
              <a:spcBef>
                <a:spcPts val="1000"/>
              </a:spcBef>
              <a:spcAft>
                <a:spcPts val="0"/>
              </a:spcAft>
              <a:buClr>
                <a:schemeClr val="dk1"/>
              </a:buClr>
              <a:buSzPts val="2000"/>
              <a:buChar char="•"/>
              <a:defRPr sz="2000"/>
            </a:lvl1pPr>
            <a:lvl2pPr indent="-355600" lvl="1" marL="914400" algn="l">
              <a:lnSpc>
                <a:spcPct val="125000"/>
              </a:lnSpc>
              <a:spcBef>
                <a:spcPts val="500"/>
              </a:spcBef>
              <a:spcAft>
                <a:spcPts val="0"/>
              </a:spcAft>
              <a:buClr>
                <a:schemeClr val="dk1"/>
              </a:buClr>
              <a:buSzPts val="2000"/>
              <a:buChar char="•"/>
              <a:defRPr sz="2000"/>
            </a:lvl2pPr>
            <a:lvl3pPr indent="-355600" lvl="2" marL="1371600" algn="l">
              <a:lnSpc>
                <a:spcPct val="125000"/>
              </a:lnSpc>
              <a:spcBef>
                <a:spcPts val="500"/>
              </a:spcBef>
              <a:spcAft>
                <a:spcPts val="0"/>
              </a:spcAft>
              <a:buClr>
                <a:schemeClr val="dk1"/>
              </a:buClr>
              <a:buSzPts val="2000"/>
              <a:buChar char="•"/>
              <a:defRPr sz="2000"/>
            </a:lvl3pPr>
            <a:lvl4pPr indent="-355600" lvl="3" marL="1828800" algn="l">
              <a:lnSpc>
                <a:spcPct val="125000"/>
              </a:lnSpc>
              <a:spcBef>
                <a:spcPts val="500"/>
              </a:spcBef>
              <a:spcAft>
                <a:spcPts val="0"/>
              </a:spcAft>
              <a:buClr>
                <a:schemeClr val="dk1"/>
              </a:buClr>
              <a:buSzPts val="2000"/>
              <a:buChar char="•"/>
              <a:defRPr sz="2000"/>
            </a:lvl4pPr>
            <a:lvl5pPr indent="-355600" lvl="4" marL="2286000" algn="l">
              <a:lnSpc>
                <a:spcPct val="125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125000"/>
              </a:lnSpc>
              <a:spcBef>
                <a:spcPts val="1000"/>
              </a:spcBef>
              <a:spcAft>
                <a:spcPts val="0"/>
              </a:spcAft>
              <a:buClr>
                <a:schemeClr val="dk1"/>
              </a:buClr>
              <a:buSzPts val="2000"/>
              <a:buChar char="•"/>
              <a:defRPr sz="2000"/>
            </a:lvl1pPr>
            <a:lvl2pPr indent="-355600" lvl="1" marL="914400" algn="l">
              <a:lnSpc>
                <a:spcPct val="125000"/>
              </a:lnSpc>
              <a:spcBef>
                <a:spcPts val="500"/>
              </a:spcBef>
              <a:spcAft>
                <a:spcPts val="0"/>
              </a:spcAft>
              <a:buClr>
                <a:schemeClr val="dk1"/>
              </a:buClr>
              <a:buSzPts val="2000"/>
              <a:buChar char="•"/>
              <a:defRPr sz="2000"/>
            </a:lvl2pPr>
            <a:lvl3pPr indent="-355600" lvl="2" marL="1371600" algn="l">
              <a:lnSpc>
                <a:spcPct val="125000"/>
              </a:lnSpc>
              <a:spcBef>
                <a:spcPts val="500"/>
              </a:spcBef>
              <a:spcAft>
                <a:spcPts val="0"/>
              </a:spcAft>
              <a:buClr>
                <a:schemeClr val="dk1"/>
              </a:buClr>
              <a:buSzPts val="2000"/>
              <a:buChar char="•"/>
              <a:defRPr sz="2000"/>
            </a:lvl3pPr>
            <a:lvl4pPr indent="-355600" lvl="3" marL="1828800" algn="l">
              <a:lnSpc>
                <a:spcPct val="125000"/>
              </a:lnSpc>
              <a:spcBef>
                <a:spcPts val="500"/>
              </a:spcBef>
              <a:spcAft>
                <a:spcPts val="0"/>
              </a:spcAft>
              <a:buClr>
                <a:schemeClr val="dk1"/>
              </a:buClr>
              <a:buSzPts val="2000"/>
              <a:buChar char="•"/>
              <a:defRPr sz="2000"/>
            </a:lvl4pPr>
            <a:lvl5pPr indent="-355600" lvl="4" marL="2286000" algn="l">
              <a:lnSpc>
                <a:spcPct val="125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22" name="Google Shape;122;p12"/>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
        <p:nvSpPr>
          <p:cNvPr id="123" name="Google Shape;123;p12"/>
          <p:cNvSpPr/>
          <p:nvPr/>
        </p:nvSpPr>
        <p:spPr>
          <a:xfrm>
            <a:off x="10508317" y="492206"/>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4" name="Google Shape;124;p12"/>
          <p:cNvSpPr/>
          <p:nvPr/>
        </p:nvSpPr>
        <p:spPr>
          <a:xfrm>
            <a:off x="11477944" y="105558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5" name="Google Shape;125;p12"/>
          <p:cNvSpPr/>
          <p:nvPr/>
        </p:nvSpPr>
        <p:spPr>
          <a:xfrm>
            <a:off x="11241555" y="44663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
  <p:cSld name="Content 3 column">
    <p:spTree>
      <p:nvGrpSpPr>
        <p:cNvPr id="126" name="Shape 126"/>
        <p:cNvGrpSpPr/>
        <p:nvPr/>
      </p:nvGrpSpPr>
      <p:grpSpPr>
        <a:xfrm>
          <a:off x="0" y="0"/>
          <a:ext cx="0" cy="0"/>
          <a:chOff x="0" y="0"/>
          <a:chExt cx="0" cy="0"/>
        </a:xfrm>
      </p:grpSpPr>
      <p:sp>
        <p:nvSpPr>
          <p:cNvPr id="127" name="Google Shape;12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13"/>
          <p:cNvSpPr txBox="1"/>
          <p:nvPr>
            <p:ph idx="1" type="body"/>
          </p:nvPr>
        </p:nvSpPr>
        <p:spPr>
          <a:xfrm>
            <a:off x="839789" y="1681163"/>
            <a:ext cx="3282206"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9" name="Google Shape;129;p13"/>
          <p:cNvSpPr txBox="1"/>
          <p:nvPr>
            <p:ph idx="2" type="body"/>
          </p:nvPr>
        </p:nvSpPr>
        <p:spPr>
          <a:xfrm>
            <a:off x="839789" y="2505075"/>
            <a:ext cx="3282206" cy="3684588"/>
          </a:xfrm>
          <a:prstGeom prst="rect">
            <a:avLst/>
          </a:prstGeom>
          <a:noFill/>
          <a:ln>
            <a:noFill/>
          </a:ln>
        </p:spPr>
        <p:txBody>
          <a:bodyPr anchorCtr="0" anchor="t" bIns="45700" lIns="91425" spcFirstLastPara="1" rIns="91425" wrap="square" tIns="45700">
            <a:noAutofit/>
          </a:bodyPr>
          <a:lstStyle>
            <a:lvl1pPr indent="-355600" lvl="0" marL="457200" algn="l">
              <a:lnSpc>
                <a:spcPct val="125000"/>
              </a:lnSpc>
              <a:spcBef>
                <a:spcPts val="1000"/>
              </a:spcBef>
              <a:spcAft>
                <a:spcPts val="0"/>
              </a:spcAft>
              <a:buClr>
                <a:schemeClr val="dk1"/>
              </a:buClr>
              <a:buSzPts val="2000"/>
              <a:buChar char="•"/>
              <a:defRPr sz="2000"/>
            </a:lvl1pPr>
            <a:lvl2pPr indent="-355600" lvl="1" marL="914400" algn="l">
              <a:lnSpc>
                <a:spcPct val="125000"/>
              </a:lnSpc>
              <a:spcBef>
                <a:spcPts val="500"/>
              </a:spcBef>
              <a:spcAft>
                <a:spcPts val="0"/>
              </a:spcAft>
              <a:buClr>
                <a:schemeClr val="dk1"/>
              </a:buClr>
              <a:buSzPts val="2000"/>
              <a:buChar char="•"/>
              <a:defRPr sz="2000"/>
            </a:lvl2pPr>
            <a:lvl3pPr indent="-355600" lvl="2" marL="1371600" algn="l">
              <a:lnSpc>
                <a:spcPct val="125000"/>
              </a:lnSpc>
              <a:spcBef>
                <a:spcPts val="500"/>
              </a:spcBef>
              <a:spcAft>
                <a:spcPts val="0"/>
              </a:spcAft>
              <a:buClr>
                <a:schemeClr val="dk1"/>
              </a:buClr>
              <a:buSzPts val="2000"/>
              <a:buChar char="•"/>
              <a:defRPr sz="2000"/>
            </a:lvl3pPr>
            <a:lvl4pPr indent="-355600" lvl="3" marL="1828800" algn="l">
              <a:lnSpc>
                <a:spcPct val="125000"/>
              </a:lnSpc>
              <a:spcBef>
                <a:spcPts val="500"/>
              </a:spcBef>
              <a:spcAft>
                <a:spcPts val="0"/>
              </a:spcAft>
              <a:buClr>
                <a:schemeClr val="dk1"/>
              </a:buClr>
              <a:buSzPts val="2000"/>
              <a:buChar char="•"/>
              <a:defRPr sz="2000"/>
            </a:lvl4pPr>
            <a:lvl5pPr indent="-355600" lvl="4" marL="2286000" algn="l">
              <a:lnSpc>
                <a:spcPct val="125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13"/>
          <p:cNvSpPr txBox="1"/>
          <p:nvPr>
            <p:ph idx="3" type="body"/>
          </p:nvPr>
        </p:nvSpPr>
        <p:spPr>
          <a:xfrm>
            <a:off x="4446815" y="1681163"/>
            <a:ext cx="329837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1" name="Google Shape;131;p13"/>
          <p:cNvSpPr txBox="1"/>
          <p:nvPr>
            <p:ph idx="4" type="body"/>
          </p:nvPr>
        </p:nvSpPr>
        <p:spPr>
          <a:xfrm>
            <a:off x="4446815" y="2505075"/>
            <a:ext cx="3298370" cy="3684588"/>
          </a:xfrm>
          <a:prstGeom prst="rect">
            <a:avLst/>
          </a:prstGeom>
          <a:noFill/>
          <a:ln>
            <a:noFill/>
          </a:ln>
        </p:spPr>
        <p:txBody>
          <a:bodyPr anchorCtr="0" anchor="t" bIns="45700" lIns="91425" spcFirstLastPara="1" rIns="91425" wrap="square" tIns="45700">
            <a:noAutofit/>
          </a:bodyPr>
          <a:lstStyle>
            <a:lvl1pPr indent="-355600" lvl="0" marL="457200" algn="l">
              <a:lnSpc>
                <a:spcPct val="125000"/>
              </a:lnSpc>
              <a:spcBef>
                <a:spcPts val="1000"/>
              </a:spcBef>
              <a:spcAft>
                <a:spcPts val="0"/>
              </a:spcAft>
              <a:buClr>
                <a:schemeClr val="dk1"/>
              </a:buClr>
              <a:buSzPts val="2000"/>
              <a:buChar char="•"/>
              <a:defRPr sz="2000"/>
            </a:lvl1pPr>
            <a:lvl2pPr indent="-355600" lvl="1" marL="914400" algn="l">
              <a:lnSpc>
                <a:spcPct val="125000"/>
              </a:lnSpc>
              <a:spcBef>
                <a:spcPts val="500"/>
              </a:spcBef>
              <a:spcAft>
                <a:spcPts val="0"/>
              </a:spcAft>
              <a:buClr>
                <a:schemeClr val="dk1"/>
              </a:buClr>
              <a:buSzPts val="2000"/>
              <a:buChar char="•"/>
              <a:defRPr sz="2000"/>
            </a:lvl2pPr>
            <a:lvl3pPr indent="-355600" lvl="2" marL="1371600" algn="l">
              <a:lnSpc>
                <a:spcPct val="125000"/>
              </a:lnSpc>
              <a:spcBef>
                <a:spcPts val="500"/>
              </a:spcBef>
              <a:spcAft>
                <a:spcPts val="0"/>
              </a:spcAft>
              <a:buClr>
                <a:schemeClr val="dk1"/>
              </a:buClr>
              <a:buSzPts val="2000"/>
              <a:buChar char="•"/>
              <a:defRPr sz="2000"/>
            </a:lvl3pPr>
            <a:lvl4pPr indent="-355600" lvl="3" marL="1828800" algn="l">
              <a:lnSpc>
                <a:spcPct val="125000"/>
              </a:lnSpc>
              <a:spcBef>
                <a:spcPts val="500"/>
              </a:spcBef>
              <a:spcAft>
                <a:spcPts val="0"/>
              </a:spcAft>
              <a:buClr>
                <a:schemeClr val="dk1"/>
              </a:buClr>
              <a:buSzPts val="2000"/>
              <a:buChar char="•"/>
              <a:defRPr sz="2000"/>
            </a:lvl4pPr>
            <a:lvl5pPr indent="-355600" lvl="4" marL="2286000" algn="l">
              <a:lnSpc>
                <a:spcPct val="125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5" name="Google Shape;135;p13"/>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
        <p:nvSpPr>
          <p:cNvPr id="136" name="Google Shape;136;p13"/>
          <p:cNvSpPr txBox="1"/>
          <p:nvPr>
            <p:ph idx="5" type="body"/>
          </p:nvPr>
        </p:nvSpPr>
        <p:spPr>
          <a:xfrm>
            <a:off x="8053841" y="1681163"/>
            <a:ext cx="329837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7" name="Google Shape;137;p13"/>
          <p:cNvSpPr txBox="1"/>
          <p:nvPr>
            <p:ph idx="6" type="body"/>
          </p:nvPr>
        </p:nvSpPr>
        <p:spPr>
          <a:xfrm>
            <a:off x="8053841" y="2505075"/>
            <a:ext cx="3298370" cy="3684588"/>
          </a:xfrm>
          <a:prstGeom prst="rect">
            <a:avLst/>
          </a:prstGeom>
          <a:noFill/>
          <a:ln>
            <a:noFill/>
          </a:ln>
        </p:spPr>
        <p:txBody>
          <a:bodyPr anchorCtr="0" anchor="t" bIns="45700" lIns="91425" spcFirstLastPara="1" rIns="91425" wrap="square" tIns="45700">
            <a:noAutofit/>
          </a:bodyPr>
          <a:lstStyle>
            <a:lvl1pPr indent="-355600" lvl="0" marL="457200" algn="l">
              <a:lnSpc>
                <a:spcPct val="125000"/>
              </a:lnSpc>
              <a:spcBef>
                <a:spcPts val="1000"/>
              </a:spcBef>
              <a:spcAft>
                <a:spcPts val="0"/>
              </a:spcAft>
              <a:buClr>
                <a:schemeClr val="dk1"/>
              </a:buClr>
              <a:buSzPts val="2000"/>
              <a:buChar char="•"/>
              <a:defRPr sz="2000"/>
            </a:lvl1pPr>
            <a:lvl2pPr indent="-355600" lvl="1" marL="914400" algn="l">
              <a:lnSpc>
                <a:spcPct val="125000"/>
              </a:lnSpc>
              <a:spcBef>
                <a:spcPts val="500"/>
              </a:spcBef>
              <a:spcAft>
                <a:spcPts val="0"/>
              </a:spcAft>
              <a:buClr>
                <a:schemeClr val="dk1"/>
              </a:buClr>
              <a:buSzPts val="2000"/>
              <a:buChar char="•"/>
              <a:defRPr sz="2000"/>
            </a:lvl2pPr>
            <a:lvl3pPr indent="-355600" lvl="2" marL="1371600" algn="l">
              <a:lnSpc>
                <a:spcPct val="125000"/>
              </a:lnSpc>
              <a:spcBef>
                <a:spcPts val="500"/>
              </a:spcBef>
              <a:spcAft>
                <a:spcPts val="0"/>
              </a:spcAft>
              <a:buClr>
                <a:schemeClr val="dk1"/>
              </a:buClr>
              <a:buSzPts val="2000"/>
              <a:buChar char="•"/>
              <a:defRPr sz="2000"/>
            </a:lvl3pPr>
            <a:lvl4pPr indent="-355600" lvl="3" marL="1828800" algn="l">
              <a:lnSpc>
                <a:spcPct val="125000"/>
              </a:lnSpc>
              <a:spcBef>
                <a:spcPts val="500"/>
              </a:spcBef>
              <a:spcAft>
                <a:spcPts val="0"/>
              </a:spcAft>
              <a:buClr>
                <a:schemeClr val="dk1"/>
              </a:buClr>
              <a:buSzPts val="2000"/>
              <a:buChar char="•"/>
              <a:defRPr sz="2000"/>
            </a:lvl4pPr>
            <a:lvl5pPr indent="-355600" lvl="4" marL="2286000" algn="l">
              <a:lnSpc>
                <a:spcPct val="125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13"/>
          <p:cNvSpPr/>
          <p:nvPr/>
        </p:nvSpPr>
        <p:spPr>
          <a:xfrm>
            <a:off x="10508317" y="492206"/>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9" name="Google Shape;139;p13"/>
          <p:cNvSpPr/>
          <p:nvPr/>
        </p:nvSpPr>
        <p:spPr>
          <a:xfrm>
            <a:off x="11477944" y="105558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40" name="Google Shape;140;p13"/>
          <p:cNvSpPr/>
          <p:nvPr/>
        </p:nvSpPr>
        <p:spPr>
          <a:xfrm>
            <a:off x="11241555" y="44663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20" name="Shape 20"/>
        <p:cNvGrpSpPr/>
        <p:nvPr/>
      </p:nvGrpSpPr>
      <p:grpSpPr>
        <a:xfrm>
          <a:off x="0" y="0"/>
          <a:ext cx="0" cy="0"/>
          <a:chOff x="0" y="0"/>
          <a:chExt cx="0" cy="0"/>
        </a:xfrm>
      </p:grpSpPr>
      <p:cxnSp>
        <p:nvCxnSpPr>
          <p:cNvPr id="21" name="Google Shape;21;p3"/>
          <p:cNvCxnSpPr/>
          <p:nvPr/>
        </p:nvCxnSpPr>
        <p:spPr>
          <a:xfrm>
            <a:off x="0" y="806470"/>
            <a:ext cx="7903723" cy="0"/>
          </a:xfrm>
          <a:prstGeom prst="straightConnector1">
            <a:avLst/>
          </a:prstGeom>
          <a:noFill/>
          <a:ln cap="sq" cmpd="sng" w="25400">
            <a:solidFill>
              <a:schemeClr val="accent2"/>
            </a:solidFill>
            <a:prstDash val="solid"/>
            <a:bevel/>
            <a:headEnd len="sm" w="sm" type="none"/>
            <a:tailEnd len="sm" w="sm" type="none"/>
          </a:ln>
        </p:spPr>
      </p:cxnSp>
      <p:sp>
        <p:nvSpPr>
          <p:cNvPr id="22" name="Google Shape;22;p3"/>
          <p:cNvSpPr/>
          <p:nvPr/>
        </p:nvSpPr>
        <p:spPr>
          <a:xfrm>
            <a:off x="10969280" y="178001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3" name="Google Shape;23;p3"/>
          <p:cNvSpPr/>
          <p:nvPr/>
        </p:nvSpPr>
        <p:spPr>
          <a:xfrm>
            <a:off x="11281590" y="2070656"/>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4" name="Google Shape;24;p3"/>
          <p:cNvSpPr txBox="1"/>
          <p:nvPr>
            <p:ph type="title"/>
          </p:nvPr>
        </p:nvSpPr>
        <p:spPr>
          <a:xfrm>
            <a:off x="838200" y="989031"/>
            <a:ext cx="4984628" cy="149133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400"/>
              <a:buFont typeface="Open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838200" y="2814530"/>
            <a:ext cx="4984628" cy="335925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solidFill>
                  <a:schemeClr val="dk1"/>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p:nvPr>
            <p:ph idx="2" type="pic"/>
          </p:nvPr>
        </p:nvSpPr>
        <p:spPr>
          <a:xfrm>
            <a:off x="7464666" y="1678220"/>
            <a:ext cx="4267645" cy="4267645"/>
          </a:xfrm>
          <a:prstGeom prst="rect">
            <a:avLst/>
          </a:prstGeom>
          <a:noFill/>
          <a:ln>
            <a:noFill/>
          </a:ln>
        </p:spPr>
      </p:sp>
      <p:sp>
        <p:nvSpPr>
          <p:cNvPr id="27" name="Google Shape;27;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7962190" y="623907"/>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30" name="Shape 30"/>
        <p:cNvGrpSpPr/>
        <p:nvPr/>
      </p:nvGrpSpPr>
      <p:grpSpPr>
        <a:xfrm>
          <a:off x="0" y="0"/>
          <a:ext cx="0" cy="0"/>
          <a:chOff x="0" y="0"/>
          <a:chExt cx="0" cy="0"/>
        </a:xfrm>
      </p:grpSpPr>
      <p:cxnSp>
        <p:nvCxnSpPr>
          <p:cNvPr id="31" name="Google Shape;31;p4"/>
          <p:cNvCxnSpPr/>
          <p:nvPr/>
        </p:nvCxnSpPr>
        <p:spPr>
          <a:xfrm>
            <a:off x="11586162" y="3610394"/>
            <a:ext cx="0" cy="3238728"/>
          </a:xfrm>
          <a:prstGeom prst="straightConnector1">
            <a:avLst/>
          </a:prstGeom>
          <a:noFill/>
          <a:ln cap="sq" cmpd="sng" w="25400">
            <a:solidFill>
              <a:schemeClr val="accent2"/>
            </a:solidFill>
            <a:prstDash val="solid"/>
            <a:bevel/>
            <a:headEnd len="sm" w="sm" type="none"/>
            <a:tailEnd len="sm" w="sm" type="none"/>
          </a:ln>
        </p:spPr>
      </p:cxnSp>
      <p:sp>
        <p:nvSpPr>
          <p:cNvPr id="32" name="Google Shape;32;p4"/>
          <p:cNvSpPr/>
          <p:nvPr/>
        </p:nvSpPr>
        <p:spPr>
          <a:xfrm>
            <a:off x="192268" y="536567"/>
            <a:ext cx="5784867" cy="5784867"/>
          </a:xfrm>
          <a:prstGeom prst="ellipse">
            <a:avLst/>
          </a:prstGeom>
          <a:gradFill>
            <a:gsLst>
              <a:gs pos="0">
                <a:schemeClr val="accent2"/>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3" name="Google Shape;33;p4"/>
          <p:cNvSpPr txBox="1"/>
          <p:nvPr>
            <p:ph type="title"/>
          </p:nvPr>
        </p:nvSpPr>
        <p:spPr>
          <a:xfrm>
            <a:off x="867340" y="2446418"/>
            <a:ext cx="4434721" cy="19651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500"/>
              <a:buFont typeface="Open Sans"/>
              <a:buNone/>
              <a:defRPr sz="4500">
                <a:solidFill>
                  <a:schemeClr val="lt1"/>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392583" y="536567"/>
            <a:ext cx="4518504" cy="5784867"/>
          </a:xfrm>
          <a:prstGeom prst="rect">
            <a:avLst/>
          </a:prstGeom>
          <a:noFill/>
          <a:ln>
            <a:noFill/>
          </a:ln>
        </p:spPr>
        <p:txBody>
          <a:bodyPr anchorCtr="0" anchor="ctr" bIns="45700" lIns="91425" spcFirstLastPara="1" rIns="91425" wrap="square" tIns="45700">
            <a:normAutofit/>
          </a:bodyPr>
          <a:lstStyle>
            <a:lvl1pPr indent="-228600" lvl="0" marL="457200" algn="l">
              <a:lnSpc>
                <a:spcPct val="138888"/>
              </a:lnSpc>
              <a:spcBef>
                <a:spcPts val="1000"/>
              </a:spcBef>
              <a:spcAft>
                <a:spcPts val="0"/>
              </a:spcAft>
              <a:buClr>
                <a:schemeClr val="dk1"/>
              </a:buClr>
              <a:buSzPts val="1800"/>
              <a:buNone/>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4"/>
          <p:cNvSpPr/>
          <p:nvPr/>
        </p:nvSpPr>
        <p:spPr>
          <a:xfrm>
            <a:off x="1109945" y="351421"/>
            <a:ext cx="198609" cy="198609"/>
          </a:xfrm>
          <a:custGeom>
            <a:rect b="b" l="l" r="r" t="t"/>
            <a:pathLst>
              <a:path extrusionOk="0" h="139038" w="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6" name="Google Shape;36;p4"/>
          <p:cNvSpPr/>
          <p:nvPr/>
        </p:nvSpPr>
        <p:spPr>
          <a:xfrm>
            <a:off x="5425883" y="5732852"/>
            <a:ext cx="130186" cy="130186"/>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7" name="Google Shape;37;p4"/>
          <p:cNvSpPr/>
          <p:nvPr/>
        </p:nvSpPr>
        <p:spPr>
          <a:xfrm>
            <a:off x="539223" y="1072473"/>
            <a:ext cx="182432" cy="182432"/>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8" name="Google Shape;38;p4"/>
          <p:cNvSpPr txBox="1"/>
          <p:nvPr>
            <p:ph idx="10" type="dt"/>
          </p:nvPr>
        </p:nvSpPr>
        <p:spPr>
          <a:xfrm>
            <a:off x="5785751"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rot="-5400000">
            <a:off x="9812116" y="1591485"/>
            <a:ext cx="354809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table" type="obj">
  <p:cSld name="OBJECT">
    <p:spTree>
      <p:nvGrpSpPr>
        <p:cNvPr id="41" name="Shape 41"/>
        <p:cNvGrpSpPr/>
        <p:nvPr/>
      </p:nvGrpSpPr>
      <p:grpSpPr>
        <a:xfrm>
          <a:off x="0" y="0"/>
          <a:ext cx="0" cy="0"/>
          <a:chOff x="0" y="0"/>
          <a:chExt cx="0" cy="0"/>
        </a:xfrm>
      </p:grpSpPr>
      <p:sp>
        <p:nvSpPr>
          <p:cNvPr id="42" name="Google Shape;4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Open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
        <p:nvSpPr>
          <p:cNvPr id="44" name="Google Shape;4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8" name="Shape 48"/>
        <p:cNvGrpSpPr/>
        <p:nvPr/>
      </p:nvGrpSpPr>
      <p:grpSpPr>
        <a:xfrm>
          <a:off x="0" y="0"/>
          <a:ext cx="0" cy="0"/>
          <a:chOff x="0" y="0"/>
          <a:chExt cx="0" cy="0"/>
        </a:xfrm>
      </p:grpSpPr>
      <p:sp>
        <p:nvSpPr>
          <p:cNvPr id="49" name="Google Shape;49;p6"/>
          <p:cNvSpPr/>
          <p:nvPr/>
        </p:nvSpPr>
        <p:spPr>
          <a:xfrm>
            <a:off x="1123008" y="252743"/>
            <a:ext cx="4739619" cy="3042610"/>
          </a:xfrm>
          <a:prstGeom prst="rect">
            <a:avLst/>
          </a:prstGeom>
          <a:gradFill>
            <a:gsLst>
              <a:gs pos="0">
                <a:schemeClr val="accent2"/>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50" name="Google Shape;50;p6"/>
          <p:cNvSpPr/>
          <p:nvPr/>
        </p:nvSpPr>
        <p:spPr>
          <a:xfrm>
            <a:off x="425449" y="3548095"/>
            <a:ext cx="4739619" cy="3042610"/>
          </a:xfrm>
          <a:prstGeom prst="rect">
            <a:avLst/>
          </a:prstGeom>
          <a:gradFill>
            <a:gsLst>
              <a:gs pos="0">
                <a:schemeClr val="accent2"/>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51" name="Google Shape;51;p6"/>
          <p:cNvSpPr txBox="1"/>
          <p:nvPr>
            <p:ph type="title"/>
          </p:nvPr>
        </p:nvSpPr>
        <p:spPr>
          <a:xfrm>
            <a:off x="6392583" y="252743"/>
            <a:ext cx="4434721" cy="19651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400"/>
              <a:buFont typeface="Open Sans"/>
              <a:buNone/>
              <a:defRPr sz="5400">
                <a:solidFill>
                  <a:schemeClr val="dk1"/>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p:nvPr>
            <p:ph idx="2" type="pic"/>
          </p:nvPr>
        </p:nvSpPr>
        <p:spPr>
          <a:xfrm>
            <a:off x="1352550" y="539750"/>
            <a:ext cx="4281488" cy="2468563"/>
          </a:xfrm>
          <a:prstGeom prst="rect">
            <a:avLst/>
          </a:prstGeom>
          <a:noFill/>
          <a:ln>
            <a:noFill/>
          </a:ln>
        </p:spPr>
      </p:sp>
      <p:sp>
        <p:nvSpPr>
          <p:cNvPr id="53" name="Google Shape;53;p6"/>
          <p:cNvSpPr/>
          <p:nvPr>
            <p:ph idx="3" type="pic"/>
          </p:nvPr>
        </p:nvSpPr>
        <p:spPr>
          <a:xfrm>
            <a:off x="654050" y="3835400"/>
            <a:ext cx="4281488" cy="2468563"/>
          </a:xfrm>
          <a:prstGeom prst="rect">
            <a:avLst/>
          </a:prstGeom>
          <a:noFill/>
          <a:ln>
            <a:noFill/>
          </a:ln>
        </p:spPr>
      </p:sp>
      <p:sp>
        <p:nvSpPr>
          <p:cNvPr id="54" name="Google Shape;54;p6"/>
          <p:cNvSpPr txBox="1"/>
          <p:nvPr>
            <p:ph idx="1" type="body"/>
          </p:nvPr>
        </p:nvSpPr>
        <p:spPr>
          <a:xfrm>
            <a:off x="6392583" y="2645922"/>
            <a:ext cx="4434721" cy="371042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55" name="Google Shape;55;p6"/>
          <p:cNvCxnSpPr/>
          <p:nvPr/>
        </p:nvCxnSpPr>
        <p:spPr>
          <a:xfrm>
            <a:off x="11586162" y="3610394"/>
            <a:ext cx="0" cy="3238728"/>
          </a:xfrm>
          <a:prstGeom prst="straightConnector1">
            <a:avLst/>
          </a:prstGeom>
          <a:noFill/>
          <a:ln cap="sq" cmpd="sng" w="25400">
            <a:solidFill>
              <a:schemeClr val="accent2"/>
            </a:solidFill>
            <a:prstDash val="solid"/>
            <a:bevel/>
            <a:headEnd len="sm" w="sm" type="none"/>
            <a:tailEnd len="sm" w="sm" type="none"/>
          </a:ln>
        </p:spPr>
      </p:cxnSp>
      <p:sp>
        <p:nvSpPr>
          <p:cNvPr id="56" name="Google Shape;56;p6"/>
          <p:cNvSpPr txBox="1"/>
          <p:nvPr>
            <p:ph idx="10" type="dt"/>
          </p:nvPr>
        </p:nvSpPr>
        <p:spPr>
          <a:xfrm>
            <a:off x="5785751"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1" type="ftr"/>
          </p:nvPr>
        </p:nvSpPr>
        <p:spPr>
          <a:xfrm rot="-5400000">
            <a:off x="9812116" y="1591485"/>
            <a:ext cx="354809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gradFill>
          <a:gsLst>
            <a:gs pos="0">
              <a:schemeClr val="accent2"/>
            </a:gs>
            <a:gs pos="100000">
              <a:schemeClr val="accent4"/>
            </a:gs>
          </a:gsLst>
          <a:lin ang="2700000" scaled="0"/>
        </a:gradFill>
      </p:bgPr>
    </p:bg>
    <p:spTree>
      <p:nvGrpSpPr>
        <p:cNvPr id="59" name="Shape 59"/>
        <p:cNvGrpSpPr/>
        <p:nvPr/>
      </p:nvGrpSpPr>
      <p:grpSpPr>
        <a:xfrm>
          <a:off x="0" y="0"/>
          <a:ext cx="0" cy="0"/>
          <a:chOff x="0" y="0"/>
          <a:chExt cx="0" cy="0"/>
        </a:xfrm>
      </p:grpSpPr>
      <p:sp>
        <p:nvSpPr>
          <p:cNvPr id="60" name="Google Shape;60;p7"/>
          <p:cNvSpPr txBox="1"/>
          <p:nvPr>
            <p:ph type="title"/>
          </p:nvPr>
        </p:nvSpPr>
        <p:spPr>
          <a:xfrm>
            <a:off x="1604908" y="894110"/>
            <a:ext cx="5181735" cy="25348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5400"/>
              <a:buFont typeface="Open Sans"/>
              <a:buNone/>
              <a:defRPr b="1" sz="5400">
                <a:solidFill>
                  <a:schemeClr val="lt1"/>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7"/>
          <p:cNvSpPr/>
          <p:nvPr/>
        </p:nvSpPr>
        <p:spPr>
          <a:xfrm>
            <a:off x="669236" y="1606411"/>
            <a:ext cx="139038" cy="139038"/>
          </a:xfrm>
          <a:custGeom>
            <a:rect b="b" l="l" r="r" t="t"/>
            <a:pathLst>
              <a:path extrusionOk="0" h="139038" w="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2" name="Google Shape;62;p7"/>
          <p:cNvSpPr/>
          <p:nvPr/>
        </p:nvSpPr>
        <p:spPr>
          <a:xfrm>
            <a:off x="1028014" y="1835705"/>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3" name="Google Shape;63;p7"/>
          <p:cNvSpPr/>
          <p:nvPr/>
        </p:nvSpPr>
        <p:spPr>
          <a:xfrm>
            <a:off x="653696" y="2060130"/>
            <a:ext cx="127713" cy="127713"/>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4" name="Google Shape;64;p7"/>
          <p:cNvSpPr txBox="1"/>
          <p:nvPr>
            <p:ph idx="1" type="body"/>
          </p:nvPr>
        </p:nvSpPr>
        <p:spPr>
          <a:xfrm>
            <a:off x="1604905" y="3728425"/>
            <a:ext cx="5181735" cy="253489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None/>
              <a:defRPr sz="2000">
                <a:solidFill>
                  <a:schemeClr val="lt1"/>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7"/>
          <p:cNvSpPr/>
          <p:nvPr>
            <p:ph idx="2" type="pic"/>
          </p:nvPr>
        </p:nvSpPr>
        <p:spPr>
          <a:xfrm>
            <a:off x="7130003" y="1856226"/>
            <a:ext cx="2040674" cy="2040674"/>
          </a:xfrm>
          <a:prstGeom prst="rect">
            <a:avLst/>
          </a:prstGeom>
          <a:noFill/>
          <a:ln>
            <a:noFill/>
          </a:ln>
        </p:spPr>
      </p:sp>
      <p:sp>
        <p:nvSpPr>
          <p:cNvPr id="66" name="Google Shape;66;p7"/>
          <p:cNvSpPr/>
          <p:nvPr>
            <p:ph idx="3" type="pic"/>
          </p:nvPr>
        </p:nvSpPr>
        <p:spPr>
          <a:xfrm>
            <a:off x="9325160" y="0"/>
            <a:ext cx="2866840" cy="2925044"/>
          </a:xfrm>
          <a:prstGeom prst="rect">
            <a:avLst/>
          </a:prstGeom>
          <a:noFill/>
          <a:ln>
            <a:noFill/>
          </a:ln>
        </p:spPr>
      </p:sp>
      <p:sp>
        <p:nvSpPr>
          <p:cNvPr id="67" name="Google Shape;67;p7"/>
          <p:cNvSpPr/>
          <p:nvPr>
            <p:ph idx="4" type="pic"/>
          </p:nvPr>
        </p:nvSpPr>
        <p:spPr>
          <a:xfrm>
            <a:off x="8465227" y="3267983"/>
            <a:ext cx="3726773" cy="3590017"/>
          </a:xfrm>
          <a:prstGeom prst="rect">
            <a:avLst/>
          </a:prstGeom>
          <a:noFill/>
          <a:ln>
            <a:noFill/>
          </a:ln>
        </p:spPr>
      </p:sp>
      <p:sp>
        <p:nvSpPr>
          <p:cNvPr id="68" name="Google Shape;6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1200" cap="none">
                <a:solidFill>
                  <a:schemeClr val="lt1"/>
                </a:solidFill>
                <a:latin typeface="Open Sans"/>
                <a:ea typeface="Open Sans"/>
                <a:cs typeface="Open Sans"/>
                <a:sym typeface="Open Sans"/>
              </a:defRPr>
            </a:lvl1pPr>
            <a:lvl2pPr indent="0" lvl="1" marL="0" algn="r">
              <a:spcBef>
                <a:spcPts val="0"/>
              </a:spcBef>
              <a:buNone/>
              <a:defRPr b="1" i="0" sz="1200" cap="none">
                <a:solidFill>
                  <a:schemeClr val="lt1"/>
                </a:solidFill>
                <a:latin typeface="Open Sans"/>
                <a:ea typeface="Open Sans"/>
                <a:cs typeface="Open Sans"/>
                <a:sym typeface="Open Sans"/>
              </a:defRPr>
            </a:lvl2pPr>
            <a:lvl3pPr indent="0" lvl="2" marL="0" algn="r">
              <a:spcBef>
                <a:spcPts val="0"/>
              </a:spcBef>
              <a:buNone/>
              <a:defRPr b="1" i="0" sz="1200" cap="none">
                <a:solidFill>
                  <a:schemeClr val="lt1"/>
                </a:solidFill>
                <a:latin typeface="Open Sans"/>
                <a:ea typeface="Open Sans"/>
                <a:cs typeface="Open Sans"/>
                <a:sym typeface="Open Sans"/>
              </a:defRPr>
            </a:lvl3pPr>
            <a:lvl4pPr indent="0" lvl="3" marL="0" algn="r">
              <a:spcBef>
                <a:spcPts val="0"/>
              </a:spcBef>
              <a:buNone/>
              <a:defRPr b="1" i="0" sz="1200" cap="none">
                <a:solidFill>
                  <a:schemeClr val="lt1"/>
                </a:solidFill>
                <a:latin typeface="Open Sans"/>
                <a:ea typeface="Open Sans"/>
                <a:cs typeface="Open Sans"/>
                <a:sym typeface="Open Sans"/>
              </a:defRPr>
            </a:lvl4pPr>
            <a:lvl5pPr indent="0" lvl="4" marL="0" algn="r">
              <a:spcBef>
                <a:spcPts val="0"/>
              </a:spcBef>
              <a:buNone/>
              <a:defRPr b="1" i="0" sz="1200" cap="none">
                <a:solidFill>
                  <a:schemeClr val="lt1"/>
                </a:solidFill>
                <a:latin typeface="Open Sans"/>
                <a:ea typeface="Open Sans"/>
                <a:cs typeface="Open Sans"/>
                <a:sym typeface="Open Sans"/>
              </a:defRPr>
            </a:lvl5pPr>
            <a:lvl6pPr indent="0" lvl="5" marL="0" algn="r">
              <a:spcBef>
                <a:spcPts val="0"/>
              </a:spcBef>
              <a:buNone/>
              <a:defRPr b="1" i="0" sz="1200" cap="none">
                <a:solidFill>
                  <a:schemeClr val="lt1"/>
                </a:solidFill>
                <a:latin typeface="Open Sans"/>
                <a:ea typeface="Open Sans"/>
                <a:cs typeface="Open Sans"/>
                <a:sym typeface="Open Sans"/>
              </a:defRPr>
            </a:lvl6pPr>
            <a:lvl7pPr indent="0" lvl="6" marL="0" algn="r">
              <a:spcBef>
                <a:spcPts val="0"/>
              </a:spcBef>
              <a:buNone/>
              <a:defRPr b="1" i="0" sz="1200" cap="none">
                <a:solidFill>
                  <a:schemeClr val="lt1"/>
                </a:solidFill>
                <a:latin typeface="Open Sans"/>
                <a:ea typeface="Open Sans"/>
                <a:cs typeface="Open Sans"/>
                <a:sym typeface="Open Sans"/>
              </a:defRPr>
            </a:lvl7pPr>
            <a:lvl8pPr indent="0" lvl="7" marL="0" algn="r">
              <a:spcBef>
                <a:spcPts val="0"/>
              </a:spcBef>
              <a:buNone/>
              <a:defRPr b="1" i="0" sz="1200" cap="none">
                <a:solidFill>
                  <a:schemeClr val="lt1"/>
                </a:solidFill>
                <a:latin typeface="Open Sans"/>
                <a:ea typeface="Open Sans"/>
                <a:cs typeface="Open Sans"/>
                <a:sym typeface="Open Sans"/>
              </a:defRPr>
            </a:lvl8pPr>
            <a:lvl9pPr indent="0" lvl="8" marL="0" algn="r">
              <a:spcBef>
                <a:spcPts val="0"/>
              </a:spcBef>
              <a:buNone/>
              <a:defRPr b="1" i="0" sz="1200" cap="non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cxnSp>
        <p:nvCxnSpPr>
          <p:cNvPr id="69" name="Google Shape;69;p7"/>
          <p:cNvCxnSpPr/>
          <p:nvPr/>
        </p:nvCxnSpPr>
        <p:spPr>
          <a:xfrm>
            <a:off x="1301262" y="3496322"/>
            <a:ext cx="0" cy="3352800"/>
          </a:xfrm>
          <a:prstGeom prst="straightConnector1">
            <a:avLst/>
          </a:prstGeom>
          <a:noFill/>
          <a:ln cap="sq" cmpd="sng" w="25400">
            <a:solidFill>
              <a:schemeClr val="lt1"/>
            </a:solidFill>
            <a:prstDash val="solid"/>
            <a:bevel/>
            <a:headEnd len="sm" w="sm" type="none"/>
            <a:tailEnd len="sm" w="sm" type="none"/>
          </a:ln>
        </p:spPr>
      </p:cxnSp>
      <p:sp>
        <p:nvSpPr>
          <p:cNvPr id="70" name="Google Shape;70;p7"/>
          <p:cNvSpPr txBox="1"/>
          <p:nvPr>
            <p:ph idx="10" type="dt"/>
          </p:nvPr>
        </p:nvSpPr>
        <p:spPr>
          <a:xfrm>
            <a:off x="1301262" y="21822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1" type="ftr"/>
          </p:nvPr>
        </p:nvSpPr>
        <p:spPr>
          <a:xfrm rot="-5400000">
            <a:off x="-762668" y="4999038"/>
            <a:ext cx="335280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bg>
      <p:bgPr>
        <a:gradFill>
          <a:gsLst>
            <a:gs pos="0">
              <a:schemeClr val="accent2"/>
            </a:gs>
            <a:gs pos="100000">
              <a:schemeClr val="accent4"/>
            </a:gs>
          </a:gsLst>
          <a:lin ang="18900000" scaled="0"/>
        </a:gradFill>
      </p:bgPr>
    </p:bg>
    <p:spTree>
      <p:nvGrpSpPr>
        <p:cNvPr id="72" name="Shape 72"/>
        <p:cNvGrpSpPr/>
        <p:nvPr/>
      </p:nvGrpSpPr>
      <p:grpSpPr>
        <a:xfrm>
          <a:off x="0" y="0"/>
          <a:ext cx="0" cy="0"/>
          <a:chOff x="0" y="0"/>
          <a:chExt cx="0" cy="0"/>
        </a:xfrm>
      </p:grpSpPr>
      <p:sp>
        <p:nvSpPr>
          <p:cNvPr id="73" name="Google Shape;73;p8"/>
          <p:cNvSpPr/>
          <p:nvPr>
            <p:ph idx="2" type="pic"/>
          </p:nvPr>
        </p:nvSpPr>
        <p:spPr>
          <a:xfrm>
            <a:off x="0" y="0"/>
            <a:ext cx="12188370" cy="6858000"/>
          </a:xfrm>
          <a:prstGeom prst="rect">
            <a:avLst/>
          </a:prstGeom>
          <a:noFill/>
          <a:ln>
            <a:noFill/>
          </a:ln>
        </p:spPr>
      </p:sp>
      <p:sp>
        <p:nvSpPr>
          <p:cNvPr id="74" name="Google Shape;74;p8"/>
          <p:cNvSpPr txBox="1"/>
          <p:nvPr>
            <p:ph type="title"/>
          </p:nvPr>
        </p:nvSpPr>
        <p:spPr>
          <a:xfrm>
            <a:off x="1256275" y="2276439"/>
            <a:ext cx="9679448" cy="286843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7200"/>
              <a:buFont typeface="Open Sans"/>
              <a:buNone/>
              <a:defRPr b="1" sz="7200" cap="none">
                <a:solidFill>
                  <a:schemeClr val="lt1"/>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8"/>
          <p:cNvSpPr txBox="1"/>
          <p:nvPr>
            <p:ph idx="1" type="body"/>
          </p:nvPr>
        </p:nvSpPr>
        <p:spPr>
          <a:xfrm>
            <a:off x="1256275" y="5098254"/>
            <a:ext cx="9679449" cy="75025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None/>
              <a:defRPr sz="2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76" name="Google Shape;76;p8"/>
          <p:cNvCxnSpPr/>
          <p:nvPr/>
        </p:nvCxnSpPr>
        <p:spPr>
          <a:xfrm rot="10800000">
            <a:off x="-10886" y="821523"/>
            <a:ext cx="8473201" cy="0"/>
          </a:xfrm>
          <a:prstGeom prst="straightConnector1">
            <a:avLst/>
          </a:prstGeom>
          <a:noFill/>
          <a:ln cap="flat" cmpd="sng" w="19050">
            <a:solidFill>
              <a:schemeClr val="lt1"/>
            </a:solidFill>
            <a:prstDash val="solid"/>
            <a:miter lim="800000"/>
            <a:headEnd len="sm" w="sm" type="none"/>
            <a:tailEnd len="sm" w="sm" type="none"/>
          </a:ln>
        </p:spPr>
      </p:cxnSp>
      <p:sp>
        <p:nvSpPr>
          <p:cNvPr id="77" name="Google Shape;77;p8"/>
          <p:cNvSpPr/>
          <p:nvPr/>
        </p:nvSpPr>
        <p:spPr>
          <a:xfrm>
            <a:off x="544954" y="2865643"/>
            <a:ext cx="146329" cy="157937"/>
          </a:xfrm>
          <a:custGeom>
            <a:rect b="b" l="l" r="r" t="t"/>
            <a:pathLst>
              <a:path extrusionOk="0" h="139038" w="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78" name="Google Shape;78;p8"/>
          <p:cNvSpPr/>
          <p:nvPr/>
        </p:nvSpPr>
        <p:spPr>
          <a:xfrm>
            <a:off x="903734" y="3094942"/>
            <a:ext cx="100584" cy="100584"/>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79" name="Google Shape;79;p8"/>
          <p:cNvSpPr/>
          <p:nvPr/>
        </p:nvSpPr>
        <p:spPr>
          <a:xfrm>
            <a:off x="532920" y="3619230"/>
            <a:ext cx="128016" cy="128016"/>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80" name="Shape 80"/>
        <p:cNvGrpSpPr/>
        <p:nvPr/>
      </p:nvGrpSpPr>
      <p:grpSpPr>
        <a:xfrm>
          <a:off x="0" y="0"/>
          <a:ext cx="0" cy="0"/>
          <a:chOff x="0" y="0"/>
          <a:chExt cx="0" cy="0"/>
        </a:xfrm>
      </p:grpSpPr>
      <p:sp>
        <p:nvSpPr>
          <p:cNvPr id="81" name="Google Shape;8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Open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9"/>
          <p:cNvSpPr txBox="1"/>
          <p:nvPr>
            <p:ph idx="1" type="body"/>
          </p:nvPr>
        </p:nvSpPr>
        <p:spPr>
          <a:xfrm>
            <a:off x="1284395" y="1825625"/>
            <a:ext cx="10069401"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6" name="Google Shape;86;p9"/>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87" name="Shape 87"/>
        <p:cNvGrpSpPr/>
        <p:nvPr/>
      </p:nvGrpSpPr>
      <p:grpSpPr>
        <a:xfrm>
          <a:off x="0" y="0"/>
          <a:ext cx="0" cy="0"/>
          <a:chOff x="0" y="0"/>
          <a:chExt cx="0" cy="0"/>
        </a:xfrm>
      </p:grpSpPr>
      <p:sp>
        <p:nvSpPr>
          <p:cNvPr id="88" name="Google Shape;88;p10"/>
          <p:cNvSpPr/>
          <p:nvPr/>
        </p:nvSpPr>
        <p:spPr>
          <a:xfrm>
            <a:off x="0" y="0"/>
            <a:ext cx="5779911" cy="6858000"/>
          </a:xfrm>
          <a:prstGeom prst="rect">
            <a:avLst/>
          </a:prstGeom>
          <a:gradFill>
            <a:gsLst>
              <a:gs pos="0">
                <a:schemeClr val="accent2"/>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89" name="Google Shape;89;p10"/>
          <p:cNvSpPr txBox="1"/>
          <p:nvPr>
            <p:ph type="title"/>
          </p:nvPr>
        </p:nvSpPr>
        <p:spPr>
          <a:xfrm>
            <a:off x="6392583" y="252743"/>
            <a:ext cx="4434721" cy="4820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400"/>
              <a:buFont typeface="Open Sans"/>
              <a:buNone/>
              <a:defRPr sz="5400">
                <a:solidFill>
                  <a:schemeClr val="dk1"/>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0"/>
          <p:cNvSpPr/>
          <p:nvPr>
            <p:ph idx="2" type="pic"/>
          </p:nvPr>
        </p:nvSpPr>
        <p:spPr>
          <a:xfrm>
            <a:off x="273301" y="299507"/>
            <a:ext cx="5221620" cy="6258985"/>
          </a:xfrm>
          <a:prstGeom prst="rect">
            <a:avLst/>
          </a:prstGeom>
          <a:noFill/>
          <a:ln>
            <a:noFill/>
          </a:ln>
        </p:spPr>
      </p:sp>
      <p:sp>
        <p:nvSpPr>
          <p:cNvPr id="91" name="Google Shape;9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 type="body"/>
          </p:nvPr>
        </p:nvSpPr>
        <p:spPr>
          <a:xfrm>
            <a:off x="6392583" y="5377543"/>
            <a:ext cx="4434721" cy="97880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93" name="Google Shape;93;p10"/>
          <p:cNvCxnSpPr/>
          <p:nvPr/>
        </p:nvCxnSpPr>
        <p:spPr>
          <a:xfrm>
            <a:off x="11586162" y="3610394"/>
            <a:ext cx="0" cy="3238728"/>
          </a:xfrm>
          <a:prstGeom prst="straightConnector1">
            <a:avLst/>
          </a:prstGeom>
          <a:noFill/>
          <a:ln cap="sq" cmpd="sng" w="25400">
            <a:solidFill>
              <a:schemeClr val="accent2"/>
            </a:solidFill>
            <a:prstDash val="solid"/>
            <a:bevel/>
            <a:headEnd len="sm" w="sm" type="none"/>
            <a:tailEnd len="sm" w="sm" type="none"/>
          </a:ln>
        </p:spPr>
      </p:cxnSp>
      <p:sp>
        <p:nvSpPr>
          <p:cNvPr id="94" name="Google Shape;94;p10"/>
          <p:cNvSpPr txBox="1"/>
          <p:nvPr>
            <p:ph idx="11" type="ftr"/>
          </p:nvPr>
        </p:nvSpPr>
        <p:spPr>
          <a:xfrm rot="-5400000">
            <a:off x="9812116" y="1591485"/>
            <a:ext cx="354809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5400"/>
              <a:buFont typeface="Open Sans"/>
              <a:buNone/>
              <a:defRPr b="0" i="0" sz="5400" u="none" cap="none" strike="noStrik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chemeClr val="accent2"/>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chemeClr val="accent2"/>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2"/>
                </a:solidFill>
                <a:latin typeface="Open Sans"/>
                <a:ea typeface="Open Sans"/>
                <a:cs typeface="Open Sans"/>
                <a:sym typeface="Open Sans"/>
              </a:defRPr>
            </a:lvl1pPr>
            <a:lvl2pPr indent="0" lvl="1" marL="0" marR="0" rtl="0" algn="r">
              <a:spcBef>
                <a:spcPts val="0"/>
              </a:spcBef>
              <a:buNone/>
              <a:defRPr b="1" i="0" sz="1200" u="none" cap="none" strike="noStrike">
                <a:solidFill>
                  <a:schemeClr val="accent2"/>
                </a:solidFill>
                <a:latin typeface="Open Sans"/>
                <a:ea typeface="Open Sans"/>
                <a:cs typeface="Open Sans"/>
                <a:sym typeface="Open Sans"/>
              </a:defRPr>
            </a:lvl2pPr>
            <a:lvl3pPr indent="0" lvl="2" marL="0" marR="0" rtl="0" algn="r">
              <a:spcBef>
                <a:spcPts val="0"/>
              </a:spcBef>
              <a:buNone/>
              <a:defRPr b="1" i="0" sz="1200" u="none" cap="none" strike="noStrike">
                <a:solidFill>
                  <a:schemeClr val="accent2"/>
                </a:solidFill>
                <a:latin typeface="Open Sans"/>
                <a:ea typeface="Open Sans"/>
                <a:cs typeface="Open Sans"/>
                <a:sym typeface="Open Sans"/>
              </a:defRPr>
            </a:lvl3pPr>
            <a:lvl4pPr indent="0" lvl="3" marL="0" marR="0" rtl="0" algn="r">
              <a:spcBef>
                <a:spcPts val="0"/>
              </a:spcBef>
              <a:buNone/>
              <a:defRPr b="1" i="0" sz="1200" u="none" cap="none" strike="noStrike">
                <a:solidFill>
                  <a:schemeClr val="accent2"/>
                </a:solidFill>
                <a:latin typeface="Open Sans"/>
                <a:ea typeface="Open Sans"/>
                <a:cs typeface="Open Sans"/>
                <a:sym typeface="Open Sans"/>
              </a:defRPr>
            </a:lvl4pPr>
            <a:lvl5pPr indent="0" lvl="4" marL="0" marR="0" rtl="0" algn="r">
              <a:spcBef>
                <a:spcPts val="0"/>
              </a:spcBef>
              <a:buNone/>
              <a:defRPr b="1" i="0" sz="1200" u="none" cap="none" strike="noStrike">
                <a:solidFill>
                  <a:schemeClr val="accent2"/>
                </a:solidFill>
                <a:latin typeface="Open Sans"/>
                <a:ea typeface="Open Sans"/>
                <a:cs typeface="Open Sans"/>
                <a:sym typeface="Open Sans"/>
              </a:defRPr>
            </a:lvl5pPr>
            <a:lvl6pPr indent="0" lvl="5" marL="0" marR="0" rtl="0" algn="r">
              <a:spcBef>
                <a:spcPts val="0"/>
              </a:spcBef>
              <a:buNone/>
              <a:defRPr b="1" i="0" sz="1200" u="none" cap="none" strike="noStrike">
                <a:solidFill>
                  <a:schemeClr val="accent2"/>
                </a:solidFill>
                <a:latin typeface="Open Sans"/>
                <a:ea typeface="Open Sans"/>
                <a:cs typeface="Open Sans"/>
                <a:sym typeface="Open Sans"/>
              </a:defRPr>
            </a:lvl6pPr>
            <a:lvl7pPr indent="0" lvl="6" marL="0" marR="0" rtl="0" algn="r">
              <a:spcBef>
                <a:spcPts val="0"/>
              </a:spcBef>
              <a:buNone/>
              <a:defRPr b="1" i="0" sz="1200" u="none" cap="none" strike="noStrike">
                <a:solidFill>
                  <a:schemeClr val="accent2"/>
                </a:solidFill>
                <a:latin typeface="Open Sans"/>
                <a:ea typeface="Open Sans"/>
                <a:cs typeface="Open Sans"/>
                <a:sym typeface="Open Sans"/>
              </a:defRPr>
            </a:lvl7pPr>
            <a:lvl8pPr indent="0" lvl="7" marL="0" marR="0" rtl="0" algn="r">
              <a:spcBef>
                <a:spcPts val="0"/>
              </a:spcBef>
              <a:buNone/>
              <a:defRPr b="1" i="0" sz="1200" u="none" cap="none" strike="noStrike">
                <a:solidFill>
                  <a:schemeClr val="accent2"/>
                </a:solidFill>
                <a:latin typeface="Open Sans"/>
                <a:ea typeface="Open Sans"/>
                <a:cs typeface="Open Sans"/>
                <a:sym typeface="Open Sans"/>
              </a:defRPr>
            </a:lvl8pPr>
            <a:lvl9pPr indent="0" lvl="8" marL="0" marR="0" rtl="0" algn="r">
              <a:spcBef>
                <a:spcPts val="0"/>
              </a:spcBef>
              <a:buNone/>
              <a:defRPr b="1" i="0" sz="1200" u="none" cap="none" strike="noStrike">
                <a:solidFill>
                  <a:schemeClr val="accent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txBox="1"/>
          <p:nvPr>
            <p:ph type="title"/>
          </p:nvPr>
        </p:nvSpPr>
        <p:spPr>
          <a:xfrm>
            <a:off x="-376518" y="385481"/>
            <a:ext cx="6056873" cy="387275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2800"/>
              <a:buFont typeface="Open Sans"/>
              <a:buNone/>
            </a:pPr>
            <a:r>
              <a:rPr lang="en-US" sz="2800"/>
              <a:t>Food Recognition and Calorie Measurement Using Image Processing </a:t>
            </a:r>
            <a:endParaRPr/>
          </a:p>
        </p:txBody>
      </p:sp>
      <p:sp>
        <p:nvSpPr>
          <p:cNvPr id="146" name="Google Shape;146;p14"/>
          <p:cNvSpPr txBox="1"/>
          <p:nvPr>
            <p:ph idx="1" type="subTitle"/>
          </p:nvPr>
        </p:nvSpPr>
        <p:spPr>
          <a:xfrm>
            <a:off x="793159" y="5170453"/>
            <a:ext cx="4076458" cy="99019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400"/>
              <a:buNone/>
            </a:pPr>
            <a:r>
              <a:rPr lang="en-US"/>
              <a:t>   </a:t>
            </a:r>
            <a:endParaRPr/>
          </a:p>
        </p:txBody>
      </p:sp>
      <p:pic>
        <p:nvPicPr>
          <p:cNvPr descr="Man in a safety vest looking up at a wall of stacked shipping containers. " id="147" name="Google Shape;147;p14"/>
          <p:cNvPicPr preferRelativeResize="0"/>
          <p:nvPr>
            <p:ph idx="2" type="pic"/>
          </p:nvPr>
        </p:nvPicPr>
        <p:blipFill rotWithShape="1">
          <a:blip r:embed="rId3">
            <a:alphaModFix amt="51000"/>
          </a:blip>
          <a:srcRect b="0" l="0" r="0" t="0"/>
          <a:stretch/>
        </p:blipFill>
        <p:spPr>
          <a:xfrm>
            <a:off x="5456238" y="0"/>
            <a:ext cx="6735762"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229" name="Google Shape;229;p2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 </a:t>
            </a:r>
            <a:endParaRPr/>
          </a:p>
        </p:txBody>
      </p:sp>
      <p:sp>
        <p:nvSpPr>
          <p:cNvPr id="230" name="Google Shape;230;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31" name="Google Shape;231;p23"/>
          <p:cNvPicPr preferRelativeResize="0"/>
          <p:nvPr/>
        </p:nvPicPr>
        <p:blipFill>
          <a:blip r:embed="rId3">
            <a:alphaModFix/>
          </a:blip>
          <a:stretch>
            <a:fillRect/>
          </a:stretch>
        </p:blipFill>
        <p:spPr>
          <a:xfrm>
            <a:off x="1381125" y="990600"/>
            <a:ext cx="9429750" cy="4876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38" name="Google Shape;238;p2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39" name="Google Shape;239;p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40" name="Google Shape;240;p24"/>
          <p:cNvPicPr preferRelativeResize="0"/>
          <p:nvPr/>
        </p:nvPicPr>
        <p:blipFill>
          <a:blip r:embed="rId3">
            <a:alphaModFix/>
          </a:blip>
          <a:stretch>
            <a:fillRect/>
          </a:stretch>
        </p:blipFill>
        <p:spPr>
          <a:xfrm>
            <a:off x="1428750" y="795338"/>
            <a:ext cx="9334500" cy="526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ph idx="1" type="body"/>
          </p:nvPr>
        </p:nvSpPr>
        <p:spPr>
          <a:xfrm>
            <a:off x="838200" y="313775"/>
            <a:ext cx="10515600" cy="5862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 </a:t>
            </a:r>
            <a:endParaRPr/>
          </a:p>
        </p:txBody>
      </p:sp>
      <p:pic>
        <p:nvPicPr>
          <p:cNvPr id="247" name="Google Shape;247;p25"/>
          <p:cNvPicPr preferRelativeResize="0"/>
          <p:nvPr/>
        </p:nvPicPr>
        <p:blipFill>
          <a:blip r:embed="rId3">
            <a:alphaModFix/>
          </a:blip>
          <a:stretch>
            <a:fillRect/>
          </a:stretch>
        </p:blipFill>
        <p:spPr>
          <a:xfrm>
            <a:off x="1124788" y="589425"/>
            <a:ext cx="3362325" cy="2057400"/>
          </a:xfrm>
          <a:prstGeom prst="rect">
            <a:avLst/>
          </a:prstGeom>
          <a:noFill/>
          <a:ln>
            <a:noFill/>
          </a:ln>
        </p:spPr>
      </p:pic>
      <p:sp>
        <p:nvSpPr>
          <p:cNvPr id="248" name="Google Shape;248;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49" name="Google Shape;249;p25"/>
          <p:cNvPicPr preferRelativeResize="0"/>
          <p:nvPr/>
        </p:nvPicPr>
        <p:blipFill rotWithShape="1">
          <a:blip r:embed="rId4">
            <a:alphaModFix/>
          </a:blip>
          <a:srcRect b="3284" l="2370" r="2446" t="4710"/>
          <a:stretch/>
        </p:blipFill>
        <p:spPr>
          <a:xfrm>
            <a:off x="6875925" y="645450"/>
            <a:ext cx="3200400" cy="2339800"/>
          </a:xfrm>
          <a:prstGeom prst="rect">
            <a:avLst/>
          </a:prstGeom>
          <a:noFill/>
          <a:ln>
            <a:noFill/>
          </a:ln>
        </p:spPr>
      </p:pic>
      <p:pic>
        <p:nvPicPr>
          <p:cNvPr id="250" name="Google Shape;250;p25"/>
          <p:cNvPicPr preferRelativeResize="0"/>
          <p:nvPr/>
        </p:nvPicPr>
        <p:blipFill>
          <a:blip r:embed="rId5">
            <a:alphaModFix/>
          </a:blip>
          <a:stretch>
            <a:fillRect/>
          </a:stretch>
        </p:blipFill>
        <p:spPr>
          <a:xfrm>
            <a:off x="4397750" y="3566825"/>
            <a:ext cx="3181350" cy="2324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Open Sans"/>
              <a:buNone/>
            </a:pPr>
            <a:r>
              <a:rPr lang="en-US"/>
              <a:t>Conclusion</a:t>
            </a:r>
            <a:endParaRPr/>
          </a:p>
        </p:txBody>
      </p:sp>
      <p:sp>
        <p:nvSpPr>
          <p:cNvPr id="256" name="Google Shape;25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a:t>In practice, the traditional models in machine learning are not attaining much accuracy when it comes to image classification. In this project, the CNN model is applied in image recognition.Much of data augmentation and segmentation has to be performed as well and clean pixel values are not necessary in CNN as it on it’s own learn the generalized pattern required to identify and recognize new images.So using CNN model, the accuracy is comparatively a lot higher than all other traditional models.</a:t>
            </a:r>
            <a:endParaRPr/>
          </a:p>
        </p:txBody>
      </p:sp>
      <p:sp>
        <p:nvSpPr>
          <p:cNvPr id="257" name="Google Shape;25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258" name="Google Shape;25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SAMPLE FOOTER TEXT</a:t>
            </a:r>
            <a:endParaRPr/>
          </a:p>
        </p:txBody>
      </p:sp>
      <p:sp>
        <p:nvSpPr>
          <p:cNvPr id="259" name="Google Shape;25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7"/>
          <p:cNvSpPr txBox="1"/>
          <p:nvPr>
            <p:ph type="title"/>
          </p:nvPr>
        </p:nvSpPr>
        <p:spPr>
          <a:xfrm>
            <a:off x="3353025" y="1862130"/>
            <a:ext cx="5181735" cy="253489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5400"/>
              <a:buFont typeface="Open Sans"/>
              <a:buNone/>
            </a:pPr>
            <a:r>
              <a:rPr lang="en-US"/>
              <a:t>THANK YOU</a:t>
            </a:r>
            <a:endParaRPr/>
          </a:p>
        </p:txBody>
      </p:sp>
      <p:sp>
        <p:nvSpPr>
          <p:cNvPr id="266" name="Google Shape;266;p27"/>
          <p:cNvSpPr txBox="1"/>
          <p:nvPr>
            <p:ph idx="10" type="dt"/>
          </p:nvPr>
        </p:nvSpPr>
        <p:spPr>
          <a:xfrm>
            <a:off x="1301262" y="21822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267" name="Google Shape;267;p27"/>
          <p:cNvSpPr txBox="1"/>
          <p:nvPr>
            <p:ph idx="11" type="ftr"/>
          </p:nvPr>
        </p:nvSpPr>
        <p:spPr>
          <a:xfrm rot="-5400000">
            <a:off x="-762667" y="4999037"/>
            <a:ext cx="335280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a:t>
            </a:r>
            <a:endParaRPr/>
          </a:p>
        </p:txBody>
      </p:sp>
      <p:sp>
        <p:nvSpPr>
          <p:cNvPr id="268" name="Google Shape;26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
        <p:nvSpPr>
          <p:cNvPr id="269" name="Google Shape;269;p27"/>
          <p:cNvSpPr txBox="1"/>
          <p:nvPr>
            <p:ph idx="1" type="body"/>
          </p:nvPr>
        </p:nvSpPr>
        <p:spPr>
          <a:xfrm>
            <a:off x="1604905" y="3728425"/>
            <a:ext cx="5181735" cy="253489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None/>
            </a:pP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Team Members	</a:t>
            </a:r>
            <a:endParaRPr/>
          </a:p>
        </p:txBody>
      </p:sp>
      <p:sp>
        <p:nvSpPr>
          <p:cNvPr id="154" name="Google Shape;154;p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Bhargava Reddy P - 19BCE1342</a:t>
            </a:r>
            <a:endParaRPr/>
          </a:p>
          <a:p>
            <a:pPr indent="-342900" lvl="0" marL="457200" rtl="0" algn="l">
              <a:spcBef>
                <a:spcPts val="0"/>
              </a:spcBef>
              <a:spcAft>
                <a:spcPts val="0"/>
              </a:spcAft>
              <a:buSzPts val="1800"/>
              <a:buChar char="●"/>
            </a:pPr>
            <a:r>
              <a:rPr lang="en-US"/>
              <a:t>Lingam V V S N Datta Sai - 19BCE1373</a:t>
            </a:r>
            <a:endParaRPr/>
          </a:p>
          <a:p>
            <a:pPr indent="-342900" lvl="0" marL="457200" rtl="0" algn="l">
              <a:spcBef>
                <a:spcPts val="0"/>
              </a:spcBef>
              <a:spcAft>
                <a:spcPts val="0"/>
              </a:spcAft>
              <a:buSzPts val="1800"/>
              <a:buChar char="●"/>
            </a:pPr>
            <a:r>
              <a:rPr lang="en-US"/>
              <a:t>B Jivitesh - 19BCE1275</a:t>
            </a:r>
            <a:endParaRPr/>
          </a:p>
        </p:txBody>
      </p:sp>
      <p:sp>
        <p:nvSpPr>
          <p:cNvPr id="155" name="Google Shape;155;p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838200" y="989032"/>
            <a:ext cx="4984628" cy="149133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Open Sans"/>
              <a:buNone/>
            </a:pPr>
            <a:r>
              <a:rPr lang="en-US"/>
              <a:t>Abstract</a:t>
            </a:r>
            <a:endParaRPr/>
          </a:p>
        </p:txBody>
      </p:sp>
      <p:sp>
        <p:nvSpPr>
          <p:cNvPr id="161" name="Google Shape;161;p16"/>
          <p:cNvSpPr txBox="1"/>
          <p:nvPr>
            <p:ph idx="1" type="body"/>
          </p:nvPr>
        </p:nvSpPr>
        <p:spPr>
          <a:xfrm>
            <a:off x="838200" y="2707341"/>
            <a:ext cx="5508812" cy="358588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Computer vision has been introduced to estimate calories from food images. But current food image datasets don't contain volume and mass records of foods, which leads to an incomplete calorie estimation. We present a image dataset with volume and mass records of foods, and a deep learning method for food detection, to make a complete calorie estimation. Our dataset includes 2978 images, and every image contains corresponding each foods annotation, volume and mass records, as well as a certain calibration reference.</a:t>
            </a:r>
            <a:endParaRPr/>
          </a:p>
        </p:txBody>
      </p:sp>
      <p:sp>
        <p:nvSpPr>
          <p:cNvPr id="162" name="Google Shape;1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163" name="Google Shape;163;p16"/>
          <p:cNvSpPr txBox="1"/>
          <p:nvPr>
            <p:ph idx="11" type="ftr"/>
          </p:nvPr>
        </p:nvSpPr>
        <p:spPr>
          <a:xfrm>
            <a:off x="7962190" y="623907"/>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a:t>
            </a:r>
            <a:endParaRPr/>
          </a:p>
        </p:txBody>
      </p:sp>
      <p:sp>
        <p:nvSpPr>
          <p:cNvPr id="164" name="Google Shape;1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pic>
        <p:nvPicPr>
          <p:cNvPr id="165" name="Google Shape;165;p16"/>
          <p:cNvPicPr preferRelativeResize="0"/>
          <p:nvPr>
            <p:ph idx="2" type="pic"/>
          </p:nvPr>
        </p:nvPicPr>
        <p:blipFill rotWithShape="1">
          <a:blip r:embed="rId3">
            <a:alphaModFix/>
          </a:blip>
          <a:srcRect b="0" l="0" r="0" t="0"/>
          <a:stretch/>
        </p:blipFill>
        <p:spPr>
          <a:xfrm>
            <a:off x="7464666" y="1678220"/>
            <a:ext cx="4267645" cy="42676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867340" y="2446418"/>
            <a:ext cx="4434721" cy="19651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500"/>
              <a:buFont typeface="Open Sans"/>
              <a:buNone/>
            </a:pPr>
            <a:r>
              <a:rPr lang="en-US"/>
              <a:t>Introduction</a:t>
            </a:r>
            <a:endParaRPr/>
          </a:p>
        </p:txBody>
      </p:sp>
      <p:sp>
        <p:nvSpPr>
          <p:cNvPr id="171" name="Google Shape;171;p17"/>
          <p:cNvSpPr txBox="1"/>
          <p:nvPr>
            <p:ph idx="1" type="body"/>
          </p:nvPr>
        </p:nvSpPr>
        <p:spPr>
          <a:xfrm>
            <a:off x="5956080" y="286398"/>
            <a:ext cx="5715967" cy="6285201"/>
          </a:xfrm>
          <a:prstGeom prst="rect">
            <a:avLst/>
          </a:prstGeom>
          <a:noFill/>
          <a:ln>
            <a:noFill/>
          </a:ln>
        </p:spPr>
        <p:txBody>
          <a:bodyPr anchorCtr="0" anchor="ctr" bIns="45700" lIns="91425" spcFirstLastPara="1" rIns="91425" wrap="square" tIns="45700">
            <a:normAutofit fontScale="70000" lnSpcReduction="20000"/>
          </a:bodyPr>
          <a:lstStyle/>
          <a:p>
            <a:pPr indent="0" lvl="0" marL="0" rtl="0" algn="l">
              <a:lnSpc>
                <a:spcPct val="138888"/>
              </a:lnSpc>
              <a:spcBef>
                <a:spcPts val="0"/>
              </a:spcBef>
              <a:spcAft>
                <a:spcPts val="0"/>
              </a:spcAft>
              <a:buClr>
                <a:schemeClr val="dk1"/>
              </a:buClr>
              <a:buSzPct val="100000"/>
              <a:buNone/>
            </a:pPr>
            <a:r>
              <a:rPr lang="en-US"/>
              <a:t>Obesity is a medical condition in which excess body fat has accumulated to the extent that it may have a negative effect on health. People are generally considered obese when their Body Mass Index(BMI) is over 30 kg/m2 . High BMI is associated with the increased risk of diseases, such as heart disease, type two diabetes, etc. The main cause of obesity is the imbalance between the amount of food intake and energy consumed by the individuals. </a:t>
            </a:r>
            <a:endParaRPr/>
          </a:p>
          <a:p>
            <a:pPr indent="0" lvl="0" marL="0" rtl="0" algn="l">
              <a:lnSpc>
                <a:spcPct val="138888"/>
              </a:lnSpc>
              <a:spcBef>
                <a:spcPts val="1000"/>
              </a:spcBef>
              <a:spcAft>
                <a:spcPts val="0"/>
              </a:spcAft>
              <a:buClr>
                <a:schemeClr val="dk1"/>
              </a:buClr>
              <a:buSzPct val="100000"/>
              <a:buNone/>
            </a:pPr>
            <a:r>
              <a:rPr lang="en-US"/>
              <a:t> In most of the cases, patients have troubles in estimating the amount of food intake because of the self-denial of the problem, lack of nutritional information, the manual process of writing down this information, and other reasons. Obesity treatment requires the patients to eat healthy food and decrease the amount of daily calorie intake, which needs patients to calculate and record calories from foods every day</a:t>
            </a:r>
            <a:endParaRPr/>
          </a:p>
          <a:p>
            <a:pPr indent="0" lvl="0" marL="0" rtl="0" algn="l">
              <a:lnSpc>
                <a:spcPct val="138888"/>
              </a:lnSpc>
              <a:spcBef>
                <a:spcPts val="1000"/>
              </a:spcBef>
              <a:spcAft>
                <a:spcPts val="0"/>
              </a:spcAft>
              <a:buClr>
                <a:schemeClr val="dk1"/>
              </a:buClr>
              <a:buSzPct val="100000"/>
              <a:buNone/>
            </a:pPr>
            <a:r>
              <a:rPr lang="en-US"/>
              <a:t>While computer vision-based measurement methods were introduced to estimate calories from images directly according to the calibration object and foods information, obese patients have benefited a lot from these methods</a:t>
            </a:r>
            <a:endParaRPr/>
          </a:p>
        </p:txBody>
      </p:sp>
      <p:sp>
        <p:nvSpPr>
          <p:cNvPr id="172" name="Google Shape;172;p17"/>
          <p:cNvSpPr txBox="1"/>
          <p:nvPr>
            <p:ph idx="10" type="dt"/>
          </p:nvPr>
        </p:nvSpPr>
        <p:spPr>
          <a:xfrm>
            <a:off x="5785751"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173" name="Google Shape;173;p17"/>
          <p:cNvSpPr txBox="1"/>
          <p:nvPr>
            <p:ph idx="11" type="ftr"/>
          </p:nvPr>
        </p:nvSpPr>
        <p:spPr>
          <a:xfrm rot="-5400000">
            <a:off x="9812116" y="1591485"/>
            <a:ext cx="354809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a:t>
            </a:r>
            <a:endParaRPr/>
          </a:p>
        </p:txBody>
      </p:sp>
      <p:sp>
        <p:nvSpPr>
          <p:cNvPr id="174" name="Google Shape;17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867340" y="2446418"/>
            <a:ext cx="4434721" cy="19651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500"/>
              <a:buFont typeface="Open Sans"/>
              <a:buNone/>
            </a:pPr>
            <a:r>
              <a:rPr lang="en-US"/>
              <a:t>Problem Statement</a:t>
            </a:r>
            <a:endParaRPr/>
          </a:p>
        </p:txBody>
      </p:sp>
      <p:sp>
        <p:nvSpPr>
          <p:cNvPr id="180" name="Google Shape;180;p18"/>
          <p:cNvSpPr txBox="1"/>
          <p:nvPr>
            <p:ph idx="1" type="body"/>
          </p:nvPr>
        </p:nvSpPr>
        <p:spPr>
          <a:xfrm>
            <a:off x="6392583" y="536567"/>
            <a:ext cx="4518504" cy="5784867"/>
          </a:xfrm>
          <a:prstGeom prst="rect">
            <a:avLst/>
          </a:prstGeom>
          <a:noFill/>
          <a:ln>
            <a:noFill/>
          </a:ln>
        </p:spPr>
        <p:txBody>
          <a:bodyPr anchorCtr="0" anchor="ctr" bIns="45700" lIns="91425" spcFirstLastPara="1" rIns="91425" wrap="square" tIns="45700">
            <a:normAutofit/>
          </a:bodyPr>
          <a:lstStyle/>
          <a:p>
            <a:pPr indent="0" lvl="0" marL="0" rtl="0" algn="l">
              <a:lnSpc>
                <a:spcPct val="138888"/>
              </a:lnSpc>
              <a:spcBef>
                <a:spcPts val="0"/>
              </a:spcBef>
              <a:spcAft>
                <a:spcPts val="0"/>
              </a:spcAft>
              <a:buClr>
                <a:schemeClr val="dk1"/>
              </a:buClr>
              <a:buSzPts val="1800"/>
              <a:buNone/>
            </a:pPr>
            <a:r>
              <a:rPr lang="en-US"/>
              <a:t>The problem can be simply stated as, given a set of food images with calibration object thumb with the food name and an unlabeled set of food images from the same group of food, identify food and estimate food volume and calories intake.</a:t>
            </a:r>
            <a:endParaRPr/>
          </a:p>
        </p:txBody>
      </p:sp>
      <p:sp>
        <p:nvSpPr>
          <p:cNvPr id="181" name="Google Shape;181;p18"/>
          <p:cNvSpPr txBox="1"/>
          <p:nvPr>
            <p:ph idx="10" type="dt"/>
          </p:nvPr>
        </p:nvSpPr>
        <p:spPr>
          <a:xfrm>
            <a:off x="5785751"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182" name="Google Shape;182;p18"/>
          <p:cNvSpPr txBox="1"/>
          <p:nvPr>
            <p:ph idx="11" type="ftr"/>
          </p:nvPr>
        </p:nvSpPr>
        <p:spPr>
          <a:xfrm rot="-5400000">
            <a:off x="9812116" y="1591485"/>
            <a:ext cx="354809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a:t>
            </a:r>
            <a:endParaRPr/>
          </a:p>
        </p:txBody>
      </p:sp>
      <p:sp>
        <p:nvSpPr>
          <p:cNvPr id="183" name="Google Shape;1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Open Sans"/>
              <a:buNone/>
            </a:pPr>
            <a:r>
              <a:rPr lang="en-US"/>
              <a:t>Data Collection</a:t>
            </a:r>
            <a:endParaRPr/>
          </a:p>
        </p:txBody>
      </p:sp>
      <p:sp>
        <p:nvSpPr>
          <p:cNvPr id="189" name="Google Shape;18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For this project I used two datasets:</a:t>
            </a:r>
            <a:endParaRPr/>
          </a:p>
          <a:p>
            <a:pPr indent="-228600" lvl="0" marL="228600" rtl="0" algn="l">
              <a:lnSpc>
                <a:spcPct val="90000"/>
              </a:lnSpc>
              <a:spcBef>
                <a:spcPts val="1000"/>
              </a:spcBef>
              <a:spcAft>
                <a:spcPts val="0"/>
              </a:spcAft>
              <a:buClr>
                <a:schemeClr val="dk1"/>
              </a:buClr>
              <a:buSzPts val="2800"/>
              <a:buChar char="•"/>
            </a:pPr>
            <a:r>
              <a:rPr lang="en-US"/>
              <a:t>1. FOODD</a:t>
            </a:r>
            <a:endParaRPr/>
          </a:p>
          <a:p>
            <a:pPr indent="-228600" lvl="0" marL="228600" rtl="0" algn="l">
              <a:lnSpc>
                <a:spcPct val="90000"/>
              </a:lnSpc>
              <a:spcBef>
                <a:spcPts val="1000"/>
              </a:spcBef>
              <a:spcAft>
                <a:spcPts val="0"/>
              </a:spcAft>
              <a:buClr>
                <a:schemeClr val="dk1"/>
              </a:buClr>
              <a:buSzPts val="2800"/>
              <a:buChar char="•"/>
            </a:pPr>
            <a:r>
              <a:rPr lang="en-US"/>
              <a:t>2. ECUST Food Dataset (ECUSTFD)</a:t>
            </a:r>
            <a:endParaRPr/>
          </a:p>
          <a:p>
            <a:pPr indent="-228600" lvl="0" marL="228600" rtl="0" algn="l">
              <a:lnSpc>
                <a:spcPct val="90000"/>
              </a:lnSpc>
              <a:spcBef>
                <a:spcPts val="1000"/>
              </a:spcBef>
              <a:spcAft>
                <a:spcPts val="0"/>
              </a:spcAft>
              <a:buClr>
                <a:schemeClr val="dk1"/>
              </a:buClr>
              <a:buSzPts val="2800"/>
              <a:buChar char="•"/>
            </a:pPr>
            <a:r>
              <a:rPr lang="en-US"/>
              <a:t>The dataset contains images taken with different cameras, illuminations, and angles. Having a wide variety of food and foods gives a better and more reliable dataset in order to increase the accuracy of calorie food measurement systems</a:t>
            </a:r>
            <a:endParaRPr/>
          </a:p>
        </p:txBody>
      </p:sp>
      <p:sp>
        <p:nvSpPr>
          <p:cNvPr id="190" name="Google Shape;19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191" name="Google Shape;19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a:t>
            </a:r>
            <a:endParaRPr/>
          </a:p>
        </p:txBody>
      </p:sp>
      <p:sp>
        <p:nvSpPr>
          <p:cNvPr id="192" name="Google Shape;19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6392583" y="252743"/>
            <a:ext cx="4434721" cy="19651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Open Sans"/>
              <a:buNone/>
            </a:pPr>
            <a:r>
              <a:rPr lang="en-US"/>
              <a:t>Modules</a:t>
            </a:r>
            <a:endParaRPr/>
          </a:p>
        </p:txBody>
      </p:sp>
      <p:sp>
        <p:nvSpPr>
          <p:cNvPr id="198" name="Google Shape;198;p20"/>
          <p:cNvSpPr txBox="1"/>
          <p:nvPr>
            <p:ph idx="1" type="body"/>
          </p:nvPr>
        </p:nvSpPr>
        <p:spPr>
          <a:xfrm>
            <a:off x="6392583" y="2645922"/>
            <a:ext cx="4434721" cy="371042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a:t>Calorie Estimation Method Based On Deep Learning</a:t>
            </a:r>
            <a:endParaRPr/>
          </a:p>
          <a:p>
            <a:pPr indent="-228600" lvl="0" marL="228600" rtl="0" algn="l">
              <a:lnSpc>
                <a:spcPct val="90000"/>
              </a:lnSpc>
              <a:spcBef>
                <a:spcPts val="1000"/>
              </a:spcBef>
              <a:spcAft>
                <a:spcPts val="0"/>
              </a:spcAft>
              <a:buClr>
                <a:schemeClr val="dk1"/>
              </a:buClr>
              <a:buSzPts val="1800"/>
              <a:buChar char="•"/>
            </a:pPr>
            <a:r>
              <a:rPr lang="en-US"/>
              <a:t>Objection detection With Deep Learning Methods</a:t>
            </a:r>
            <a:endParaRPr/>
          </a:p>
          <a:p>
            <a:pPr indent="-228600" lvl="0" marL="228600" rtl="0" algn="l">
              <a:lnSpc>
                <a:spcPct val="90000"/>
              </a:lnSpc>
              <a:spcBef>
                <a:spcPts val="1000"/>
              </a:spcBef>
              <a:spcAft>
                <a:spcPts val="0"/>
              </a:spcAft>
              <a:buClr>
                <a:schemeClr val="dk1"/>
              </a:buClr>
              <a:buSzPts val="1800"/>
              <a:buChar char="•"/>
            </a:pPr>
            <a:r>
              <a:rPr lang="en-US"/>
              <a:t>Image Segmentation</a:t>
            </a:r>
            <a:endParaRPr/>
          </a:p>
          <a:p>
            <a:pPr indent="-228600" lvl="0" marL="228600" rtl="0" algn="l">
              <a:lnSpc>
                <a:spcPct val="90000"/>
              </a:lnSpc>
              <a:spcBef>
                <a:spcPts val="1000"/>
              </a:spcBef>
              <a:spcAft>
                <a:spcPts val="0"/>
              </a:spcAft>
              <a:buClr>
                <a:schemeClr val="dk1"/>
              </a:buClr>
              <a:buSzPts val="1800"/>
              <a:buChar char="•"/>
            </a:pPr>
            <a:r>
              <a:rPr lang="en-US"/>
              <a:t>Volume Estimation And Calorie Calculation</a:t>
            </a:r>
            <a:endParaRPr/>
          </a:p>
          <a:p>
            <a:pPr indent="-114300" lvl="0" marL="228600" rtl="0" algn="l">
              <a:lnSpc>
                <a:spcPct val="90000"/>
              </a:lnSpc>
              <a:spcBef>
                <a:spcPts val="1000"/>
              </a:spcBef>
              <a:spcAft>
                <a:spcPts val="0"/>
              </a:spcAft>
              <a:buClr>
                <a:schemeClr val="dk1"/>
              </a:buClr>
              <a:buSzPts val="1800"/>
              <a:buNone/>
            </a:pPr>
            <a:r>
              <a:t/>
            </a:r>
            <a:endParaRPr/>
          </a:p>
        </p:txBody>
      </p:sp>
      <p:sp>
        <p:nvSpPr>
          <p:cNvPr id="199" name="Google Shape;199;p20"/>
          <p:cNvSpPr txBox="1"/>
          <p:nvPr>
            <p:ph idx="10" type="dt"/>
          </p:nvPr>
        </p:nvSpPr>
        <p:spPr>
          <a:xfrm>
            <a:off x="5785751"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200" name="Google Shape;200;p20"/>
          <p:cNvSpPr txBox="1"/>
          <p:nvPr>
            <p:ph idx="11" type="ftr"/>
          </p:nvPr>
        </p:nvSpPr>
        <p:spPr>
          <a:xfrm rot="-5400000">
            <a:off x="9812116" y="1591485"/>
            <a:ext cx="354809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a:t>
            </a:r>
            <a:endParaRPr/>
          </a:p>
        </p:txBody>
      </p:sp>
      <p:sp>
        <p:nvSpPr>
          <p:cNvPr id="201" name="Google Shape;20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pic>
        <p:nvPicPr>
          <p:cNvPr id="202" name="Google Shape;202;p20"/>
          <p:cNvPicPr preferRelativeResize="0"/>
          <p:nvPr>
            <p:ph idx="2" type="pic"/>
          </p:nvPr>
        </p:nvPicPr>
        <p:blipFill rotWithShape="1">
          <a:blip r:embed="rId3">
            <a:alphaModFix/>
          </a:blip>
          <a:srcRect b="6678" l="0" r="0" t="6679"/>
          <a:stretch/>
        </p:blipFill>
        <p:spPr>
          <a:xfrm>
            <a:off x="1352550" y="539750"/>
            <a:ext cx="4281488" cy="2468563"/>
          </a:xfrm>
          <a:prstGeom prst="rect">
            <a:avLst/>
          </a:prstGeom>
          <a:noFill/>
          <a:ln>
            <a:noFill/>
          </a:ln>
        </p:spPr>
      </p:pic>
      <p:pic>
        <p:nvPicPr>
          <p:cNvPr id="203" name="Google Shape;203;p20"/>
          <p:cNvPicPr preferRelativeResize="0"/>
          <p:nvPr>
            <p:ph idx="3" type="pic"/>
          </p:nvPr>
        </p:nvPicPr>
        <p:blipFill rotWithShape="1">
          <a:blip r:embed="rId4">
            <a:alphaModFix/>
          </a:blip>
          <a:srcRect b="6678" l="0" r="0" t="6679"/>
          <a:stretch/>
        </p:blipFill>
        <p:spPr>
          <a:xfrm>
            <a:off x="654050" y="3835400"/>
            <a:ext cx="4281488" cy="24685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Open Sans"/>
              <a:buNone/>
            </a:pPr>
            <a:r>
              <a:rPr lang="en-US"/>
              <a:t>Proposed Methodology</a:t>
            </a:r>
            <a:endParaRPr/>
          </a:p>
        </p:txBody>
      </p:sp>
      <p:sp>
        <p:nvSpPr>
          <p:cNvPr id="209" name="Google Shape;209;p21"/>
          <p:cNvSpPr txBox="1"/>
          <p:nvPr>
            <p:ph idx="1" type="body"/>
          </p:nvPr>
        </p:nvSpPr>
        <p:spPr>
          <a:xfrm>
            <a:off x="838200" y="1825624"/>
            <a:ext cx="10941424" cy="4772399"/>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24292F"/>
              </a:buClr>
              <a:buSzPts val="2600"/>
              <a:buChar char="•"/>
            </a:pPr>
            <a:r>
              <a:rPr b="0" i="0" lang="en-US" sz="2600">
                <a:solidFill>
                  <a:srgbClr val="24292F"/>
                </a:solidFill>
              </a:rPr>
              <a:t>The problem can be simply stated as, given a set of food images with calibration object thumb with the food name and an unlabeled set of food images from the same group of food, identify food and estimate food volume and calories intake.</a:t>
            </a:r>
            <a:endParaRPr/>
          </a:p>
          <a:p>
            <a:pPr indent="-228600" lvl="0" marL="228600" rtl="0" algn="l">
              <a:lnSpc>
                <a:spcPct val="90000"/>
              </a:lnSpc>
              <a:spcBef>
                <a:spcPts val="1000"/>
              </a:spcBef>
              <a:spcAft>
                <a:spcPts val="0"/>
              </a:spcAft>
              <a:buClr>
                <a:schemeClr val="dk1"/>
              </a:buClr>
              <a:buSzPts val="2600"/>
              <a:buChar char="•"/>
            </a:pPr>
            <a:r>
              <a:rPr lang="en-US" sz="2600"/>
              <a:t>First we have to collect data of datasets which are being used.</a:t>
            </a:r>
            <a:endParaRPr/>
          </a:p>
          <a:p>
            <a:pPr indent="-228600" lvl="0" marL="228600" rtl="0" algn="l">
              <a:lnSpc>
                <a:spcPct val="90000"/>
              </a:lnSpc>
              <a:spcBef>
                <a:spcPts val="1000"/>
              </a:spcBef>
              <a:spcAft>
                <a:spcPts val="0"/>
              </a:spcAft>
              <a:buClr>
                <a:schemeClr val="dk1"/>
              </a:buClr>
              <a:buSzPts val="2600"/>
              <a:buChar char="•"/>
            </a:pPr>
            <a:r>
              <a:rPr lang="en-US" sz="2600"/>
              <a:t>Food Recognition deals with recognition of food item when given an image. For this problem we use Convolutional Neural Network (CNN)</a:t>
            </a:r>
            <a:endParaRPr/>
          </a:p>
          <a:p>
            <a:pPr indent="-228600" lvl="0" marL="228600" rtl="0" algn="l">
              <a:lnSpc>
                <a:spcPct val="90000"/>
              </a:lnSpc>
              <a:spcBef>
                <a:spcPts val="1000"/>
              </a:spcBef>
              <a:spcAft>
                <a:spcPts val="0"/>
              </a:spcAft>
              <a:buClr>
                <a:schemeClr val="dk1"/>
              </a:buClr>
              <a:buSzPts val="2600"/>
              <a:buChar char="•"/>
            </a:pPr>
            <a:r>
              <a:rPr lang="en-US" sz="2600"/>
              <a:t>And then later use image segmentation methods to obtain the contour of the food and thumb.</a:t>
            </a:r>
            <a:endParaRPr sz="2600"/>
          </a:p>
          <a:p>
            <a:pPr indent="-228600" lvl="0" marL="228600" rtl="0" algn="l">
              <a:lnSpc>
                <a:spcPct val="90000"/>
              </a:lnSpc>
              <a:spcBef>
                <a:spcPts val="1000"/>
              </a:spcBef>
              <a:spcAft>
                <a:spcPts val="0"/>
              </a:spcAft>
              <a:buClr>
                <a:schemeClr val="dk1"/>
              </a:buClr>
              <a:buSzPts val="2600"/>
              <a:buChar char="•"/>
            </a:pPr>
            <a:r>
              <a:rPr lang="en-US" sz="2600"/>
              <a:t>At last we use estimation methods and formulae to calculate the calories of the food.</a:t>
            </a:r>
            <a:br>
              <a:rPr lang="en-US"/>
            </a:br>
            <a:endParaRPr/>
          </a:p>
        </p:txBody>
      </p:sp>
      <p:sp>
        <p:nvSpPr>
          <p:cNvPr id="210" name="Google Shape;21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211" name="Google Shape;21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a:t>
            </a:r>
            <a:endParaRPr/>
          </a:p>
        </p:txBody>
      </p:sp>
      <p:sp>
        <p:nvSpPr>
          <p:cNvPr id="212" name="Google Shape;21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Open Sans"/>
              <a:buNone/>
            </a:pPr>
            <a:r>
              <a:rPr lang="en-US"/>
              <a:t>Results</a:t>
            </a:r>
            <a:endParaRPr/>
          </a:p>
        </p:txBody>
      </p:sp>
      <p:sp>
        <p:nvSpPr>
          <p:cNvPr id="218" name="Google Shape;218;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a:t> </a:t>
            </a:r>
            <a:endParaRPr/>
          </a:p>
        </p:txBody>
      </p:sp>
      <p:sp>
        <p:nvSpPr>
          <p:cNvPr id="219" name="Google Shape;21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220" name="Google Shape;22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SAMPLE FOOTER TEXT</a:t>
            </a:r>
            <a:endParaRPr/>
          </a:p>
        </p:txBody>
      </p:sp>
      <p:sp>
        <p:nvSpPr>
          <p:cNvPr id="221" name="Google Shape;22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2" name="Google Shape;222;p22"/>
          <p:cNvPicPr preferRelativeResize="0"/>
          <p:nvPr/>
        </p:nvPicPr>
        <p:blipFill>
          <a:blip r:embed="rId3">
            <a:alphaModFix/>
          </a:blip>
          <a:stretch>
            <a:fillRect/>
          </a:stretch>
        </p:blipFill>
        <p:spPr>
          <a:xfrm>
            <a:off x="1662950" y="1780385"/>
            <a:ext cx="8077200" cy="448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radientVTI">
  <a:themeElements>
    <a:clrScheme name="Gradient">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