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week’s Progress Report for BTP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656000" y="2664000"/>
            <a:ext cx="7127640" cy="290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 – Extraction of required components.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 – Removed and detected connected wires to get connected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components.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 – Created new improved version of Dataset of different components’ type of over 100 images.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 – Tried training and testing the model for classification of components but couldn’t get much success, might be making some silly mistakes.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 will figure that out by next week. 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i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Sample of Detection of components from Handrawn Circuit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72000" y="2160000"/>
            <a:ext cx="4762080" cy="476208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5112000" y="2185200"/>
            <a:ext cx="4761360" cy="4761360"/>
          </a:xfrm>
          <a:prstGeom prst="rect">
            <a:avLst/>
          </a:prstGeom>
          <a:ln>
            <a:noFill/>
          </a:ln>
        </p:spPr>
      </p:pic>
      <p:sp>
        <p:nvSpPr>
          <p:cNvPr id="77" name="CustomShape 2"/>
          <p:cNvSpPr/>
          <p:nvPr/>
        </p:nvSpPr>
        <p:spPr>
          <a:xfrm>
            <a:off x="648000" y="6408000"/>
            <a:ext cx="3239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Original Input Circuit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5616000" y="6336000"/>
            <a:ext cx="32392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Bounding box of Detected Components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i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Detection of Wires and separation of components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288000" y="1944000"/>
            <a:ext cx="3959280" cy="3959280"/>
          </a:xfrm>
          <a:prstGeom prst="rect">
            <a:avLst/>
          </a:prstGeom>
          <a:ln>
            <a:noFill/>
          </a:ln>
        </p:spPr>
      </p:pic>
      <p:sp>
        <p:nvSpPr>
          <p:cNvPr id="81" name="CustomShape 2"/>
          <p:cNvSpPr/>
          <p:nvPr/>
        </p:nvSpPr>
        <p:spPr>
          <a:xfrm>
            <a:off x="-720000" y="2664000"/>
            <a:ext cx="1800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3"/>
          <p:cNvSpPr/>
          <p:nvPr/>
        </p:nvSpPr>
        <p:spPr>
          <a:xfrm>
            <a:off x="648000" y="5688000"/>
            <a:ext cx="28072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Bounding Box of connecting Wires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2"/>
          <a:stretch/>
        </p:blipFill>
        <p:spPr>
          <a:xfrm>
            <a:off x="8644680" y="4824000"/>
            <a:ext cx="570600" cy="47520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3"/>
          <a:stretch/>
        </p:blipFill>
        <p:spPr>
          <a:xfrm>
            <a:off x="6727320" y="4680000"/>
            <a:ext cx="903960" cy="61812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4"/>
          <a:stretch/>
        </p:blipFill>
        <p:spPr>
          <a:xfrm>
            <a:off x="4568760" y="4684680"/>
            <a:ext cx="1046520" cy="57060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5"/>
          <a:stretch/>
        </p:blipFill>
        <p:spPr>
          <a:xfrm>
            <a:off x="8280000" y="2376000"/>
            <a:ext cx="1237320" cy="61812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6"/>
          <a:stretch/>
        </p:blipFill>
        <p:spPr>
          <a:xfrm>
            <a:off x="6552000" y="2428560"/>
            <a:ext cx="665640" cy="52272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7"/>
          <a:stretch/>
        </p:blipFill>
        <p:spPr>
          <a:xfrm>
            <a:off x="4402440" y="2428560"/>
            <a:ext cx="1284840" cy="522720"/>
          </a:xfrm>
          <a:prstGeom prst="rect">
            <a:avLst/>
          </a:prstGeom>
          <a:ln>
            <a:noFill/>
          </a:ln>
        </p:spPr>
      </p:pic>
      <p:sp>
        <p:nvSpPr>
          <p:cNvPr id="89" name="CustomShape 4"/>
          <p:cNvSpPr/>
          <p:nvPr/>
        </p:nvSpPr>
        <p:spPr>
          <a:xfrm>
            <a:off x="5328000" y="5832000"/>
            <a:ext cx="38152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Separated out components for further classification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2017-10-30T19:02:57Z</dcterms:created>
  <dc:creator/>
  <dc:description/>
  <dc:language>en-IN</dc:language>
  <cp:lastModifiedBy/>
  <dcterms:modified xsi:type="dcterms:W3CDTF">2017-10-30T19:36:38Z</dcterms:modified>
  <cp:revision>13</cp:revision>
  <dc:subject/>
  <dc:title/>
</cp:coreProperties>
</file>