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10000"/>
            <a:ext cx="6400800" cy="18288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>
                <a:latin typeface="Arial Black" pitchFamily="34" charset="0"/>
              </a:rPr>
              <a:t>Venkata</a:t>
            </a:r>
            <a:r>
              <a:rPr lang="en-US" sz="1800" dirty="0" smtClean="0">
                <a:latin typeface="Arial Black" pitchFamily="34" charset="0"/>
              </a:rPr>
              <a:t> Kanuparthi 1729564</a:t>
            </a:r>
          </a:p>
          <a:p>
            <a:pPr algn="l"/>
            <a:r>
              <a:rPr lang="en-US" sz="1800" dirty="0" err="1" smtClean="0">
                <a:latin typeface="Arial Black" pitchFamily="34" charset="0"/>
              </a:rPr>
              <a:t>Naren</a:t>
            </a:r>
            <a:r>
              <a:rPr lang="en-US" sz="1800" dirty="0" smtClean="0">
                <a:latin typeface="Arial Black" pitchFamily="34" charset="0"/>
              </a:rPr>
              <a:t> Chandra </a:t>
            </a:r>
            <a:r>
              <a:rPr lang="en-US" sz="1800" dirty="0" err="1" smtClean="0">
                <a:latin typeface="Arial Black" pitchFamily="34" charset="0"/>
              </a:rPr>
              <a:t>Ambati</a:t>
            </a:r>
            <a:r>
              <a:rPr lang="en-US" sz="1800" dirty="0" smtClean="0">
                <a:latin typeface="Arial Black" pitchFamily="34" charset="0"/>
              </a:rPr>
              <a:t> 1733709</a:t>
            </a:r>
          </a:p>
          <a:p>
            <a:pPr algn="l"/>
            <a:r>
              <a:rPr lang="en-US" sz="1800" dirty="0" err="1" smtClean="0">
                <a:latin typeface="Arial Black" pitchFamily="34" charset="0"/>
              </a:rPr>
              <a:t>Sampath</a:t>
            </a:r>
            <a:r>
              <a:rPr lang="en-US" sz="1800" dirty="0" smtClean="0">
                <a:latin typeface="Arial Black" pitchFamily="34" charset="0"/>
              </a:rPr>
              <a:t> </a:t>
            </a:r>
            <a:r>
              <a:rPr lang="en-US" sz="1800" dirty="0" err="1" smtClean="0">
                <a:latin typeface="Arial Black" pitchFamily="34" charset="0"/>
              </a:rPr>
              <a:t>goud</a:t>
            </a:r>
            <a:r>
              <a:rPr lang="en-US" sz="1800" dirty="0" smtClean="0">
                <a:latin typeface="Arial Black" pitchFamily="34" charset="0"/>
              </a:rPr>
              <a:t> </a:t>
            </a:r>
            <a:r>
              <a:rPr lang="en-US" sz="1800" dirty="0" err="1" smtClean="0">
                <a:latin typeface="Arial Black" pitchFamily="34" charset="0"/>
              </a:rPr>
              <a:t>bairu</a:t>
            </a:r>
            <a:r>
              <a:rPr lang="en-US" sz="1800" dirty="0" smtClean="0">
                <a:latin typeface="Arial Black" pitchFamily="34" charset="0"/>
              </a:rPr>
              <a:t> 1724548</a:t>
            </a:r>
            <a:endParaRPr lang="en-US" sz="1800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DELUXE DEPARTMENT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2880773"/>
              </p:ext>
            </p:extLst>
          </p:nvPr>
        </p:nvGraphicFramePr>
        <p:xfrm>
          <a:off x="838200" y="1676400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 Supplier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50970881"/>
              </p:ext>
            </p:extLst>
          </p:nvPr>
        </p:nvGraphicFramePr>
        <p:xfrm>
          <a:off x="838200" y="1676400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Drop Supplier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6563316"/>
              </p:ext>
            </p:extLst>
          </p:nvPr>
        </p:nvGraphicFramePr>
        <p:xfrm>
          <a:off x="838200" y="1676400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Products Supplied in Order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Product, Order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O.P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71169491"/>
              </p:ext>
            </p:extLst>
          </p:nvPr>
        </p:nvGraphicFramePr>
        <p:xfrm>
          <a:off x="838200" y="1676400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Checking for a Product</a:t>
                      </a:r>
                      <a:r>
                        <a:rPr lang="en-US" b="1" baseline="0" dirty="0" smtClean="0"/>
                        <a:t> in all Orders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Product, Order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O.P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 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4134283"/>
              </p:ext>
            </p:extLst>
          </p:nvPr>
        </p:nvGraphicFramePr>
        <p:xfrm>
          <a:off x="838200" y="1676400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Ordered</a:t>
                      </a:r>
                      <a:r>
                        <a:rPr lang="en-US" b="1" baseline="0" dirty="0" smtClean="0"/>
                        <a:t> not yet arrived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Supplier,</a:t>
                      </a:r>
                      <a:r>
                        <a:rPr lang="en-US" baseline="0" dirty="0" smtClean="0"/>
                        <a:t> Order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SR.O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00365241"/>
              </p:ext>
            </p:extLst>
          </p:nvPr>
        </p:nvGraphicFramePr>
        <p:xfrm>
          <a:off x="838200" y="1676400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Quantity of each Product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Product, Department, Warehouse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P.D, P.W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67649477"/>
              </p:ext>
            </p:extLst>
          </p:nvPr>
        </p:nvGraphicFramePr>
        <p:xfrm>
          <a:off x="838200" y="1676400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Products</a:t>
                      </a:r>
                      <a:r>
                        <a:rPr lang="en-US" b="1" baseline="0" dirty="0" smtClean="0"/>
                        <a:t> and quantity in each Warehouse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Product, Warehouse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P.W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1/week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5964957"/>
              </p:ext>
            </p:extLst>
          </p:nvPr>
        </p:nvGraphicFramePr>
        <p:xfrm>
          <a:off x="838200" y="1676400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Quantity</a:t>
                      </a:r>
                      <a:r>
                        <a:rPr lang="en-US" b="1" baseline="0" dirty="0" smtClean="0"/>
                        <a:t> of each Product sold each day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Product, Department,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P.D, S.D, S.P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04864515"/>
              </p:ext>
            </p:extLst>
          </p:nvPr>
        </p:nvGraphicFramePr>
        <p:xfrm>
          <a:off x="838200" y="1676400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Get Product</a:t>
                      </a:r>
                      <a:r>
                        <a:rPr lang="en-US" b="1" baseline="0" dirty="0" smtClean="0"/>
                        <a:t> details by giving product number/ name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(50</a:t>
                      </a:r>
                      <a:r>
                        <a:rPr lang="en-US" baseline="0" dirty="0" smtClean="0"/>
                        <a:t> to 200)*125/day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96065751"/>
              </p:ext>
            </p:extLst>
          </p:nvPr>
        </p:nvGraphicFramePr>
        <p:xfrm>
          <a:off x="838200" y="1676400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Get quantity</a:t>
                      </a:r>
                      <a:r>
                        <a:rPr lang="en-US" b="1" baseline="0" dirty="0" smtClean="0"/>
                        <a:t> in Department by giving product details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Product, Department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P.D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(50</a:t>
                      </a:r>
                      <a:r>
                        <a:rPr lang="en-US" baseline="0" dirty="0" smtClean="0"/>
                        <a:t> to 200)*125/day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9356284"/>
              </p:ext>
            </p:extLst>
          </p:nvPr>
        </p:nvGraphicFramePr>
        <p:xfrm>
          <a:off x="301625" y="1527173"/>
          <a:ext cx="8504238" cy="4888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Supplier (SR)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/>
                        <a:t>Supplier Number</a:t>
                      </a:r>
                      <a:r>
                        <a:rPr lang="en-US" sz="2400" u="sng" baseline="0" dirty="0" smtClean="0"/>
                        <a:t> </a:t>
                      </a:r>
                      <a:endParaRPr lang="en-US" sz="2400" u="none" baseline="0" dirty="0" smtClean="0"/>
                    </a:p>
                    <a:p>
                      <a:r>
                        <a:rPr lang="en-US" sz="2400" u="none" baseline="0" dirty="0" smtClean="0"/>
                        <a:t>Name</a:t>
                      </a:r>
                    </a:p>
                    <a:p>
                      <a:r>
                        <a:rPr lang="en-US" sz="2400" u="none" baseline="0" dirty="0" smtClean="0"/>
                        <a:t>Address</a:t>
                      </a:r>
                    </a:p>
                    <a:p>
                      <a:r>
                        <a:rPr lang="en-US" sz="2400" u="none" baseline="0" dirty="0" smtClean="0"/>
                        <a:t>Phone</a:t>
                      </a:r>
                    </a:p>
                    <a:p>
                      <a:r>
                        <a:rPr lang="en-US" sz="2400" u="none" baseline="0" dirty="0" smtClean="0"/>
                        <a:t>Status (new/approved/removed)</a:t>
                      </a:r>
                    </a:p>
                  </a:txBody>
                  <a:tcPr/>
                </a:tc>
              </a:tr>
              <a:tr h="175101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Product (P)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Product Number </a:t>
                      </a:r>
                      <a:endParaRPr lang="en-US" sz="2400" u="none" baseline="0" dirty="0" smtClean="0"/>
                    </a:p>
                    <a:p>
                      <a:r>
                        <a:rPr lang="en-US" sz="2400" u="none" baseline="0" dirty="0" smtClean="0"/>
                        <a:t>Name</a:t>
                      </a:r>
                    </a:p>
                    <a:p>
                      <a:r>
                        <a:rPr lang="en-US" sz="2400" u="none" baseline="0" dirty="0" smtClean="0"/>
                        <a:t>Color</a:t>
                      </a:r>
                    </a:p>
                    <a:p>
                      <a:r>
                        <a:rPr lang="en-US" sz="2400" u="none" baseline="0" dirty="0" smtClean="0"/>
                        <a:t>Price</a:t>
                      </a:r>
                    </a:p>
                    <a:p>
                      <a:r>
                        <a:rPr lang="en-US" sz="2400" u="none" baseline="0" dirty="0" smtClean="0"/>
                        <a:t>Description</a:t>
                      </a:r>
                      <a:endParaRPr lang="en-US" sz="2400" u="sng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18281418"/>
              </p:ext>
            </p:extLst>
          </p:nvPr>
        </p:nvGraphicFramePr>
        <p:xfrm>
          <a:off x="838200" y="1676400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Duration of Products stay on the shelves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Department,</a:t>
                      </a:r>
                      <a:r>
                        <a:rPr lang="en-US" baseline="0" dirty="0" smtClean="0"/>
                        <a:t> Sales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Supplier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Product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Order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62680"/>
              </p:ext>
            </p:extLst>
          </p:nvPr>
        </p:nvGraphicFramePr>
        <p:xfrm>
          <a:off x="457200" y="2209800"/>
          <a:ext cx="693420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5000"/>
                <a:gridCol w="1295400"/>
                <a:gridCol w="1447800"/>
                <a:gridCol w="1143000"/>
                <a:gridCol w="11430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SUPPLIER</a:t>
                      </a:r>
                      <a:r>
                        <a:rPr lang="en-US" b="0" u="sng" baseline="0" dirty="0" smtClean="0"/>
                        <a:t>_</a:t>
                      </a:r>
                      <a:r>
                        <a:rPr lang="en-US" b="0" u="sng" dirty="0" smtClean="0"/>
                        <a:t>NO</a:t>
                      </a:r>
                      <a:endParaRPr lang="en-US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NAME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ADDRESS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PHONE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STATUS</a:t>
                      </a:r>
                      <a:endParaRPr lang="en-US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32643"/>
              </p:ext>
            </p:extLst>
          </p:nvPr>
        </p:nvGraphicFramePr>
        <p:xfrm>
          <a:off x="304800" y="3733800"/>
          <a:ext cx="8077200" cy="533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5000"/>
                <a:gridCol w="1143000"/>
                <a:gridCol w="1066800"/>
                <a:gridCol w="990600"/>
                <a:gridCol w="1066800"/>
                <a:gridCol w="19050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PRODUCT_NO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SUPPLIER_NO</a:t>
                      </a:r>
                      <a:endParaRPr lang="en-US" i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82706"/>
              </p:ext>
            </p:extLst>
          </p:nvPr>
        </p:nvGraphicFramePr>
        <p:xfrm>
          <a:off x="304800" y="5105400"/>
          <a:ext cx="85344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ORDER</a:t>
                      </a:r>
                      <a:r>
                        <a:rPr lang="en-US" u="sng" baseline="0" dirty="0" smtClean="0"/>
                        <a:t> NO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DATE_PLACED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SHIPPED_FROM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DATE_SHIPPED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SHIPPED_TO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SUPPLIER_NO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WAREHOUSE_NO</a:t>
                      </a:r>
                      <a:endParaRPr lang="en-US" i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4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Warehouse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Manager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Department 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43133"/>
              </p:ext>
            </p:extLst>
          </p:nvPr>
        </p:nvGraphicFramePr>
        <p:xfrm>
          <a:off x="457200" y="2209800"/>
          <a:ext cx="66294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1371600"/>
                <a:gridCol w="10668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WAREHOUSE_NO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MANAGER_ID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49817"/>
              </p:ext>
            </p:extLst>
          </p:nvPr>
        </p:nvGraphicFramePr>
        <p:xfrm>
          <a:off x="381000" y="3733800"/>
          <a:ext cx="4648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MANAGER_ID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30929"/>
              </p:ext>
            </p:extLst>
          </p:nvPr>
        </p:nvGraphicFramePr>
        <p:xfrm>
          <a:off x="381000" y="5257800"/>
          <a:ext cx="5715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8400"/>
                <a:gridCol w="12192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DEPARTMENT_NO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MANAGER_ID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7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Sales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Department – Product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Order - Product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43479"/>
              </p:ext>
            </p:extLst>
          </p:nvPr>
        </p:nvGraphicFramePr>
        <p:xfrm>
          <a:off x="381000" y="2209800"/>
          <a:ext cx="6172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6800"/>
                <a:gridCol w="762000"/>
                <a:gridCol w="24384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DEPARTMENT_NO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PRODUCT_NO</a:t>
                      </a:r>
                      <a:endParaRPr lang="en-US" i="1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52666"/>
              </p:ext>
            </p:extLst>
          </p:nvPr>
        </p:nvGraphicFramePr>
        <p:xfrm>
          <a:off x="381000" y="3810000"/>
          <a:ext cx="8305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2200"/>
                <a:gridCol w="2057400"/>
                <a:gridCol w="10668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DEPARTMENT_NO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PRODUCT_NO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DATE_ARRIVED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07793"/>
              </p:ext>
            </p:extLst>
          </p:nvPr>
        </p:nvGraphicFramePr>
        <p:xfrm>
          <a:off x="381000" y="5181600"/>
          <a:ext cx="5334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8000"/>
                <a:gridCol w="1778000"/>
                <a:gridCol w="177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ORDER_NO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PRODUCT_NO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4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Warehouse – Product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53155"/>
              </p:ext>
            </p:extLst>
          </p:nvPr>
        </p:nvGraphicFramePr>
        <p:xfrm>
          <a:off x="457200" y="2286000"/>
          <a:ext cx="6096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2200"/>
                <a:gridCol w="22860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WAREHOUSE_NO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PRODUCT_NO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4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68787374"/>
              </p:ext>
            </p:extLst>
          </p:nvPr>
        </p:nvGraphicFramePr>
        <p:xfrm>
          <a:off x="301625" y="1527173"/>
          <a:ext cx="8504238" cy="494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Order (O)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Order Number </a:t>
                      </a:r>
                      <a:endParaRPr lang="en-US" sz="2400" u="none" baseline="0" dirty="0" smtClean="0"/>
                    </a:p>
                    <a:p>
                      <a:r>
                        <a:rPr lang="en-US" sz="2400" u="none" baseline="0" dirty="0" err="1" smtClean="0"/>
                        <a:t>Date_placed</a:t>
                      </a:r>
                      <a:endParaRPr lang="en-US" sz="2400" u="none" baseline="0" dirty="0" smtClean="0"/>
                    </a:p>
                    <a:p>
                      <a:r>
                        <a:rPr lang="en-US" sz="2400" u="none" baseline="0" dirty="0" err="1" smtClean="0"/>
                        <a:t>Shipped_from</a:t>
                      </a:r>
                      <a:endParaRPr lang="en-US" sz="2400" u="none" baseline="0" dirty="0" smtClean="0"/>
                    </a:p>
                    <a:p>
                      <a:r>
                        <a:rPr lang="en-US" sz="2400" u="none" baseline="0" dirty="0" err="1" smtClean="0"/>
                        <a:t>Date_shipped</a:t>
                      </a:r>
                      <a:endParaRPr lang="en-US" sz="2400" u="none" baseline="0" dirty="0" smtClean="0"/>
                    </a:p>
                    <a:p>
                      <a:r>
                        <a:rPr lang="en-US" sz="2400" u="none" baseline="0" dirty="0" err="1" smtClean="0"/>
                        <a:t>Shipping_to</a:t>
                      </a:r>
                      <a:endParaRPr lang="en-US" sz="2400" u="none" baseline="0" dirty="0" smtClean="0"/>
                    </a:p>
                    <a:p>
                      <a:r>
                        <a:rPr lang="en-US" sz="2400" u="none" baseline="0" dirty="0" smtClean="0"/>
                        <a:t>Status (arrived/not arrived)</a:t>
                      </a:r>
                      <a:endParaRPr lang="en-US" sz="2400" u="sng" baseline="0" dirty="0" smtClean="0"/>
                    </a:p>
                  </a:txBody>
                  <a:tcPr/>
                </a:tc>
              </a:tr>
              <a:tr h="175101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Warehouse (W)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Warehouse Number</a:t>
                      </a:r>
                    </a:p>
                    <a:p>
                      <a:r>
                        <a:rPr lang="en-US" sz="2400" u="none" baseline="0" dirty="0" smtClean="0"/>
                        <a:t>Address</a:t>
                      </a:r>
                    </a:p>
                    <a:p>
                      <a:r>
                        <a:rPr lang="en-US" sz="2400" u="none" baseline="0" dirty="0" smtClean="0"/>
                        <a:t>Phone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8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27623858"/>
              </p:ext>
            </p:extLst>
          </p:nvPr>
        </p:nvGraphicFramePr>
        <p:xfrm>
          <a:off x="301625" y="1527173"/>
          <a:ext cx="8504238" cy="471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Manager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(M)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Manager ID</a:t>
                      </a:r>
                    </a:p>
                    <a:p>
                      <a:r>
                        <a:rPr lang="en-US" sz="2400" u="none" baseline="0" dirty="0" smtClean="0"/>
                        <a:t>Name</a:t>
                      </a:r>
                    </a:p>
                  </a:txBody>
                  <a:tcPr/>
                </a:tc>
              </a:tr>
              <a:tr h="175101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Department</a:t>
                      </a:r>
                      <a:r>
                        <a:rPr lang="en-US" sz="2400" baseline="0" dirty="0" smtClean="0"/>
                        <a:t> (D)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Department Number </a:t>
                      </a:r>
                      <a:endParaRPr lang="en-US" sz="2400" u="none" baseline="0" dirty="0" smtClean="0"/>
                    </a:p>
                    <a:p>
                      <a:r>
                        <a:rPr lang="en-US" sz="2400" u="none" baseline="0" dirty="0" smtClean="0"/>
                        <a:t>Name </a:t>
                      </a:r>
                    </a:p>
                    <a:p>
                      <a:r>
                        <a:rPr lang="en-US" sz="2400" u="none" baseline="0" dirty="0" smtClean="0"/>
                        <a:t>Quantity of each product</a:t>
                      </a:r>
                    </a:p>
                    <a:p>
                      <a:r>
                        <a:rPr lang="en-US" sz="2400" u="none" baseline="0" dirty="0" smtClean="0"/>
                        <a:t>Date arrived</a:t>
                      </a:r>
                      <a:endParaRPr lang="en-US" sz="2400" u="sng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2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82830905"/>
              </p:ext>
            </p:extLst>
          </p:nvPr>
        </p:nvGraphicFramePr>
        <p:xfrm>
          <a:off x="301625" y="1527173"/>
          <a:ext cx="8504238" cy="2968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575"/>
                <a:gridCol w="49196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Sales</a:t>
                      </a:r>
                      <a:r>
                        <a:rPr lang="en-US" sz="2400" baseline="0" dirty="0" smtClean="0"/>
                        <a:t> (S)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baseline="0" dirty="0" smtClean="0"/>
                        <a:t>Date</a:t>
                      </a:r>
                    </a:p>
                    <a:p>
                      <a:r>
                        <a:rPr lang="en-US" sz="2400" u="none" baseline="0" dirty="0" smtClean="0"/>
                        <a:t>Quantity of each product sold</a:t>
                      </a:r>
                    </a:p>
                    <a:p>
                      <a:endParaRPr lang="en-US" sz="2400" u="none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2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29638743"/>
              </p:ext>
            </p:extLst>
          </p:nvPr>
        </p:nvGraphicFramePr>
        <p:xfrm>
          <a:off x="301624" y="1527175"/>
          <a:ext cx="8537575" cy="510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515"/>
                <a:gridCol w="1707515"/>
                <a:gridCol w="1707515"/>
                <a:gridCol w="1707515"/>
                <a:gridCol w="1707515"/>
              </a:tblGrid>
              <a:tr h="5565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Relationship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Entity-1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Entity-2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Mapping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Rel. Data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SR.P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Supplier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Product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None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SR.O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Supplier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Order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None</a:t>
                      </a: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O.P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Order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Product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Quantity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O.W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Order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Warehouse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None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P.W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Product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Warehouse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Quantity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P.D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Product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Department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Quantity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M.W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Manager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Warehouse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None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M.D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Manager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Department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None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S.D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Sales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Department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Quantity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S.P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Sales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Product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Quantity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2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DIAGRAM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bharg\Downloads\Untitled Diagram (2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0678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9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2976876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Place Order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Product, Supplier,</a:t>
                      </a:r>
                      <a:r>
                        <a:rPr lang="en-US" baseline="0" dirty="0" smtClean="0"/>
                        <a:t> Order, Warehouse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O.P,</a:t>
                      </a:r>
                      <a:r>
                        <a:rPr lang="en-US" baseline="0" dirty="0" smtClean="0"/>
                        <a:t> SR.O, O.W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28787702"/>
              </p:ext>
            </p:extLst>
          </p:nvPr>
        </p:nvGraphicFramePr>
        <p:xfrm>
          <a:off x="838200" y="1676400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Products Supplied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Product, Supplier, Order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SR.P, O.P, SR.O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1/week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249</TotalTime>
  <Words>508</Words>
  <Application>Microsoft Office PowerPoint</Application>
  <PresentationFormat>On-screen Show (4:3)</PresentationFormat>
  <Paragraphs>346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DELUXE DEPARTMENT STORE</vt:lpstr>
      <vt:lpstr>Entities and Attributes</vt:lpstr>
      <vt:lpstr>Entities and Attributes</vt:lpstr>
      <vt:lpstr>Entities and Attributes</vt:lpstr>
      <vt:lpstr>Entities and Attributes</vt:lpstr>
      <vt:lpstr>RELATIONSHIPS</vt:lpstr>
      <vt:lpstr>ER DIAGRAM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TABLES</vt:lpstr>
      <vt:lpstr>TABLES</vt:lpstr>
      <vt:lpstr>TABLES</vt:lpstr>
      <vt:lpstr>TABLES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DELUXE DEPARTMENT STORE</dc:title>
  <dc:creator>Bhargav Kanuparthi</dc:creator>
  <cp:lastModifiedBy>Bhargav Kanuparthi</cp:lastModifiedBy>
  <cp:revision>168</cp:revision>
  <dcterms:created xsi:type="dcterms:W3CDTF">2006-08-16T00:00:00Z</dcterms:created>
  <dcterms:modified xsi:type="dcterms:W3CDTF">2017-03-02T17:22:55Z</dcterms:modified>
</cp:coreProperties>
</file>