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4" r:id="rId23"/>
    <p:sldId id="276" r:id="rId24"/>
    <p:sldId id="277" r:id="rId25"/>
    <p:sldId id="278" r:id="rId26"/>
    <p:sldId id="281" r:id="rId27"/>
    <p:sldId id="283" r:id="rId28"/>
    <p:sldId id="284" r:id="rId29"/>
    <p:sldId id="285" r:id="rId30"/>
    <p:sldId id="286" r:id="rId31"/>
    <p:sldId id="292" r:id="rId32"/>
    <p:sldId id="293" r:id="rId33"/>
    <p:sldId id="294" r:id="rId34"/>
    <p:sldId id="288" r:id="rId35"/>
    <p:sldId id="289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4478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latin typeface="Arial Black" pitchFamily="34" charset="0"/>
              </a:rPr>
              <a:t>Venkata</a:t>
            </a:r>
            <a:r>
              <a:rPr lang="en-US" sz="1800" dirty="0">
                <a:latin typeface="Arial Black" pitchFamily="34" charset="0"/>
              </a:rPr>
              <a:t> Kanuparthi 1729564</a:t>
            </a:r>
          </a:p>
          <a:p>
            <a:pPr algn="l"/>
            <a:r>
              <a:rPr lang="en-US" sz="1800" dirty="0" err="1">
                <a:latin typeface="Arial Black" pitchFamily="34" charset="0"/>
              </a:rPr>
              <a:t>Naren</a:t>
            </a:r>
            <a:r>
              <a:rPr lang="en-US" sz="1800" dirty="0">
                <a:latin typeface="Arial Black" pitchFamily="34" charset="0"/>
              </a:rPr>
              <a:t> Chandra </a:t>
            </a:r>
            <a:r>
              <a:rPr lang="en-US" sz="1800" dirty="0" err="1">
                <a:latin typeface="Arial Black" pitchFamily="34" charset="0"/>
              </a:rPr>
              <a:t>Ambati</a:t>
            </a:r>
            <a:r>
              <a:rPr lang="en-US" sz="1800" dirty="0">
                <a:latin typeface="Arial Black" pitchFamily="34" charset="0"/>
              </a:rPr>
              <a:t> 1733709</a:t>
            </a:r>
          </a:p>
          <a:p>
            <a:pPr algn="l"/>
            <a:r>
              <a:rPr lang="en-US" sz="1800" dirty="0" err="1">
                <a:latin typeface="Arial Black" pitchFamily="34" charset="0"/>
              </a:rPr>
              <a:t>Sampath</a:t>
            </a:r>
            <a:r>
              <a:rPr lang="en-US" sz="1800" dirty="0">
                <a:latin typeface="Arial Black" pitchFamily="34" charset="0"/>
              </a:rPr>
              <a:t> </a:t>
            </a:r>
            <a:r>
              <a:rPr lang="en-US" sz="1800" dirty="0" err="1">
                <a:latin typeface="Arial Black" pitchFamily="34" charset="0"/>
              </a:rPr>
              <a:t>goud</a:t>
            </a:r>
            <a:r>
              <a:rPr lang="en-US" sz="1800" dirty="0">
                <a:latin typeface="Arial Black" pitchFamily="34" charset="0"/>
              </a:rPr>
              <a:t> </a:t>
            </a:r>
            <a:r>
              <a:rPr lang="en-US" sz="1800" dirty="0" err="1">
                <a:latin typeface="Arial Black" pitchFamily="34" charset="0"/>
              </a:rPr>
              <a:t>bairu</a:t>
            </a:r>
            <a:r>
              <a:rPr lang="en-US" sz="1800" dirty="0">
                <a:latin typeface="Arial Black" pitchFamily="34" charset="0"/>
              </a:rPr>
              <a:t> </a:t>
            </a:r>
            <a:r>
              <a:rPr lang="en-US" sz="1800" dirty="0" smtClean="0">
                <a:latin typeface="Arial Black" pitchFamily="34" charset="0"/>
              </a:rPr>
              <a:t>1724548</a:t>
            </a:r>
            <a:endParaRPr lang="en-US" sz="18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dirty="0" smtClean="0"/>
              <a:t>THE GREAT HOTEL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4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9036656"/>
              </p:ext>
            </p:extLst>
          </p:nvPr>
        </p:nvGraphicFramePr>
        <p:xfrm>
          <a:off x="301625" y="1527173"/>
          <a:ext cx="8504238" cy="49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Employee (SE)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err="1" smtClean="0"/>
                        <a:t>SEmployee</a:t>
                      </a:r>
                      <a:r>
                        <a:rPr lang="en-US" sz="2400" u="sng" baseline="0" dirty="0" smtClean="0"/>
                        <a:t> ID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SSN</a:t>
                      </a:r>
                    </a:p>
                    <a:p>
                      <a:r>
                        <a:rPr lang="en-US" sz="2400" u="none" baseline="0" dirty="0" smtClean="0"/>
                        <a:t>DOB</a:t>
                      </a:r>
                    </a:p>
                    <a:p>
                      <a:r>
                        <a:rPr lang="en-US" sz="2400" u="none" baseline="0" dirty="0" smtClean="0"/>
                        <a:t>Salary</a:t>
                      </a:r>
                    </a:p>
                    <a:p>
                      <a:r>
                        <a:rPr lang="en-US" sz="2400" u="none" baseline="0" dirty="0" smtClean="0"/>
                        <a:t>Date Started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Assignment (SA)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Description</a:t>
                      </a:r>
                    </a:p>
                    <a:p>
                      <a:r>
                        <a:rPr lang="en-US" sz="2400" u="none" baseline="0" dirty="0" smtClean="0"/>
                        <a:t>Status ( uniformed/undercover)</a:t>
                      </a:r>
                    </a:p>
                    <a:p>
                      <a:r>
                        <a:rPr lang="en-US" sz="2400" u="none" baseline="0" dirty="0" smtClean="0"/>
                        <a:t>Impersonating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611189"/>
              </p:ext>
            </p:extLst>
          </p:nvPr>
        </p:nvGraphicFramePr>
        <p:xfrm>
          <a:off x="301625" y="1527173"/>
          <a:ext cx="8504238" cy="213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Devices (SD)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Camera Number</a:t>
                      </a:r>
                    </a:p>
                    <a:p>
                      <a:r>
                        <a:rPr lang="en-US" sz="2400" u="none" baseline="0" dirty="0" smtClean="0"/>
                        <a:t>Listening Device Number</a:t>
                      </a:r>
                    </a:p>
                    <a:p>
                      <a:endParaRPr lang="en-US" sz="2400" u="non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4521128"/>
              </p:ext>
            </p:extLst>
          </p:nvPr>
        </p:nvGraphicFramePr>
        <p:xfrm>
          <a:off x="381000" y="1676400"/>
          <a:ext cx="8382000" cy="464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2483485"/>
                <a:gridCol w="2819400"/>
                <a:gridCol w="1371600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H.S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Hotel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SR.C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 Reservation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ST.SH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Price History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ST.MR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Monthly Revenue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MR.SC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Monthly Revenue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 Rental 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RD.ST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Rental Details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RD.SC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Rental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Details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Store Rental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H.ST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Hotel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Store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H.CF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Hotel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Conference Room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6422701"/>
              </p:ext>
            </p:extLst>
          </p:nvPr>
        </p:nvGraphicFramePr>
        <p:xfrm>
          <a:off x="228600" y="1524000"/>
          <a:ext cx="8686800" cy="483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  <a:gridCol w="2590800"/>
                <a:gridCol w="1219200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CR.C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Conference Reservation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CR.CF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Conference Reservation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Conference Room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CP.C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Conference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Reservation Payment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H.E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Hotel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E.EP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 Progress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S.SC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 Cleaning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E.SN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 Cleaning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E.M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S.M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6461745"/>
              </p:ext>
            </p:extLst>
          </p:nvPr>
        </p:nvGraphicFramePr>
        <p:xfrm>
          <a:off x="228600" y="1447800"/>
          <a:ext cx="8686800" cy="510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  <a:gridCol w="2590800"/>
                <a:gridCol w="1219200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H.SE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Hotel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 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SE.E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SE.SA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 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 Assignment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SD.S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 Devices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Suite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bharg\Downloads\Untitled Diagram (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6235"/>
            <a:ext cx="8709925" cy="48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1415109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 for Suite Reservation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 Reservation, Suite, 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SR.S, SR.C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2368191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 for Suite availability or</a:t>
                      </a:r>
                      <a:r>
                        <a:rPr lang="en-US" b="1" baseline="0" dirty="0" smtClean="0"/>
                        <a:t> about extras in the Suite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Suite, Suite Reservation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SR.S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951766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Changing a Suite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60,000/year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2933008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Adding or removing a Suite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5413377"/>
              </p:ext>
            </p:extLst>
          </p:nvPr>
        </p:nvGraphicFramePr>
        <p:xfrm>
          <a:off x="301625" y="1527173"/>
          <a:ext cx="8504238" cy="514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Hotel (H)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Hotel Number</a:t>
                      </a:r>
                      <a:r>
                        <a:rPr lang="en-US" sz="2400" u="sng" baseline="0" dirty="0" smtClean="0"/>
                        <a:t>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Address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Suite(S)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Suite Number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Floor                           Sitting Rooms</a:t>
                      </a:r>
                    </a:p>
                    <a:p>
                      <a:r>
                        <a:rPr lang="en-US" sz="2400" u="none" baseline="0" dirty="0" smtClean="0"/>
                        <a:t>Wing                           Other Facilities</a:t>
                      </a:r>
                    </a:p>
                    <a:p>
                      <a:r>
                        <a:rPr lang="en-US" sz="2400" u="none" baseline="0" dirty="0" smtClean="0"/>
                        <a:t>View                            Parent Suite</a:t>
                      </a:r>
                    </a:p>
                    <a:p>
                      <a:r>
                        <a:rPr lang="en-US" sz="2400" u="none" baseline="0" dirty="0" smtClean="0"/>
                        <a:t>Windows direction</a:t>
                      </a:r>
                    </a:p>
                    <a:p>
                      <a:r>
                        <a:rPr lang="en-US" sz="2400" u="none" baseline="0" dirty="0" smtClean="0"/>
                        <a:t>Bedrooms</a:t>
                      </a:r>
                    </a:p>
                    <a:p>
                      <a:r>
                        <a:rPr lang="en-US" sz="2400" u="none" baseline="0" dirty="0" smtClean="0"/>
                        <a:t>Bathrooms</a:t>
                      </a:r>
                    </a:p>
                    <a:p>
                      <a:r>
                        <a:rPr lang="en-US" sz="2400" u="none" baseline="0" dirty="0" smtClean="0"/>
                        <a:t>Offices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8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5484266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 of each Suite and its contents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4634887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Send out bills to the Customers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Once in 4</a:t>
                      </a:r>
                      <a:r>
                        <a:rPr lang="en-US" baseline="0" dirty="0" smtClean="0"/>
                        <a:t> weeks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9329442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Rejecting Customers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354274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 Payments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16569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Conference Room Reservation inquiries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 Room,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Conference Room Reservation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CF.CR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500/month</a:t>
                      </a:r>
                      <a:r>
                        <a:rPr lang="en-US" baseline="0" dirty="0" smtClean="0"/>
                        <a:t> per hotel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5708028"/>
              </p:ext>
            </p:extLst>
          </p:nvPr>
        </p:nvGraphicFramePr>
        <p:xfrm>
          <a:off x="838200" y="1679574"/>
          <a:ext cx="7394576" cy="44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 Suite Cleaning status at the time of Customer check-in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Suite, Suite Cleaning,</a:t>
                      </a:r>
                      <a:r>
                        <a:rPr lang="en-US" baseline="0" dirty="0" smtClean="0"/>
                        <a:t> Suite Reservation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S.SC,</a:t>
                      </a:r>
                      <a:r>
                        <a:rPr lang="en-US" baseline="0" dirty="0" smtClean="0"/>
                        <a:t> S.SR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300/day per hotel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446944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Reporting a Maintenance Problem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50/day per hotel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8060636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Finding the Camera Number and</a:t>
                      </a:r>
                      <a:r>
                        <a:rPr lang="en-US" b="1" baseline="0" dirty="0" smtClean="0"/>
                        <a:t> Listening Device Number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Suite, Security</a:t>
                      </a:r>
                      <a:r>
                        <a:rPr lang="en-US" baseline="0" dirty="0" smtClean="0"/>
                        <a:t> Devices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S.SD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40/day per hotel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3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532168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 Security Devices in Suites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Devices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60/day per hotel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3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9659568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 uniformed Security</a:t>
                      </a:r>
                      <a:r>
                        <a:rPr lang="en-US" b="1" baseline="0" dirty="0" smtClean="0"/>
                        <a:t> guard’s information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Employee, </a:t>
                      </a:r>
                    </a:p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Assignment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SE.SA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3/week  for each guard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0913850"/>
              </p:ext>
            </p:extLst>
          </p:nvPr>
        </p:nvGraphicFramePr>
        <p:xfrm>
          <a:off x="301625" y="1527173"/>
          <a:ext cx="8504238" cy="511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Customer Number</a:t>
                      </a:r>
                      <a:r>
                        <a:rPr lang="en-US" sz="2400" u="sng" baseline="0" dirty="0" smtClean="0"/>
                        <a:t> </a:t>
                      </a:r>
                      <a:endParaRPr lang="en-US" sz="2400" u="none" baseline="0" dirty="0" smtClean="0"/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Address              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  <a:p>
                      <a:r>
                        <a:rPr lang="en-US" sz="2400" u="none" baseline="0" dirty="0" smtClean="0"/>
                        <a:t>Balance</a:t>
                      </a:r>
                    </a:p>
                    <a:p>
                      <a:r>
                        <a:rPr lang="en-US" sz="2400" u="none" baseline="0" dirty="0" smtClean="0"/>
                        <a:t>Last Check out Date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Suite</a:t>
                      </a:r>
                      <a:r>
                        <a:rPr lang="en-US" sz="2400" baseline="0" dirty="0" smtClean="0"/>
                        <a:t> Reservation (SR)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baseline="0" dirty="0" smtClean="0"/>
                        <a:t>Reservation ID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baseline="0" dirty="0" smtClean="0"/>
                        <a:t>Date From              Phone Lines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baseline="0" dirty="0" smtClean="0"/>
                        <a:t>Date To                   Special Requests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baseline="0" dirty="0" smtClean="0"/>
                        <a:t>Maid Type              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baseline="0" dirty="0" smtClean="0"/>
                        <a:t>Security Type         Status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2247005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 undercover Security guard’s information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Employee, </a:t>
                      </a:r>
                    </a:p>
                    <a:p>
                      <a:r>
                        <a:rPr lang="en-US" dirty="0" smtClean="0"/>
                        <a:t>Security Assignment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SE.SA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10/week per guard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Suite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10135"/>
              </p:ext>
            </p:extLst>
          </p:nvPr>
        </p:nvGraphicFramePr>
        <p:xfrm>
          <a:off x="381000" y="2209800"/>
          <a:ext cx="6172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HOTEL</a:t>
                      </a:r>
                      <a:r>
                        <a:rPr lang="en-US" b="1" u="sng" baseline="0" dirty="0" smtClean="0"/>
                        <a:t> ID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48803"/>
              </p:ext>
            </p:extLst>
          </p:nvPr>
        </p:nvGraphicFramePr>
        <p:xfrm>
          <a:off x="304800" y="3657600"/>
          <a:ext cx="815340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SUITE NO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FLOOR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WING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VIEW</a:t>
                      </a:r>
                      <a:endParaRPr lang="en-US" b="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WINDOWS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BEDROOMS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BATHROOMS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OFFICES</a:t>
                      </a:r>
                      <a:endParaRPr lang="en-US" b="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SITTING ROOMS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OTHER FACILITIES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PARENT SUITE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HOTEL</a:t>
                      </a:r>
                      <a:r>
                        <a:rPr lang="en-US" b="1" i="1" baseline="0" dirty="0" smtClean="0"/>
                        <a:t> ID</a:t>
                      </a:r>
                      <a:endParaRPr lang="en-US" b="1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2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Suite Reservation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82153"/>
              </p:ext>
            </p:extLst>
          </p:nvPr>
        </p:nvGraphicFramePr>
        <p:xfrm>
          <a:off x="381000" y="2209800"/>
          <a:ext cx="845820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/>
                <a:gridCol w="914400"/>
                <a:gridCol w="1295400"/>
                <a:gridCol w="1066800"/>
                <a:gridCol w="1473200"/>
                <a:gridCol w="172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CUSTOMER</a:t>
                      </a:r>
                      <a:r>
                        <a:rPr lang="en-US" b="1" u="sng" baseline="0" dirty="0" smtClean="0"/>
                        <a:t> ID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BALANCE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LAST</a:t>
                      </a:r>
                      <a:r>
                        <a:rPr lang="en-US" b="0" baseline="0" dirty="0" smtClean="0"/>
                        <a:t> CHECKOUT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75675"/>
              </p:ext>
            </p:extLst>
          </p:nvPr>
        </p:nvGraphicFramePr>
        <p:xfrm>
          <a:off x="304800" y="4038600"/>
          <a:ext cx="822960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/>
                <a:gridCol w="28956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RESERVATION ID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 FROM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 TO</a:t>
                      </a:r>
                      <a:endParaRPr lang="en-US" b="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MAID TYPE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SECURITY TYPE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SPECIAL REQUESTS</a:t>
                      </a:r>
                      <a:endParaRPr lang="en-US" b="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SUITE NUMBER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CUSTOMER ID</a:t>
                      </a:r>
                      <a:endParaRPr lang="en-US" b="1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04562"/>
              </p:ext>
            </p:extLst>
          </p:nvPr>
        </p:nvGraphicFramePr>
        <p:xfrm>
          <a:off x="304800" y="5410200"/>
          <a:ext cx="25908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STATUS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33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651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 Price History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 Rental Customer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8332"/>
              </p:ext>
            </p:extLst>
          </p:nvPr>
        </p:nvGraphicFramePr>
        <p:xfrm>
          <a:off x="381000" y="1981200"/>
          <a:ext cx="82296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/>
                <a:gridCol w="28956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STORE ID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LOCATION</a:t>
                      </a:r>
                      <a:endParaRPr lang="en-US" b="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SQUARE FEET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HOTEL ID</a:t>
                      </a:r>
                      <a:endParaRPr lang="en-US" b="1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79979"/>
              </p:ext>
            </p:extLst>
          </p:nvPr>
        </p:nvGraphicFramePr>
        <p:xfrm>
          <a:off x="3810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1778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SCUSTOMER </a:t>
                      </a:r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BALANCE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88899"/>
              </p:ext>
            </p:extLst>
          </p:nvPr>
        </p:nvGraphicFramePr>
        <p:xfrm>
          <a:off x="381000" y="403860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STORE ID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PRICE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54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Monthly 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Rental 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74190"/>
              </p:ext>
            </p:extLst>
          </p:nvPr>
        </p:nvGraphicFramePr>
        <p:xfrm>
          <a:off x="381000" y="2209800"/>
          <a:ext cx="8229600" cy="128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2098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DATE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MONTHLY REVENUE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REVENUE PERCENT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AMOUNT CHARGED</a:t>
                      </a:r>
                      <a:endParaRPr lang="en-US" b="0" u="non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DESIRABILITY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STORE ID</a:t>
                      </a:r>
                      <a:endParaRPr lang="en-US" b="1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SCUSTOMER </a:t>
                      </a:r>
                      <a:r>
                        <a:rPr lang="en-US" b="1" i="1" u="sng" dirty="0" smtClean="0"/>
                        <a:t>ID</a:t>
                      </a:r>
                      <a:endParaRPr lang="en-US" b="1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25989"/>
              </p:ext>
            </p:extLst>
          </p:nvPr>
        </p:nvGraphicFramePr>
        <p:xfrm>
          <a:off x="381000" y="4724400"/>
          <a:ext cx="81534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71800"/>
                <a:gridCol w="2463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RENTAL START DATE</a:t>
                      </a:r>
                      <a:endParaRPr 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RENTAL END DATE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LEASE START DATE</a:t>
                      </a:r>
                      <a:endParaRPr 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LEASE END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STORE ID</a:t>
                      </a:r>
                      <a:endParaRPr lang="en-US" b="1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SCUSTOMER </a:t>
                      </a:r>
                      <a:r>
                        <a:rPr lang="en-US" b="1" i="1" u="sng" dirty="0" smtClean="0"/>
                        <a:t>ID</a:t>
                      </a:r>
                      <a:endParaRPr lang="en-US" b="1" i="1" u="sng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00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Conference Room				           *</a:t>
            </a:r>
            <a:r>
              <a:rPr lang="en-US" sz="2000" dirty="0" smtClean="0"/>
              <a:t>Name is unique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Conference Reservations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3645"/>
              </p:ext>
            </p:extLst>
          </p:nvPr>
        </p:nvGraphicFramePr>
        <p:xfrm>
          <a:off x="457200" y="2209800"/>
          <a:ext cx="8305800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CFROOM NO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NAME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CAPACITY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WINDOWS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HOTEL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3919"/>
              </p:ext>
            </p:extLst>
          </p:nvPr>
        </p:nvGraphicFramePr>
        <p:xfrm>
          <a:off x="381000" y="4800600"/>
          <a:ext cx="8382000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RESERVATION</a:t>
                      </a:r>
                      <a:r>
                        <a:rPr lang="en-US" u="sng" baseline="0" dirty="0" smtClean="0"/>
                        <a:t>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TIME FROM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TIME TO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CFROOM NO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CUSTOMER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00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Conference Reservation Payments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Employee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Employee Progress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45377"/>
              </p:ext>
            </p:extLst>
          </p:nvPr>
        </p:nvGraphicFramePr>
        <p:xfrm>
          <a:off x="381000" y="2209800"/>
          <a:ext cx="83058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AMOUNT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PAYMENT</a:t>
                      </a:r>
                      <a:r>
                        <a:rPr lang="en-US" b="0" baseline="0" dirty="0" smtClean="0"/>
                        <a:t> TYPE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none" dirty="0" smtClean="0"/>
                        <a:t>CUSTOMER ID</a:t>
                      </a:r>
                      <a:endParaRPr lang="en-US" b="1" i="1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8906"/>
              </p:ext>
            </p:extLst>
          </p:nvPr>
        </p:nvGraphicFramePr>
        <p:xfrm>
          <a:off x="381000" y="3733800"/>
          <a:ext cx="83058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EMPLOYEE  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SSN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DOB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STARTED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HOTEL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51308"/>
              </p:ext>
            </p:extLst>
          </p:nvPr>
        </p:nvGraphicFramePr>
        <p:xfrm>
          <a:off x="381000" y="5638800"/>
          <a:ext cx="74676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DATE STARTED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JOB TITLE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JOB FUNCTION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EMPLOYEE ID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2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03920" cy="5334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Suite </a:t>
            </a:r>
            <a:r>
              <a:rPr lang="en-US" dirty="0" smtClean="0"/>
              <a:t>Cleaning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Maintenance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Security </a:t>
            </a:r>
            <a:r>
              <a:rPr lang="en-US" dirty="0" smtClean="0"/>
              <a:t>Employee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50810"/>
              </p:ext>
            </p:extLst>
          </p:nvPr>
        </p:nvGraphicFramePr>
        <p:xfrm>
          <a:off x="2286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0200"/>
                <a:gridCol w="24638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EMPLOYEE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SUITE NO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83297"/>
              </p:ext>
            </p:extLst>
          </p:nvPr>
        </p:nvGraphicFramePr>
        <p:xfrm>
          <a:off x="228600" y="2971800"/>
          <a:ext cx="845820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600200"/>
                <a:gridCol w="1950720"/>
                <a:gridCol w="1691640"/>
                <a:gridCol w="1691640"/>
              </a:tblGrid>
              <a:tr h="761999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REPORT</a:t>
                      </a:r>
                      <a:r>
                        <a:rPr lang="en-US" b="1" u="sng" baseline="0" dirty="0" smtClean="0"/>
                        <a:t> NO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REPORTED</a:t>
                      </a:r>
                      <a:r>
                        <a:rPr lang="en-US" b="0" baseline="0" dirty="0" smtClean="0"/>
                        <a:t> 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REPORTED 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REPORT DESCRIPTION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FIXED DATE</a:t>
                      </a:r>
                      <a:endParaRPr lang="en-US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SUITE NO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EMPLOYEE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96515"/>
              </p:ext>
            </p:extLst>
          </p:nvPr>
        </p:nvGraphicFramePr>
        <p:xfrm>
          <a:off x="228600" y="5410200"/>
          <a:ext cx="83820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SEMPLOYEE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SSN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DOB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STARTED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HOTEL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72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Security Assignment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Security Device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93966"/>
              </p:ext>
            </p:extLst>
          </p:nvPr>
        </p:nvGraphicFramePr>
        <p:xfrm>
          <a:off x="304800" y="2209800"/>
          <a:ext cx="853440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52600"/>
                <a:gridCol w="1066800"/>
                <a:gridCol w="2301240"/>
                <a:gridCol w="181356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STATUS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IMPERSONATING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SEMPLOYEE</a:t>
                      </a:r>
                      <a:r>
                        <a:rPr lang="en-US" b="1" i="1" u="sng" baseline="0" dirty="0" smtClean="0"/>
                        <a:t> ID</a:t>
                      </a:r>
                      <a:endParaRPr lang="en-US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EMPLOYEE</a:t>
                      </a:r>
                      <a:r>
                        <a:rPr lang="en-US" b="1" i="1" baseline="0" dirty="0" smtClean="0"/>
                        <a:t> ID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77678"/>
              </p:ext>
            </p:extLst>
          </p:nvPr>
        </p:nvGraphicFramePr>
        <p:xfrm>
          <a:off x="381000" y="4267200"/>
          <a:ext cx="70866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8800"/>
                <a:gridCol w="34290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CAMERA</a:t>
                      </a:r>
                      <a:r>
                        <a:rPr lang="en-US" b="0" u="none" baseline="0" dirty="0" smtClean="0"/>
                        <a:t> NO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LISTENING DEVICE NO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SUITE NO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1385174"/>
              </p:ext>
            </p:extLst>
          </p:nvPr>
        </p:nvGraphicFramePr>
        <p:xfrm>
          <a:off x="301625" y="1527173"/>
          <a:ext cx="8504238" cy="464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91122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Store (ST)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/>
                        <a:t>Store ID</a:t>
                      </a:r>
                    </a:p>
                    <a:p>
                      <a:pPr algn="l"/>
                      <a:r>
                        <a:rPr lang="en-US" sz="2400" u="none" dirty="0" smtClean="0"/>
                        <a:t>Name</a:t>
                      </a:r>
                    </a:p>
                    <a:p>
                      <a:pPr algn="l"/>
                      <a:r>
                        <a:rPr lang="en-US" sz="2400" u="none" dirty="0" smtClean="0"/>
                        <a:t>Location</a:t>
                      </a:r>
                    </a:p>
                    <a:p>
                      <a:pPr algn="l"/>
                      <a:r>
                        <a:rPr lang="en-US" sz="2400" u="none" dirty="0" smtClean="0"/>
                        <a:t>Square Feet</a:t>
                      </a:r>
                    </a:p>
                    <a:p>
                      <a:pPr algn="l"/>
                      <a:r>
                        <a:rPr lang="en-US" sz="2400" u="none" dirty="0" smtClean="0"/>
                        <a:t>Price</a:t>
                      </a:r>
                      <a:endParaRPr lang="en-US" sz="2400" u="none" dirty="0"/>
                    </a:p>
                  </a:txBody>
                  <a:tcPr/>
                </a:tc>
              </a:tr>
              <a:tr h="181356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Store Price History (SH)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Date</a:t>
                      </a:r>
                    </a:p>
                    <a:p>
                      <a:pPr algn="l"/>
                      <a:r>
                        <a:rPr lang="en-US" sz="2400" dirty="0" smtClean="0"/>
                        <a:t>Price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2476138"/>
              </p:ext>
            </p:extLst>
          </p:nvPr>
        </p:nvGraphicFramePr>
        <p:xfrm>
          <a:off x="301625" y="1527173"/>
          <a:ext cx="8504238" cy="458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Monthly</a:t>
                      </a:r>
                      <a:r>
                        <a:rPr lang="en-US" sz="2400" baseline="0" dirty="0" smtClean="0"/>
                        <a:t> Revenue (MR)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Monthly Revenue</a:t>
                      </a:r>
                    </a:p>
                    <a:p>
                      <a:r>
                        <a:rPr lang="en-US" sz="2400" u="none" baseline="0" dirty="0" smtClean="0"/>
                        <a:t>Revenue Percent</a:t>
                      </a:r>
                    </a:p>
                    <a:p>
                      <a:r>
                        <a:rPr lang="en-US" sz="2400" u="none" baseline="0" dirty="0" smtClean="0"/>
                        <a:t>Amount Charged</a:t>
                      </a:r>
                    </a:p>
                    <a:p>
                      <a:r>
                        <a:rPr lang="en-US" sz="2400" u="none" baseline="0" dirty="0" smtClean="0"/>
                        <a:t>Desirability Rating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Store Rental Customer (SC)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err="1" smtClean="0"/>
                        <a:t>SCustomer</a:t>
                      </a:r>
                      <a:r>
                        <a:rPr lang="en-US" sz="2400" u="sng" baseline="0" dirty="0" smtClean="0"/>
                        <a:t> ID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Balance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3957460"/>
              </p:ext>
            </p:extLst>
          </p:nvPr>
        </p:nvGraphicFramePr>
        <p:xfrm>
          <a:off x="301625" y="1527173"/>
          <a:ext cx="8504238" cy="511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Rental Details (RD)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Rental Start Date</a:t>
                      </a:r>
                    </a:p>
                    <a:p>
                      <a:r>
                        <a:rPr lang="en-US" sz="2400" u="none" baseline="0" dirty="0" smtClean="0"/>
                        <a:t>Rental End Date</a:t>
                      </a:r>
                    </a:p>
                    <a:p>
                      <a:r>
                        <a:rPr lang="en-US" sz="2400" u="none" baseline="0" dirty="0" smtClean="0"/>
                        <a:t>Lease Start Date</a:t>
                      </a:r>
                    </a:p>
                    <a:p>
                      <a:r>
                        <a:rPr lang="en-US" sz="2400" u="none" baseline="0" dirty="0" smtClean="0"/>
                        <a:t>Lease End Date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Conference Room (CF)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Room Number</a:t>
                      </a:r>
                    </a:p>
                    <a:p>
                      <a:r>
                        <a:rPr lang="en-US" sz="2400" u="none" baseline="0" dirty="0" smtClean="0"/>
                        <a:t>Name  (unique)</a:t>
                      </a:r>
                      <a:endParaRPr lang="en-US" sz="2400" u="sng" baseline="0" dirty="0" smtClean="0"/>
                    </a:p>
                    <a:p>
                      <a:r>
                        <a:rPr lang="en-US" sz="2400" u="none" baseline="0" dirty="0" smtClean="0"/>
                        <a:t>Capacity</a:t>
                      </a:r>
                    </a:p>
                    <a:p>
                      <a:r>
                        <a:rPr lang="en-US" sz="2400" u="none" baseline="0" dirty="0" smtClean="0"/>
                        <a:t>Windows</a:t>
                      </a:r>
                    </a:p>
                    <a:p>
                      <a:r>
                        <a:rPr lang="en-US" sz="2400" u="none" baseline="0" dirty="0" smtClean="0"/>
                        <a:t>Windows Type</a:t>
                      </a:r>
                    </a:p>
                    <a:p>
                      <a:r>
                        <a:rPr lang="en-US" sz="2400" u="none" baseline="0" dirty="0" smtClean="0"/>
                        <a:t>Internet Connections</a:t>
                      </a:r>
                    </a:p>
                    <a:p>
                      <a:r>
                        <a:rPr lang="en-US" sz="2400" u="none" baseline="0" dirty="0" smtClean="0"/>
                        <a:t>Phone Lines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5403904"/>
              </p:ext>
            </p:extLst>
          </p:nvPr>
        </p:nvGraphicFramePr>
        <p:xfrm>
          <a:off x="301625" y="1527173"/>
          <a:ext cx="8504238" cy="49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Conference</a:t>
                      </a:r>
                      <a:r>
                        <a:rPr lang="en-US" sz="2400" baseline="0" dirty="0" smtClean="0"/>
                        <a:t> Reservation (CR)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Reservation ID</a:t>
                      </a:r>
                    </a:p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Time From</a:t>
                      </a:r>
                    </a:p>
                    <a:p>
                      <a:r>
                        <a:rPr lang="en-US" sz="2400" u="none" baseline="0" dirty="0" smtClean="0"/>
                        <a:t>Time To</a:t>
                      </a:r>
                    </a:p>
                    <a:p>
                      <a:r>
                        <a:rPr lang="en-US" sz="2400" u="none" baseline="0" dirty="0" smtClean="0"/>
                        <a:t>Amount</a:t>
                      </a:r>
                    </a:p>
                    <a:p>
                      <a:r>
                        <a:rPr lang="en-US" sz="2400" u="none" baseline="0" dirty="0" smtClean="0"/>
                        <a:t>Status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Conference Reservation Payments (CP)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Amount</a:t>
                      </a:r>
                    </a:p>
                    <a:p>
                      <a:r>
                        <a:rPr lang="en-US" sz="2400" u="none" baseline="0" dirty="0" smtClean="0"/>
                        <a:t>Payment Type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9392131"/>
              </p:ext>
            </p:extLst>
          </p:nvPr>
        </p:nvGraphicFramePr>
        <p:xfrm>
          <a:off x="301625" y="1527173"/>
          <a:ext cx="8504238" cy="49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Employee (E)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Employee ID</a:t>
                      </a:r>
                    </a:p>
                    <a:p>
                      <a:r>
                        <a:rPr lang="en-US" sz="2400" u="none" baseline="0" dirty="0" smtClean="0"/>
                        <a:t>SSN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DOB</a:t>
                      </a:r>
                    </a:p>
                    <a:p>
                      <a:r>
                        <a:rPr lang="en-US" sz="2400" u="none" baseline="0" dirty="0" smtClean="0"/>
                        <a:t>Date Started (company)</a:t>
                      </a:r>
                    </a:p>
                    <a:p>
                      <a:r>
                        <a:rPr lang="en-US" sz="2400" u="none" baseline="0" dirty="0" smtClean="0"/>
                        <a:t>Salary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Employee</a:t>
                      </a:r>
                      <a:r>
                        <a:rPr lang="en-US" sz="2400" baseline="0" dirty="0" smtClean="0"/>
                        <a:t> Progress (EP)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 Started (job)</a:t>
                      </a:r>
                    </a:p>
                    <a:p>
                      <a:r>
                        <a:rPr lang="en-US" sz="2400" u="none" baseline="0" dirty="0" smtClean="0"/>
                        <a:t>Job Title</a:t>
                      </a:r>
                    </a:p>
                    <a:p>
                      <a:r>
                        <a:rPr lang="en-US" sz="2400" u="none" baseline="0" dirty="0" smtClean="0"/>
                        <a:t>Job Function</a:t>
                      </a:r>
                    </a:p>
                    <a:p>
                      <a:r>
                        <a:rPr lang="en-US" sz="2400" u="none" baseline="0" dirty="0" smtClean="0"/>
                        <a:t>Rating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9774839"/>
              </p:ext>
            </p:extLst>
          </p:nvPr>
        </p:nvGraphicFramePr>
        <p:xfrm>
          <a:off x="301625" y="1527173"/>
          <a:ext cx="8504238" cy="478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Suite Cleaning (SN)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</a:txBody>
                  <a:tcPr/>
                </a:tc>
              </a:tr>
              <a:tr h="175101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Maintenance (M)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Report Number</a:t>
                      </a:r>
                    </a:p>
                    <a:p>
                      <a:r>
                        <a:rPr lang="en-US" sz="2400" u="none" baseline="0" dirty="0" smtClean="0"/>
                        <a:t>Reported </a:t>
                      </a:r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Reported Time</a:t>
                      </a:r>
                    </a:p>
                    <a:p>
                      <a:r>
                        <a:rPr lang="en-US" sz="2400" u="none" baseline="0" dirty="0" smtClean="0"/>
                        <a:t>Report Description</a:t>
                      </a:r>
                    </a:p>
                    <a:p>
                      <a:r>
                        <a:rPr lang="en-US" sz="2400" u="none" baseline="0" dirty="0" smtClean="0"/>
                        <a:t>Fixed Date</a:t>
                      </a:r>
                    </a:p>
                    <a:p>
                      <a:r>
                        <a:rPr lang="en-US" sz="2400" u="none" baseline="0" dirty="0" smtClean="0"/>
                        <a:t>Fixed Time</a:t>
                      </a:r>
                    </a:p>
                    <a:p>
                      <a:r>
                        <a:rPr lang="en-US" sz="2400" u="none" baseline="0" dirty="0" smtClean="0"/>
                        <a:t>Fix 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341</TotalTime>
  <Words>994</Words>
  <Application>Microsoft Office PowerPoint</Application>
  <PresentationFormat>On-screen Show (4:3)</PresentationFormat>
  <Paragraphs>624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THE GREAT HOTEL CHAIN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RELATIONSHIPS</vt:lpstr>
      <vt:lpstr>RELATIONSHIPS</vt:lpstr>
      <vt:lpstr>RELATIONSHIPS</vt:lpstr>
      <vt:lpstr>ER DIAGRAM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HOTEL CHAIN</dc:title>
  <dc:creator>Bhargav Kanuparthi</dc:creator>
  <cp:lastModifiedBy>Bhargav Kanuparthi</cp:lastModifiedBy>
  <cp:revision>435</cp:revision>
  <dcterms:created xsi:type="dcterms:W3CDTF">2006-08-16T00:00:00Z</dcterms:created>
  <dcterms:modified xsi:type="dcterms:W3CDTF">2017-05-04T17:30:02Z</dcterms:modified>
</cp:coreProperties>
</file>