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94263" autoAdjust="0"/>
  </p:normalViewPr>
  <p:slideViewPr>
    <p:cSldViewPr snapToGrid="0">
      <p:cViewPr varScale="1">
        <p:scale>
          <a:sx n="91" d="100"/>
          <a:sy n="91" d="100"/>
        </p:scale>
        <p:origin x="76"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6.png"/><Relationship Id="rId7" Type="http://schemas.openxmlformats.org/officeDocument/2006/relationships/image" Target="../media/image27.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6.png"/><Relationship Id="rId7" Type="http://schemas.openxmlformats.org/officeDocument/2006/relationships/image" Target="../media/image27.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445A6-6E79-45A5-90C5-A0B747CB2AE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4B0A27F-7D73-4A2F-B84F-A93BB232E33E}">
      <dgm:prSet/>
      <dgm:spPr/>
      <dgm:t>
        <a:bodyPr/>
        <a:lstStyle/>
        <a:p>
          <a:r>
            <a:rPr lang="en-US" b="1"/>
            <a:t>Given Data: </a:t>
          </a:r>
          <a:endParaRPr lang="en-US"/>
        </a:p>
      </dgm:t>
    </dgm:pt>
    <dgm:pt modelId="{9763F53E-718C-49B9-846B-7B1B46C7BF70}" type="parTrans" cxnId="{45DAF9EF-A511-466B-A961-41128D218524}">
      <dgm:prSet/>
      <dgm:spPr/>
      <dgm:t>
        <a:bodyPr/>
        <a:lstStyle/>
        <a:p>
          <a:endParaRPr lang="en-US"/>
        </a:p>
      </dgm:t>
    </dgm:pt>
    <dgm:pt modelId="{C1DF6FC8-A9BC-4B74-9724-0129A9A32E06}" type="sibTrans" cxnId="{45DAF9EF-A511-466B-A961-41128D218524}">
      <dgm:prSet/>
      <dgm:spPr/>
      <dgm:t>
        <a:bodyPr/>
        <a:lstStyle/>
        <a:p>
          <a:endParaRPr lang="en-US"/>
        </a:p>
      </dgm:t>
    </dgm:pt>
    <dgm:pt modelId="{06BD2FDF-B618-4010-A37A-D362A58DBAD0}">
      <dgm:prSet/>
      <dgm:spPr/>
      <dgm:t>
        <a:bodyPr/>
        <a:lstStyle/>
        <a:p>
          <a:r>
            <a:rPr lang="en-US"/>
            <a:t>Real data of tweets collected during the outbreak of the Covid-19 disease.</a:t>
          </a:r>
        </a:p>
      </dgm:t>
    </dgm:pt>
    <dgm:pt modelId="{2A20E958-0779-4451-A911-0F37EC6AE875}" type="parTrans" cxnId="{BE8267D5-2678-47C5-8EB8-6350AD91CE28}">
      <dgm:prSet/>
      <dgm:spPr/>
      <dgm:t>
        <a:bodyPr/>
        <a:lstStyle/>
        <a:p>
          <a:endParaRPr lang="en-US"/>
        </a:p>
      </dgm:t>
    </dgm:pt>
    <dgm:pt modelId="{6EC810FC-8CA1-4E5C-A8E0-252CC6656C2B}" type="sibTrans" cxnId="{BE8267D5-2678-47C5-8EB8-6350AD91CE28}">
      <dgm:prSet/>
      <dgm:spPr/>
      <dgm:t>
        <a:bodyPr/>
        <a:lstStyle/>
        <a:p>
          <a:endParaRPr lang="en-US"/>
        </a:p>
      </dgm:t>
    </dgm:pt>
    <dgm:pt modelId="{8B34341C-D383-423B-A115-849AE8885BAE}">
      <dgm:prSet/>
      <dgm:spPr/>
      <dgm:t>
        <a:bodyPr/>
        <a:lstStyle/>
        <a:p>
          <a:r>
            <a:rPr lang="en-US" b="1"/>
            <a:t>Objective: </a:t>
          </a:r>
          <a:endParaRPr lang="en-US"/>
        </a:p>
      </dgm:t>
    </dgm:pt>
    <dgm:pt modelId="{33C5578E-CD8C-4B0A-8A0D-4B544D84586D}" type="parTrans" cxnId="{2A974290-5216-46F7-A77D-4D34DE167008}">
      <dgm:prSet/>
      <dgm:spPr/>
      <dgm:t>
        <a:bodyPr/>
        <a:lstStyle/>
        <a:p>
          <a:endParaRPr lang="en-US"/>
        </a:p>
      </dgm:t>
    </dgm:pt>
    <dgm:pt modelId="{183E1EF6-B050-487B-8556-84309AF36451}" type="sibTrans" cxnId="{2A974290-5216-46F7-A77D-4D34DE167008}">
      <dgm:prSet/>
      <dgm:spPr/>
      <dgm:t>
        <a:bodyPr/>
        <a:lstStyle/>
        <a:p>
          <a:endParaRPr lang="en-US"/>
        </a:p>
      </dgm:t>
    </dgm:pt>
    <dgm:pt modelId="{1EA4155E-D528-4E9C-8026-FA2B4EE37BD4}">
      <dgm:prSet/>
      <dgm:spPr/>
      <dgm:t>
        <a:bodyPr/>
        <a:lstStyle/>
        <a:p>
          <a:r>
            <a:rPr lang="en-US"/>
            <a:t>Conduct sentiment analysis on the collected tweets to understand public perception and sentiment towards the COVID-19 pandemic.</a:t>
          </a:r>
        </a:p>
      </dgm:t>
    </dgm:pt>
    <dgm:pt modelId="{E2CBF203-5469-470A-A1C9-ADDD439C4863}" type="parTrans" cxnId="{9F93637C-9BEE-47B8-ADC2-EDF8E72AB740}">
      <dgm:prSet/>
      <dgm:spPr/>
      <dgm:t>
        <a:bodyPr/>
        <a:lstStyle/>
        <a:p>
          <a:endParaRPr lang="en-US"/>
        </a:p>
      </dgm:t>
    </dgm:pt>
    <dgm:pt modelId="{9BC3AF71-A1C3-4E74-8A8B-C7A089122C59}" type="sibTrans" cxnId="{9F93637C-9BEE-47B8-ADC2-EDF8E72AB740}">
      <dgm:prSet/>
      <dgm:spPr/>
      <dgm:t>
        <a:bodyPr/>
        <a:lstStyle/>
        <a:p>
          <a:endParaRPr lang="en-US"/>
        </a:p>
      </dgm:t>
    </dgm:pt>
    <dgm:pt modelId="{EABBE0F6-7C73-45A2-88A7-CC3D511F4159}">
      <dgm:prSet/>
      <dgm:spPr/>
      <dgm:t>
        <a:bodyPr/>
        <a:lstStyle/>
        <a:p>
          <a:r>
            <a:rPr lang="en-US" b="1"/>
            <a:t>Significance:</a:t>
          </a:r>
          <a:endParaRPr lang="en-US"/>
        </a:p>
      </dgm:t>
    </dgm:pt>
    <dgm:pt modelId="{7BFED733-9052-4724-BAA0-2A17E9CFD34D}" type="parTrans" cxnId="{65ACC641-B216-4CEE-B23A-489E08EA9304}">
      <dgm:prSet/>
      <dgm:spPr/>
      <dgm:t>
        <a:bodyPr/>
        <a:lstStyle/>
        <a:p>
          <a:endParaRPr lang="en-US"/>
        </a:p>
      </dgm:t>
    </dgm:pt>
    <dgm:pt modelId="{D935A060-2081-4F1C-8602-FBEF92DAD340}" type="sibTrans" cxnId="{65ACC641-B216-4CEE-B23A-489E08EA9304}">
      <dgm:prSet/>
      <dgm:spPr/>
      <dgm:t>
        <a:bodyPr/>
        <a:lstStyle/>
        <a:p>
          <a:endParaRPr lang="en-US"/>
        </a:p>
      </dgm:t>
    </dgm:pt>
    <dgm:pt modelId="{919E4533-7DFF-435C-8376-72C9A4F16028}">
      <dgm:prSet/>
      <dgm:spPr/>
      <dgm:t>
        <a:bodyPr/>
        <a:lstStyle/>
        <a:p>
          <a:r>
            <a:rPr lang="en-US"/>
            <a:t>The perception of the disease significantly impacted psychological care.</a:t>
          </a:r>
        </a:p>
      </dgm:t>
    </dgm:pt>
    <dgm:pt modelId="{BC3C9042-D3AE-46C6-84AD-EB0D28FE1B87}" type="parTrans" cxnId="{9D3A0B50-703E-4A47-8EA1-794D843338DA}">
      <dgm:prSet/>
      <dgm:spPr/>
      <dgm:t>
        <a:bodyPr/>
        <a:lstStyle/>
        <a:p>
          <a:endParaRPr lang="en-US"/>
        </a:p>
      </dgm:t>
    </dgm:pt>
    <dgm:pt modelId="{BB9C5126-7429-4373-9757-F9BD37081EF5}" type="sibTrans" cxnId="{9D3A0B50-703E-4A47-8EA1-794D843338DA}">
      <dgm:prSet/>
      <dgm:spPr/>
      <dgm:t>
        <a:bodyPr/>
        <a:lstStyle/>
        <a:p>
          <a:endParaRPr lang="en-US"/>
        </a:p>
      </dgm:t>
    </dgm:pt>
    <dgm:pt modelId="{19794BEE-2C18-4265-A8F7-38A8E88B8E93}">
      <dgm:prSet/>
      <dgm:spPr/>
      <dgm:t>
        <a:bodyPr/>
        <a:lstStyle/>
        <a:p>
          <a:r>
            <a:rPr lang="en-US"/>
            <a:t>Negative sentiments expressed in tweets reflected the psychological health challenges faced by individuals.</a:t>
          </a:r>
        </a:p>
      </dgm:t>
    </dgm:pt>
    <dgm:pt modelId="{59E9592C-6718-4C26-B6CA-2BA85A95463A}" type="parTrans" cxnId="{4116E85D-0347-447E-A9FB-49A1903EA579}">
      <dgm:prSet/>
      <dgm:spPr/>
      <dgm:t>
        <a:bodyPr/>
        <a:lstStyle/>
        <a:p>
          <a:endParaRPr lang="en-US"/>
        </a:p>
      </dgm:t>
    </dgm:pt>
    <dgm:pt modelId="{0BBD1B37-91D5-436A-BBDE-B4CDBEDAB047}" type="sibTrans" cxnId="{4116E85D-0347-447E-A9FB-49A1903EA579}">
      <dgm:prSet/>
      <dgm:spPr/>
      <dgm:t>
        <a:bodyPr/>
        <a:lstStyle/>
        <a:p>
          <a:endParaRPr lang="en-US"/>
        </a:p>
      </dgm:t>
    </dgm:pt>
    <dgm:pt modelId="{8233A384-920B-443D-806A-99D566C28AB6}">
      <dgm:prSet/>
      <dgm:spPr/>
      <dgm:t>
        <a:bodyPr/>
        <a:lstStyle/>
        <a:p>
          <a:r>
            <a:rPr lang="en-US" b="1"/>
            <a:t>Goal:</a:t>
          </a:r>
          <a:endParaRPr lang="en-US"/>
        </a:p>
      </dgm:t>
    </dgm:pt>
    <dgm:pt modelId="{D1EBDCBE-4EC3-48B2-B989-924D6E8BA464}" type="parTrans" cxnId="{177F661C-D911-40D8-904B-E1896354C10D}">
      <dgm:prSet/>
      <dgm:spPr/>
      <dgm:t>
        <a:bodyPr/>
        <a:lstStyle/>
        <a:p>
          <a:endParaRPr lang="en-US"/>
        </a:p>
      </dgm:t>
    </dgm:pt>
    <dgm:pt modelId="{03DCE1BB-5A90-49C8-BDE4-655B8ADB4F7F}" type="sibTrans" cxnId="{177F661C-D911-40D8-904B-E1896354C10D}">
      <dgm:prSet/>
      <dgm:spPr/>
      <dgm:t>
        <a:bodyPr/>
        <a:lstStyle/>
        <a:p>
          <a:endParaRPr lang="en-US"/>
        </a:p>
      </dgm:t>
    </dgm:pt>
    <dgm:pt modelId="{E9DFC1B5-DB66-4AE1-88C4-3473C718CBA4}">
      <dgm:prSet/>
      <dgm:spPr/>
      <dgm:t>
        <a:bodyPr/>
        <a:lstStyle/>
        <a:p>
          <a:r>
            <a:rPr lang="en-US"/>
            <a:t>Identify which parts of the world were most affected by mental trauma as indicated by negative sentiments in tweets.</a:t>
          </a:r>
        </a:p>
      </dgm:t>
    </dgm:pt>
    <dgm:pt modelId="{86043EF3-2C21-4798-B923-F14074796ED0}" type="parTrans" cxnId="{C8339D66-28A9-4164-ACE0-24D81D0EDB5C}">
      <dgm:prSet/>
      <dgm:spPr/>
      <dgm:t>
        <a:bodyPr/>
        <a:lstStyle/>
        <a:p>
          <a:endParaRPr lang="en-US"/>
        </a:p>
      </dgm:t>
    </dgm:pt>
    <dgm:pt modelId="{EDD848C6-15C8-4284-ADB9-521B1D536763}" type="sibTrans" cxnId="{C8339D66-28A9-4164-ACE0-24D81D0EDB5C}">
      <dgm:prSet/>
      <dgm:spPr/>
      <dgm:t>
        <a:bodyPr/>
        <a:lstStyle/>
        <a:p>
          <a:endParaRPr lang="en-US"/>
        </a:p>
      </dgm:t>
    </dgm:pt>
    <dgm:pt modelId="{A4A9F7E2-5ADA-4C45-832A-EA010CE99D58}">
      <dgm:prSet/>
      <dgm:spPr/>
      <dgm:t>
        <a:bodyPr/>
        <a:lstStyle/>
        <a:p>
          <a:r>
            <a:rPr lang="en-US"/>
            <a:t>Provide real-time analysis of the situation to facilitate prompt support to regions most in need, anticipating future outbreaks or crises.</a:t>
          </a:r>
        </a:p>
      </dgm:t>
    </dgm:pt>
    <dgm:pt modelId="{DE1139E8-4FCE-4EF7-92E3-D50C763204AC}" type="parTrans" cxnId="{CE443426-FA67-4C04-8679-BB7BB50A2D00}">
      <dgm:prSet/>
      <dgm:spPr/>
      <dgm:t>
        <a:bodyPr/>
        <a:lstStyle/>
        <a:p>
          <a:endParaRPr lang="en-US"/>
        </a:p>
      </dgm:t>
    </dgm:pt>
    <dgm:pt modelId="{D1D0FB71-D342-4E13-B6CD-1258FB43BAED}" type="sibTrans" cxnId="{CE443426-FA67-4C04-8679-BB7BB50A2D00}">
      <dgm:prSet/>
      <dgm:spPr/>
      <dgm:t>
        <a:bodyPr/>
        <a:lstStyle/>
        <a:p>
          <a:endParaRPr lang="en-US"/>
        </a:p>
      </dgm:t>
    </dgm:pt>
    <dgm:pt modelId="{883BC4D6-A13A-4596-9C0C-A8B5117DCA0D}" type="pres">
      <dgm:prSet presAssocID="{73D445A6-6E79-45A5-90C5-A0B747CB2AEB}" presName="linear" presStyleCnt="0">
        <dgm:presLayoutVars>
          <dgm:dir/>
          <dgm:animLvl val="lvl"/>
          <dgm:resizeHandles val="exact"/>
        </dgm:presLayoutVars>
      </dgm:prSet>
      <dgm:spPr/>
    </dgm:pt>
    <dgm:pt modelId="{4F4EA485-2228-439E-A444-F2797AA9884C}" type="pres">
      <dgm:prSet presAssocID="{14B0A27F-7D73-4A2F-B84F-A93BB232E33E}" presName="parentLin" presStyleCnt="0"/>
      <dgm:spPr/>
    </dgm:pt>
    <dgm:pt modelId="{78CF68CB-ECF7-49EF-ADD4-9B833C4EE709}" type="pres">
      <dgm:prSet presAssocID="{14B0A27F-7D73-4A2F-B84F-A93BB232E33E}" presName="parentLeftMargin" presStyleLbl="node1" presStyleIdx="0" presStyleCnt="4"/>
      <dgm:spPr/>
    </dgm:pt>
    <dgm:pt modelId="{8FA9D781-4C1C-41BC-8D71-DBDDA6B6D25B}" type="pres">
      <dgm:prSet presAssocID="{14B0A27F-7D73-4A2F-B84F-A93BB232E33E}" presName="parentText" presStyleLbl="node1" presStyleIdx="0" presStyleCnt="4">
        <dgm:presLayoutVars>
          <dgm:chMax val="0"/>
          <dgm:bulletEnabled val="1"/>
        </dgm:presLayoutVars>
      </dgm:prSet>
      <dgm:spPr/>
    </dgm:pt>
    <dgm:pt modelId="{D82CF750-A05E-477C-B43A-BC2A86444C0A}" type="pres">
      <dgm:prSet presAssocID="{14B0A27F-7D73-4A2F-B84F-A93BB232E33E}" presName="negativeSpace" presStyleCnt="0"/>
      <dgm:spPr/>
    </dgm:pt>
    <dgm:pt modelId="{79CE4431-7827-4323-BA86-C8B98F5051C8}" type="pres">
      <dgm:prSet presAssocID="{14B0A27F-7D73-4A2F-B84F-A93BB232E33E}" presName="childText" presStyleLbl="conFgAcc1" presStyleIdx="0" presStyleCnt="4">
        <dgm:presLayoutVars>
          <dgm:bulletEnabled val="1"/>
        </dgm:presLayoutVars>
      </dgm:prSet>
      <dgm:spPr/>
    </dgm:pt>
    <dgm:pt modelId="{9C22640B-D867-4EBC-96D3-F01747DE61D3}" type="pres">
      <dgm:prSet presAssocID="{C1DF6FC8-A9BC-4B74-9724-0129A9A32E06}" presName="spaceBetweenRectangles" presStyleCnt="0"/>
      <dgm:spPr/>
    </dgm:pt>
    <dgm:pt modelId="{E8C6ACC9-9D9E-4621-8D71-21E300566DE5}" type="pres">
      <dgm:prSet presAssocID="{8B34341C-D383-423B-A115-849AE8885BAE}" presName="parentLin" presStyleCnt="0"/>
      <dgm:spPr/>
    </dgm:pt>
    <dgm:pt modelId="{F0318024-0741-43BD-98AB-D7B12CBD9204}" type="pres">
      <dgm:prSet presAssocID="{8B34341C-D383-423B-A115-849AE8885BAE}" presName="parentLeftMargin" presStyleLbl="node1" presStyleIdx="0" presStyleCnt="4"/>
      <dgm:spPr/>
    </dgm:pt>
    <dgm:pt modelId="{F7B1DA40-7960-4FEC-A10B-C5E82B0FB1CD}" type="pres">
      <dgm:prSet presAssocID="{8B34341C-D383-423B-A115-849AE8885BAE}" presName="parentText" presStyleLbl="node1" presStyleIdx="1" presStyleCnt="4">
        <dgm:presLayoutVars>
          <dgm:chMax val="0"/>
          <dgm:bulletEnabled val="1"/>
        </dgm:presLayoutVars>
      </dgm:prSet>
      <dgm:spPr/>
    </dgm:pt>
    <dgm:pt modelId="{F713B590-C8CB-4361-B4A5-4319E818923A}" type="pres">
      <dgm:prSet presAssocID="{8B34341C-D383-423B-A115-849AE8885BAE}" presName="negativeSpace" presStyleCnt="0"/>
      <dgm:spPr/>
    </dgm:pt>
    <dgm:pt modelId="{FC21D0EF-7B75-40D8-BA32-2132B2A55604}" type="pres">
      <dgm:prSet presAssocID="{8B34341C-D383-423B-A115-849AE8885BAE}" presName="childText" presStyleLbl="conFgAcc1" presStyleIdx="1" presStyleCnt="4">
        <dgm:presLayoutVars>
          <dgm:bulletEnabled val="1"/>
        </dgm:presLayoutVars>
      </dgm:prSet>
      <dgm:spPr/>
    </dgm:pt>
    <dgm:pt modelId="{A477C752-0FAD-4E6A-97B4-A7E016457520}" type="pres">
      <dgm:prSet presAssocID="{183E1EF6-B050-487B-8556-84309AF36451}" presName="spaceBetweenRectangles" presStyleCnt="0"/>
      <dgm:spPr/>
    </dgm:pt>
    <dgm:pt modelId="{C7B79736-37BC-48A9-A3A4-7766EF30586D}" type="pres">
      <dgm:prSet presAssocID="{EABBE0F6-7C73-45A2-88A7-CC3D511F4159}" presName="parentLin" presStyleCnt="0"/>
      <dgm:spPr/>
    </dgm:pt>
    <dgm:pt modelId="{E48EF774-ADC3-4360-9F09-6503751C06C0}" type="pres">
      <dgm:prSet presAssocID="{EABBE0F6-7C73-45A2-88A7-CC3D511F4159}" presName="parentLeftMargin" presStyleLbl="node1" presStyleIdx="1" presStyleCnt="4"/>
      <dgm:spPr/>
    </dgm:pt>
    <dgm:pt modelId="{4B79B677-F0A6-4ACA-B792-C26246113D86}" type="pres">
      <dgm:prSet presAssocID="{EABBE0F6-7C73-45A2-88A7-CC3D511F4159}" presName="parentText" presStyleLbl="node1" presStyleIdx="2" presStyleCnt="4">
        <dgm:presLayoutVars>
          <dgm:chMax val="0"/>
          <dgm:bulletEnabled val="1"/>
        </dgm:presLayoutVars>
      </dgm:prSet>
      <dgm:spPr/>
    </dgm:pt>
    <dgm:pt modelId="{90B2ADA2-79DF-475A-A478-B8B81BE67B26}" type="pres">
      <dgm:prSet presAssocID="{EABBE0F6-7C73-45A2-88A7-CC3D511F4159}" presName="negativeSpace" presStyleCnt="0"/>
      <dgm:spPr/>
    </dgm:pt>
    <dgm:pt modelId="{4193D8AA-CF69-4FF4-89CE-20DEE9DDE051}" type="pres">
      <dgm:prSet presAssocID="{EABBE0F6-7C73-45A2-88A7-CC3D511F4159}" presName="childText" presStyleLbl="conFgAcc1" presStyleIdx="2" presStyleCnt="4">
        <dgm:presLayoutVars>
          <dgm:bulletEnabled val="1"/>
        </dgm:presLayoutVars>
      </dgm:prSet>
      <dgm:spPr/>
    </dgm:pt>
    <dgm:pt modelId="{4EEDBAC9-78D5-4FC1-8F04-B6141ACA60B2}" type="pres">
      <dgm:prSet presAssocID="{D935A060-2081-4F1C-8602-FBEF92DAD340}" presName="spaceBetweenRectangles" presStyleCnt="0"/>
      <dgm:spPr/>
    </dgm:pt>
    <dgm:pt modelId="{A9EF3207-F7FD-4B9B-BDD3-FBE8D3F64571}" type="pres">
      <dgm:prSet presAssocID="{8233A384-920B-443D-806A-99D566C28AB6}" presName="parentLin" presStyleCnt="0"/>
      <dgm:spPr/>
    </dgm:pt>
    <dgm:pt modelId="{EEF587C8-3450-44A8-80AB-B71C3060B7DA}" type="pres">
      <dgm:prSet presAssocID="{8233A384-920B-443D-806A-99D566C28AB6}" presName="parentLeftMargin" presStyleLbl="node1" presStyleIdx="2" presStyleCnt="4"/>
      <dgm:spPr/>
    </dgm:pt>
    <dgm:pt modelId="{013D561C-AD21-4A51-992A-BA4809FAB75E}" type="pres">
      <dgm:prSet presAssocID="{8233A384-920B-443D-806A-99D566C28AB6}" presName="parentText" presStyleLbl="node1" presStyleIdx="3" presStyleCnt="4">
        <dgm:presLayoutVars>
          <dgm:chMax val="0"/>
          <dgm:bulletEnabled val="1"/>
        </dgm:presLayoutVars>
      </dgm:prSet>
      <dgm:spPr/>
    </dgm:pt>
    <dgm:pt modelId="{BB4DDB62-8650-4D6B-A231-02183A9A5F6F}" type="pres">
      <dgm:prSet presAssocID="{8233A384-920B-443D-806A-99D566C28AB6}" presName="negativeSpace" presStyleCnt="0"/>
      <dgm:spPr/>
    </dgm:pt>
    <dgm:pt modelId="{8DE30B0B-A16E-4E03-B5C6-3C63C855078F}" type="pres">
      <dgm:prSet presAssocID="{8233A384-920B-443D-806A-99D566C28AB6}" presName="childText" presStyleLbl="conFgAcc1" presStyleIdx="3" presStyleCnt="4">
        <dgm:presLayoutVars>
          <dgm:bulletEnabled val="1"/>
        </dgm:presLayoutVars>
      </dgm:prSet>
      <dgm:spPr/>
    </dgm:pt>
  </dgm:ptLst>
  <dgm:cxnLst>
    <dgm:cxn modelId="{B4FBE410-DCB9-41C4-837C-B155339AE97C}" type="presOf" srcId="{E9DFC1B5-DB66-4AE1-88C4-3473C718CBA4}" destId="{8DE30B0B-A16E-4E03-B5C6-3C63C855078F}" srcOrd="0" destOrd="0" presId="urn:microsoft.com/office/officeart/2005/8/layout/list1"/>
    <dgm:cxn modelId="{177F661C-D911-40D8-904B-E1896354C10D}" srcId="{73D445A6-6E79-45A5-90C5-A0B747CB2AEB}" destId="{8233A384-920B-443D-806A-99D566C28AB6}" srcOrd="3" destOrd="0" parTransId="{D1EBDCBE-4EC3-48B2-B989-924D6E8BA464}" sibTransId="{03DCE1BB-5A90-49C8-BDE4-655B8ADB4F7F}"/>
    <dgm:cxn modelId="{0D80A01C-E3B5-4E87-846D-85F8A5D29A3E}" type="presOf" srcId="{19794BEE-2C18-4265-A8F7-38A8E88B8E93}" destId="{4193D8AA-CF69-4FF4-89CE-20DEE9DDE051}" srcOrd="0" destOrd="1" presId="urn:microsoft.com/office/officeart/2005/8/layout/list1"/>
    <dgm:cxn modelId="{CE443426-FA67-4C04-8679-BB7BB50A2D00}" srcId="{8233A384-920B-443D-806A-99D566C28AB6}" destId="{A4A9F7E2-5ADA-4C45-832A-EA010CE99D58}" srcOrd="1" destOrd="0" parTransId="{DE1139E8-4FCE-4EF7-92E3-D50C763204AC}" sibTransId="{D1D0FB71-D342-4E13-B6CD-1258FB43BAED}"/>
    <dgm:cxn modelId="{1251382D-1BA0-49C0-A3D2-FFA7670608FA}" type="presOf" srcId="{06BD2FDF-B618-4010-A37A-D362A58DBAD0}" destId="{79CE4431-7827-4323-BA86-C8B98F5051C8}" srcOrd="0" destOrd="0" presId="urn:microsoft.com/office/officeart/2005/8/layout/list1"/>
    <dgm:cxn modelId="{EAA65C3B-2A1C-4B3F-8314-2A4A6388EDA8}" type="presOf" srcId="{8B34341C-D383-423B-A115-849AE8885BAE}" destId="{F0318024-0741-43BD-98AB-D7B12CBD9204}" srcOrd="0" destOrd="0" presId="urn:microsoft.com/office/officeart/2005/8/layout/list1"/>
    <dgm:cxn modelId="{4116E85D-0347-447E-A9FB-49A1903EA579}" srcId="{EABBE0F6-7C73-45A2-88A7-CC3D511F4159}" destId="{19794BEE-2C18-4265-A8F7-38A8E88B8E93}" srcOrd="1" destOrd="0" parTransId="{59E9592C-6718-4C26-B6CA-2BA85A95463A}" sibTransId="{0BBD1B37-91D5-436A-BBDE-B4CDBEDAB047}"/>
    <dgm:cxn modelId="{AB4D1241-7188-454C-80A9-52442B0E0C77}" type="presOf" srcId="{1EA4155E-D528-4E9C-8026-FA2B4EE37BD4}" destId="{FC21D0EF-7B75-40D8-BA32-2132B2A55604}" srcOrd="0" destOrd="0" presId="urn:microsoft.com/office/officeart/2005/8/layout/list1"/>
    <dgm:cxn modelId="{65ACC641-B216-4CEE-B23A-489E08EA9304}" srcId="{73D445A6-6E79-45A5-90C5-A0B747CB2AEB}" destId="{EABBE0F6-7C73-45A2-88A7-CC3D511F4159}" srcOrd="2" destOrd="0" parTransId="{7BFED733-9052-4724-BAA0-2A17E9CFD34D}" sibTransId="{D935A060-2081-4F1C-8602-FBEF92DAD340}"/>
    <dgm:cxn modelId="{C8339D66-28A9-4164-ACE0-24D81D0EDB5C}" srcId="{8233A384-920B-443D-806A-99D566C28AB6}" destId="{E9DFC1B5-DB66-4AE1-88C4-3473C718CBA4}" srcOrd="0" destOrd="0" parTransId="{86043EF3-2C21-4798-B923-F14074796ED0}" sibTransId="{EDD848C6-15C8-4284-ADB9-521B1D536763}"/>
    <dgm:cxn modelId="{9D3A0B50-703E-4A47-8EA1-794D843338DA}" srcId="{EABBE0F6-7C73-45A2-88A7-CC3D511F4159}" destId="{919E4533-7DFF-435C-8376-72C9A4F16028}" srcOrd="0" destOrd="0" parTransId="{BC3C9042-D3AE-46C6-84AD-EB0D28FE1B87}" sibTransId="{BB9C5126-7429-4373-9757-F9BD37081EF5}"/>
    <dgm:cxn modelId="{4068F170-AED1-4D81-935F-443A2EB44CBA}" type="presOf" srcId="{14B0A27F-7D73-4A2F-B84F-A93BB232E33E}" destId="{78CF68CB-ECF7-49EF-ADD4-9B833C4EE709}" srcOrd="0" destOrd="0" presId="urn:microsoft.com/office/officeart/2005/8/layout/list1"/>
    <dgm:cxn modelId="{8762F677-6281-4F2E-83B8-8DBD6F04036B}" type="presOf" srcId="{14B0A27F-7D73-4A2F-B84F-A93BB232E33E}" destId="{8FA9D781-4C1C-41BC-8D71-DBDDA6B6D25B}" srcOrd="1" destOrd="0" presId="urn:microsoft.com/office/officeart/2005/8/layout/list1"/>
    <dgm:cxn modelId="{9F93637C-9BEE-47B8-ADC2-EDF8E72AB740}" srcId="{8B34341C-D383-423B-A115-849AE8885BAE}" destId="{1EA4155E-D528-4E9C-8026-FA2B4EE37BD4}" srcOrd="0" destOrd="0" parTransId="{E2CBF203-5469-470A-A1C9-ADDD439C4863}" sibTransId="{9BC3AF71-A1C3-4E74-8A8B-C7A089122C59}"/>
    <dgm:cxn modelId="{52FEAF7D-7793-437F-8F97-14BC8BA0418C}" type="presOf" srcId="{73D445A6-6E79-45A5-90C5-A0B747CB2AEB}" destId="{883BC4D6-A13A-4596-9C0C-A8B5117DCA0D}" srcOrd="0" destOrd="0" presId="urn:microsoft.com/office/officeart/2005/8/layout/list1"/>
    <dgm:cxn modelId="{2A974290-5216-46F7-A77D-4D34DE167008}" srcId="{73D445A6-6E79-45A5-90C5-A0B747CB2AEB}" destId="{8B34341C-D383-423B-A115-849AE8885BAE}" srcOrd="1" destOrd="0" parTransId="{33C5578E-CD8C-4B0A-8A0D-4B544D84586D}" sibTransId="{183E1EF6-B050-487B-8556-84309AF36451}"/>
    <dgm:cxn modelId="{ADAA159C-AC66-46DA-8709-CC2E490B1103}" type="presOf" srcId="{8233A384-920B-443D-806A-99D566C28AB6}" destId="{EEF587C8-3450-44A8-80AB-B71C3060B7DA}" srcOrd="0" destOrd="0" presId="urn:microsoft.com/office/officeart/2005/8/layout/list1"/>
    <dgm:cxn modelId="{53434EA7-A862-4017-A623-EDB603EB3891}" type="presOf" srcId="{A4A9F7E2-5ADA-4C45-832A-EA010CE99D58}" destId="{8DE30B0B-A16E-4E03-B5C6-3C63C855078F}" srcOrd="0" destOrd="1" presId="urn:microsoft.com/office/officeart/2005/8/layout/list1"/>
    <dgm:cxn modelId="{664099A9-D93E-464B-9A75-BA95E3919F64}" type="presOf" srcId="{EABBE0F6-7C73-45A2-88A7-CC3D511F4159}" destId="{4B79B677-F0A6-4ACA-B792-C26246113D86}" srcOrd="1" destOrd="0" presId="urn:microsoft.com/office/officeart/2005/8/layout/list1"/>
    <dgm:cxn modelId="{A8C416CA-4314-479D-B2FF-C2B30F3EDF5D}" type="presOf" srcId="{8B34341C-D383-423B-A115-849AE8885BAE}" destId="{F7B1DA40-7960-4FEC-A10B-C5E82B0FB1CD}" srcOrd="1" destOrd="0" presId="urn:microsoft.com/office/officeart/2005/8/layout/list1"/>
    <dgm:cxn modelId="{A08A27CB-49D8-4DD2-93BC-85A47DB71422}" type="presOf" srcId="{EABBE0F6-7C73-45A2-88A7-CC3D511F4159}" destId="{E48EF774-ADC3-4360-9F09-6503751C06C0}" srcOrd="0" destOrd="0" presId="urn:microsoft.com/office/officeart/2005/8/layout/list1"/>
    <dgm:cxn modelId="{BE8267D5-2678-47C5-8EB8-6350AD91CE28}" srcId="{14B0A27F-7D73-4A2F-B84F-A93BB232E33E}" destId="{06BD2FDF-B618-4010-A37A-D362A58DBAD0}" srcOrd="0" destOrd="0" parTransId="{2A20E958-0779-4451-A911-0F37EC6AE875}" sibTransId="{6EC810FC-8CA1-4E5C-A8E0-252CC6656C2B}"/>
    <dgm:cxn modelId="{092FBADE-832F-4DD1-B029-15C97C217A04}" type="presOf" srcId="{8233A384-920B-443D-806A-99D566C28AB6}" destId="{013D561C-AD21-4A51-992A-BA4809FAB75E}" srcOrd="1" destOrd="0" presId="urn:microsoft.com/office/officeart/2005/8/layout/list1"/>
    <dgm:cxn modelId="{45DAF9EF-A511-466B-A961-41128D218524}" srcId="{73D445A6-6E79-45A5-90C5-A0B747CB2AEB}" destId="{14B0A27F-7D73-4A2F-B84F-A93BB232E33E}" srcOrd="0" destOrd="0" parTransId="{9763F53E-718C-49B9-846B-7B1B46C7BF70}" sibTransId="{C1DF6FC8-A9BC-4B74-9724-0129A9A32E06}"/>
    <dgm:cxn modelId="{32EBDBFA-F8BB-4505-A7B3-A516C47142ED}" type="presOf" srcId="{919E4533-7DFF-435C-8376-72C9A4F16028}" destId="{4193D8AA-CF69-4FF4-89CE-20DEE9DDE051}" srcOrd="0" destOrd="0" presId="urn:microsoft.com/office/officeart/2005/8/layout/list1"/>
    <dgm:cxn modelId="{98A79791-F31C-4E52-87C9-0F1A843BC9B6}" type="presParOf" srcId="{883BC4D6-A13A-4596-9C0C-A8B5117DCA0D}" destId="{4F4EA485-2228-439E-A444-F2797AA9884C}" srcOrd="0" destOrd="0" presId="urn:microsoft.com/office/officeart/2005/8/layout/list1"/>
    <dgm:cxn modelId="{89FCD9B6-4D53-466A-B54F-D98B23E4E8B2}" type="presParOf" srcId="{4F4EA485-2228-439E-A444-F2797AA9884C}" destId="{78CF68CB-ECF7-49EF-ADD4-9B833C4EE709}" srcOrd="0" destOrd="0" presId="urn:microsoft.com/office/officeart/2005/8/layout/list1"/>
    <dgm:cxn modelId="{079062E6-5E00-474E-A883-3B015AC494DF}" type="presParOf" srcId="{4F4EA485-2228-439E-A444-F2797AA9884C}" destId="{8FA9D781-4C1C-41BC-8D71-DBDDA6B6D25B}" srcOrd="1" destOrd="0" presId="urn:microsoft.com/office/officeart/2005/8/layout/list1"/>
    <dgm:cxn modelId="{A7650B93-EA65-4DB5-BF1D-4AF1AD0B8E6F}" type="presParOf" srcId="{883BC4D6-A13A-4596-9C0C-A8B5117DCA0D}" destId="{D82CF750-A05E-477C-B43A-BC2A86444C0A}" srcOrd="1" destOrd="0" presId="urn:microsoft.com/office/officeart/2005/8/layout/list1"/>
    <dgm:cxn modelId="{25CCD683-687C-431E-BC5D-C6A80EB2D8EF}" type="presParOf" srcId="{883BC4D6-A13A-4596-9C0C-A8B5117DCA0D}" destId="{79CE4431-7827-4323-BA86-C8B98F5051C8}" srcOrd="2" destOrd="0" presId="urn:microsoft.com/office/officeart/2005/8/layout/list1"/>
    <dgm:cxn modelId="{6EE52E5C-1D98-4099-B664-7ECE462B0A78}" type="presParOf" srcId="{883BC4D6-A13A-4596-9C0C-A8B5117DCA0D}" destId="{9C22640B-D867-4EBC-96D3-F01747DE61D3}" srcOrd="3" destOrd="0" presId="urn:microsoft.com/office/officeart/2005/8/layout/list1"/>
    <dgm:cxn modelId="{8545F37A-6FAF-4854-A565-9E5ED43A903C}" type="presParOf" srcId="{883BC4D6-A13A-4596-9C0C-A8B5117DCA0D}" destId="{E8C6ACC9-9D9E-4621-8D71-21E300566DE5}" srcOrd="4" destOrd="0" presId="urn:microsoft.com/office/officeart/2005/8/layout/list1"/>
    <dgm:cxn modelId="{2AD1949A-3C9A-4A79-875D-9AD442825674}" type="presParOf" srcId="{E8C6ACC9-9D9E-4621-8D71-21E300566DE5}" destId="{F0318024-0741-43BD-98AB-D7B12CBD9204}" srcOrd="0" destOrd="0" presId="urn:microsoft.com/office/officeart/2005/8/layout/list1"/>
    <dgm:cxn modelId="{59AD27FB-B6EC-49DF-9857-73DCFD0F5EC5}" type="presParOf" srcId="{E8C6ACC9-9D9E-4621-8D71-21E300566DE5}" destId="{F7B1DA40-7960-4FEC-A10B-C5E82B0FB1CD}" srcOrd="1" destOrd="0" presId="urn:microsoft.com/office/officeart/2005/8/layout/list1"/>
    <dgm:cxn modelId="{4B2B7BEE-F89F-4AD9-B3C5-7F6F5C0ED5C7}" type="presParOf" srcId="{883BC4D6-A13A-4596-9C0C-A8B5117DCA0D}" destId="{F713B590-C8CB-4361-B4A5-4319E818923A}" srcOrd="5" destOrd="0" presId="urn:microsoft.com/office/officeart/2005/8/layout/list1"/>
    <dgm:cxn modelId="{91281F17-C051-4F67-B855-579F90EB0845}" type="presParOf" srcId="{883BC4D6-A13A-4596-9C0C-A8B5117DCA0D}" destId="{FC21D0EF-7B75-40D8-BA32-2132B2A55604}" srcOrd="6" destOrd="0" presId="urn:microsoft.com/office/officeart/2005/8/layout/list1"/>
    <dgm:cxn modelId="{EEB32964-EDF1-4AEB-871E-18FE4DA4D4A1}" type="presParOf" srcId="{883BC4D6-A13A-4596-9C0C-A8B5117DCA0D}" destId="{A477C752-0FAD-4E6A-97B4-A7E016457520}" srcOrd="7" destOrd="0" presId="urn:microsoft.com/office/officeart/2005/8/layout/list1"/>
    <dgm:cxn modelId="{8C685105-02B4-49F7-B5D5-8C017C660AE1}" type="presParOf" srcId="{883BC4D6-A13A-4596-9C0C-A8B5117DCA0D}" destId="{C7B79736-37BC-48A9-A3A4-7766EF30586D}" srcOrd="8" destOrd="0" presId="urn:microsoft.com/office/officeart/2005/8/layout/list1"/>
    <dgm:cxn modelId="{1A949F56-051A-4E40-9BDA-C5B5C8692E50}" type="presParOf" srcId="{C7B79736-37BC-48A9-A3A4-7766EF30586D}" destId="{E48EF774-ADC3-4360-9F09-6503751C06C0}" srcOrd="0" destOrd="0" presId="urn:microsoft.com/office/officeart/2005/8/layout/list1"/>
    <dgm:cxn modelId="{BF6207FA-E92F-4B2B-AD82-FB1C7532DB22}" type="presParOf" srcId="{C7B79736-37BC-48A9-A3A4-7766EF30586D}" destId="{4B79B677-F0A6-4ACA-B792-C26246113D86}" srcOrd="1" destOrd="0" presId="urn:microsoft.com/office/officeart/2005/8/layout/list1"/>
    <dgm:cxn modelId="{91634377-9638-437A-AE6A-E870E673A263}" type="presParOf" srcId="{883BC4D6-A13A-4596-9C0C-A8B5117DCA0D}" destId="{90B2ADA2-79DF-475A-A478-B8B81BE67B26}" srcOrd="9" destOrd="0" presId="urn:microsoft.com/office/officeart/2005/8/layout/list1"/>
    <dgm:cxn modelId="{D45BE318-F957-47BF-8555-A928B67423C3}" type="presParOf" srcId="{883BC4D6-A13A-4596-9C0C-A8B5117DCA0D}" destId="{4193D8AA-CF69-4FF4-89CE-20DEE9DDE051}" srcOrd="10" destOrd="0" presId="urn:microsoft.com/office/officeart/2005/8/layout/list1"/>
    <dgm:cxn modelId="{7BA0E08E-AA34-49AA-929F-B78119E79B2B}" type="presParOf" srcId="{883BC4D6-A13A-4596-9C0C-A8B5117DCA0D}" destId="{4EEDBAC9-78D5-4FC1-8F04-B6141ACA60B2}" srcOrd="11" destOrd="0" presId="urn:microsoft.com/office/officeart/2005/8/layout/list1"/>
    <dgm:cxn modelId="{2BB56EDC-7648-4243-BAE3-321A6EB10986}" type="presParOf" srcId="{883BC4D6-A13A-4596-9C0C-A8B5117DCA0D}" destId="{A9EF3207-F7FD-4B9B-BDD3-FBE8D3F64571}" srcOrd="12" destOrd="0" presId="urn:microsoft.com/office/officeart/2005/8/layout/list1"/>
    <dgm:cxn modelId="{29F265B2-6143-4578-A2DA-703789266008}" type="presParOf" srcId="{A9EF3207-F7FD-4B9B-BDD3-FBE8D3F64571}" destId="{EEF587C8-3450-44A8-80AB-B71C3060B7DA}" srcOrd="0" destOrd="0" presId="urn:microsoft.com/office/officeart/2005/8/layout/list1"/>
    <dgm:cxn modelId="{7BDDA8A6-EC1B-47EE-95B1-F90925389BCD}" type="presParOf" srcId="{A9EF3207-F7FD-4B9B-BDD3-FBE8D3F64571}" destId="{013D561C-AD21-4A51-992A-BA4809FAB75E}" srcOrd="1" destOrd="0" presId="urn:microsoft.com/office/officeart/2005/8/layout/list1"/>
    <dgm:cxn modelId="{2CC3BBAD-5271-44C2-BBB5-197D7BEC17C4}" type="presParOf" srcId="{883BC4D6-A13A-4596-9C0C-A8B5117DCA0D}" destId="{BB4DDB62-8650-4D6B-A231-02183A9A5F6F}" srcOrd="13" destOrd="0" presId="urn:microsoft.com/office/officeart/2005/8/layout/list1"/>
    <dgm:cxn modelId="{895A71DA-5C97-472D-8859-8085C5810F2B}" type="presParOf" srcId="{883BC4D6-A13A-4596-9C0C-A8B5117DCA0D}" destId="{8DE30B0B-A16E-4E03-B5C6-3C63C855078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711D59-BC12-42B0-9AF7-FE9656F3C0E6}"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B36C6EF3-8F57-483A-B4B9-114D563B7BCC}">
      <dgm:prSet/>
      <dgm:spPr/>
      <dgm:t>
        <a:bodyPr/>
        <a:lstStyle/>
        <a:p>
          <a:r>
            <a:rPr lang="en-US" b="1"/>
            <a:t>Scope: </a:t>
          </a:r>
          <a:endParaRPr lang="en-US"/>
        </a:p>
      </dgm:t>
    </dgm:pt>
    <dgm:pt modelId="{5D1FBAF7-3955-4E85-8683-4C1F17EC6A4F}" type="parTrans" cxnId="{BB18395F-FB4D-4034-BCCB-8848E57B97DE}">
      <dgm:prSet/>
      <dgm:spPr/>
      <dgm:t>
        <a:bodyPr/>
        <a:lstStyle/>
        <a:p>
          <a:endParaRPr lang="en-US"/>
        </a:p>
      </dgm:t>
    </dgm:pt>
    <dgm:pt modelId="{883848B5-F611-4A8B-A912-8E1534744951}" type="sibTrans" cxnId="{BB18395F-FB4D-4034-BCCB-8848E57B97DE}">
      <dgm:prSet/>
      <dgm:spPr/>
      <dgm:t>
        <a:bodyPr/>
        <a:lstStyle/>
        <a:p>
          <a:endParaRPr lang="en-US"/>
        </a:p>
      </dgm:t>
    </dgm:pt>
    <dgm:pt modelId="{7B94B56B-04DC-40B7-B44B-98E138A60196}">
      <dgm:prSet/>
      <dgm:spPr/>
      <dgm:t>
        <a:bodyPr/>
        <a:lstStyle/>
        <a:p>
          <a:r>
            <a:rPr lang="en-US" dirty="0"/>
            <a:t>Collection of 41157 tweets from Twitter during the critical initial months of the Covid-19 pandemic, capturing global public sentiment.</a:t>
          </a:r>
        </a:p>
      </dgm:t>
    </dgm:pt>
    <dgm:pt modelId="{73457B0B-AA85-4ED6-82A9-7B1BC783A5EA}" type="parTrans" cxnId="{12149905-0B46-49F0-98C1-B965D2F3E038}">
      <dgm:prSet/>
      <dgm:spPr/>
      <dgm:t>
        <a:bodyPr/>
        <a:lstStyle/>
        <a:p>
          <a:endParaRPr lang="en-US"/>
        </a:p>
      </dgm:t>
    </dgm:pt>
    <dgm:pt modelId="{DAD57364-9F62-4AC0-813D-0DCCD5E9E02A}" type="sibTrans" cxnId="{12149905-0B46-49F0-98C1-B965D2F3E038}">
      <dgm:prSet/>
      <dgm:spPr/>
      <dgm:t>
        <a:bodyPr/>
        <a:lstStyle/>
        <a:p>
          <a:endParaRPr lang="en-US"/>
        </a:p>
      </dgm:t>
    </dgm:pt>
    <dgm:pt modelId="{FFFA4928-0BE3-4342-A77A-BB005EB2BD53}">
      <dgm:prSet/>
      <dgm:spPr/>
      <dgm:t>
        <a:bodyPr/>
        <a:lstStyle/>
        <a:p>
          <a:r>
            <a:rPr lang="en-US" b="1"/>
            <a:t>Period: </a:t>
          </a:r>
          <a:endParaRPr lang="en-US"/>
        </a:p>
      </dgm:t>
    </dgm:pt>
    <dgm:pt modelId="{82C527B6-85C0-4839-BEEB-8CDE73388D46}" type="parTrans" cxnId="{013D3528-F408-44B8-9BEB-141950EEEF5E}">
      <dgm:prSet/>
      <dgm:spPr/>
      <dgm:t>
        <a:bodyPr/>
        <a:lstStyle/>
        <a:p>
          <a:endParaRPr lang="en-US"/>
        </a:p>
      </dgm:t>
    </dgm:pt>
    <dgm:pt modelId="{3B2C5FC0-6DCD-43A1-B14F-AB721506FD9E}" type="sibTrans" cxnId="{013D3528-F408-44B8-9BEB-141950EEEF5E}">
      <dgm:prSet/>
      <dgm:spPr/>
      <dgm:t>
        <a:bodyPr/>
        <a:lstStyle/>
        <a:p>
          <a:endParaRPr lang="en-US"/>
        </a:p>
      </dgm:t>
    </dgm:pt>
    <dgm:pt modelId="{0D110CDE-274F-4A50-804C-525FFA5F2292}">
      <dgm:prSet/>
      <dgm:spPr/>
      <dgm:t>
        <a:bodyPr/>
        <a:lstStyle/>
        <a:p>
          <a:r>
            <a:rPr lang="en-US" dirty="0"/>
            <a:t>Tweets span from 03/16/2020 to 04/14/2020, offering insights into evolving sentiments as the situation developed.</a:t>
          </a:r>
        </a:p>
      </dgm:t>
    </dgm:pt>
    <dgm:pt modelId="{A782A0F3-F67F-409C-AD9E-6D20FFA49C2D}" type="parTrans" cxnId="{A8DC521A-8BDE-4866-BF54-1F95FC7C3FCF}">
      <dgm:prSet/>
      <dgm:spPr/>
      <dgm:t>
        <a:bodyPr/>
        <a:lstStyle/>
        <a:p>
          <a:endParaRPr lang="en-US"/>
        </a:p>
      </dgm:t>
    </dgm:pt>
    <dgm:pt modelId="{ECFB943B-B0D7-46DF-900D-9C2D753BC248}" type="sibTrans" cxnId="{A8DC521A-8BDE-4866-BF54-1F95FC7C3FCF}">
      <dgm:prSet/>
      <dgm:spPr/>
      <dgm:t>
        <a:bodyPr/>
        <a:lstStyle/>
        <a:p>
          <a:endParaRPr lang="en-US"/>
        </a:p>
      </dgm:t>
    </dgm:pt>
    <dgm:pt modelId="{4FFF262B-4A91-49AA-AE86-46FB37E87E58}">
      <dgm:prSet/>
      <dgm:spPr/>
      <dgm:t>
        <a:bodyPr/>
        <a:lstStyle/>
        <a:p>
          <a:r>
            <a:rPr lang="en-US" b="1"/>
            <a:t>Sentiment Classification: </a:t>
          </a:r>
          <a:endParaRPr lang="en-US"/>
        </a:p>
      </dgm:t>
    </dgm:pt>
    <dgm:pt modelId="{E28693FA-6018-40C9-86E0-1A0EBEAB1B8E}" type="parTrans" cxnId="{BE53976D-2347-491E-BD4F-C24F5F9F7F7B}">
      <dgm:prSet/>
      <dgm:spPr/>
      <dgm:t>
        <a:bodyPr/>
        <a:lstStyle/>
        <a:p>
          <a:endParaRPr lang="en-US"/>
        </a:p>
      </dgm:t>
    </dgm:pt>
    <dgm:pt modelId="{6E87522E-424A-42C6-A511-87D030244032}" type="sibTrans" cxnId="{BE53976D-2347-491E-BD4F-C24F5F9F7F7B}">
      <dgm:prSet/>
      <dgm:spPr/>
      <dgm:t>
        <a:bodyPr/>
        <a:lstStyle/>
        <a:p>
          <a:endParaRPr lang="en-US"/>
        </a:p>
      </dgm:t>
    </dgm:pt>
    <dgm:pt modelId="{47E34411-35F7-497F-BA04-441953923DE9}">
      <dgm:prSet/>
      <dgm:spPr/>
      <dgm:t>
        <a:bodyPr/>
        <a:lstStyle/>
        <a:p>
          <a:r>
            <a:rPr lang="en-US"/>
            <a:t>Tweets are categorized into sentiments (Positive, Negative, Neutral), facilitating an analysis of public mood.</a:t>
          </a:r>
        </a:p>
      </dgm:t>
    </dgm:pt>
    <dgm:pt modelId="{4300BA5C-C548-4A51-A8EE-F2018E4743AA}" type="parTrans" cxnId="{1F6DDE15-662A-44B1-B4EE-DDB7D8437ED1}">
      <dgm:prSet/>
      <dgm:spPr/>
      <dgm:t>
        <a:bodyPr/>
        <a:lstStyle/>
        <a:p>
          <a:endParaRPr lang="en-US"/>
        </a:p>
      </dgm:t>
    </dgm:pt>
    <dgm:pt modelId="{E0241B21-5E62-471C-888F-4718AA218147}" type="sibTrans" cxnId="{1F6DDE15-662A-44B1-B4EE-DDB7D8437ED1}">
      <dgm:prSet/>
      <dgm:spPr/>
      <dgm:t>
        <a:bodyPr/>
        <a:lstStyle/>
        <a:p>
          <a:endParaRPr lang="en-US"/>
        </a:p>
      </dgm:t>
    </dgm:pt>
    <dgm:pt modelId="{45660426-ADB5-417F-8958-5D5C7108CCC6}">
      <dgm:prSet/>
      <dgm:spPr/>
      <dgm:t>
        <a:bodyPr/>
        <a:lstStyle/>
        <a:p>
          <a:r>
            <a:rPr lang="en-US" b="1"/>
            <a:t>Geographical Insights: </a:t>
          </a:r>
          <a:endParaRPr lang="en-US"/>
        </a:p>
      </dgm:t>
    </dgm:pt>
    <dgm:pt modelId="{4411ECB4-1B1E-4930-B700-9DF48C68753E}" type="parTrans" cxnId="{DD84660B-0937-4D8D-9CC0-7B60D447DD27}">
      <dgm:prSet/>
      <dgm:spPr/>
      <dgm:t>
        <a:bodyPr/>
        <a:lstStyle/>
        <a:p>
          <a:endParaRPr lang="en-US"/>
        </a:p>
      </dgm:t>
    </dgm:pt>
    <dgm:pt modelId="{E095515A-1F6C-4723-A95F-97FEBEC86181}" type="sibTrans" cxnId="{DD84660B-0937-4D8D-9CC0-7B60D447DD27}">
      <dgm:prSet/>
      <dgm:spPr/>
      <dgm:t>
        <a:bodyPr/>
        <a:lstStyle/>
        <a:p>
          <a:endParaRPr lang="en-US"/>
        </a:p>
      </dgm:t>
    </dgm:pt>
    <dgm:pt modelId="{530DDC9B-6D5B-4B20-8D9E-73290A48936E}">
      <dgm:prSet/>
      <dgm:spPr/>
      <dgm:t>
        <a:bodyPr/>
        <a:lstStyle/>
        <a:p>
          <a:r>
            <a:rPr lang="en-US"/>
            <a:t>Includes location data for geographical sentiment analysis, highlighting regions with pronounced negative sentiments.</a:t>
          </a:r>
        </a:p>
      </dgm:t>
    </dgm:pt>
    <dgm:pt modelId="{33B9283F-0445-4411-833B-822357BA6FCB}" type="parTrans" cxnId="{95670A4D-D3BE-4BA2-A956-185E66AC4F9D}">
      <dgm:prSet/>
      <dgm:spPr/>
      <dgm:t>
        <a:bodyPr/>
        <a:lstStyle/>
        <a:p>
          <a:endParaRPr lang="en-US"/>
        </a:p>
      </dgm:t>
    </dgm:pt>
    <dgm:pt modelId="{24A548E1-BB75-482E-A7CF-D54009516AC8}" type="sibTrans" cxnId="{95670A4D-D3BE-4BA2-A956-185E66AC4F9D}">
      <dgm:prSet/>
      <dgm:spPr/>
      <dgm:t>
        <a:bodyPr/>
        <a:lstStyle/>
        <a:p>
          <a:endParaRPr lang="en-US"/>
        </a:p>
      </dgm:t>
    </dgm:pt>
    <dgm:pt modelId="{4BEE0E05-A2F2-4AC8-94D1-A67C88CC048D}">
      <dgm:prSet/>
      <dgm:spPr/>
      <dgm:t>
        <a:bodyPr/>
        <a:lstStyle/>
        <a:p>
          <a:r>
            <a:rPr lang="en-US" b="1"/>
            <a:t>Objective: </a:t>
          </a:r>
          <a:endParaRPr lang="en-US"/>
        </a:p>
      </dgm:t>
    </dgm:pt>
    <dgm:pt modelId="{FA429982-5D52-4199-AACA-32B7EA913F30}" type="parTrans" cxnId="{24FC5606-2910-4FE3-9450-6CB10E97D6F1}">
      <dgm:prSet/>
      <dgm:spPr/>
      <dgm:t>
        <a:bodyPr/>
        <a:lstStyle/>
        <a:p>
          <a:endParaRPr lang="en-US"/>
        </a:p>
      </dgm:t>
    </dgm:pt>
    <dgm:pt modelId="{7355F36A-10E2-4F76-B0B8-D339EEE07FBB}" type="sibTrans" cxnId="{24FC5606-2910-4FE3-9450-6CB10E97D6F1}">
      <dgm:prSet/>
      <dgm:spPr/>
      <dgm:t>
        <a:bodyPr/>
        <a:lstStyle/>
        <a:p>
          <a:endParaRPr lang="en-US"/>
        </a:p>
      </dgm:t>
    </dgm:pt>
    <dgm:pt modelId="{F5F437E5-DFFC-4A09-A8B2-B6048347F59B}">
      <dgm:prSet/>
      <dgm:spPr/>
      <dgm:t>
        <a:bodyPr/>
        <a:lstStyle/>
        <a:p>
          <a:r>
            <a:rPr lang="en-US"/>
            <a:t>To leverage sentiment analysis for understanding public perception, identifying regions under mental distress, and aiding future outbreak preparedness.</a:t>
          </a:r>
        </a:p>
      </dgm:t>
    </dgm:pt>
    <dgm:pt modelId="{ECFA671D-18CC-49CF-9044-C0DD89D970A6}" type="parTrans" cxnId="{DF20236F-5616-481B-A808-F335667527FC}">
      <dgm:prSet/>
      <dgm:spPr/>
      <dgm:t>
        <a:bodyPr/>
        <a:lstStyle/>
        <a:p>
          <a:endParaRPr lang="en-US"/>
        </a:p>
      </dgm:t>
    </dgm:pt>
    <dgm:pt modelId="{5094692A-09F2-4D0E-A236-A9C2809C0EDA}" type="sibTrans" cxnId="{DF20236F-5616-481B-A808-F335667527FC}">
      <dgm:prSet/>
      <dgm:spPr/>
      <dgm:t>
        <a:bodyPr/>
        <a:lstStyle/>
        <a:p>
          <a:endParaRPr lang="en-US"/>
        </a:p>
      </dgm:t>
    </dgm:pt>
    <dgm:pt modelId="{E9A4BDDE-5107-41C3-BD61-03BC39071358}" type="pres">
      <dgm:prSet presAssocID="{52711D59-BC12-42B0-9AF7-FE9656F3C0E6}" presName="Name0" presStyleCnt="0">
        <dgm:presLayoutVars>
          <dgm:dir/>
          <dgm:animLvl val="lvl"/>
          <dgm:resizeHandles val="exact"/>
        </dgm:presLayoutVars>
      </dgm:prSet>
      <dgm:spPr/>
    </dgm:pt>
    <dgm:pt modelId="{5AC93711-CC9B-4A9C-82C8-BAFE0653A391}" type="pres">
      <dgm:prSet presAssocID="{B36C6EF3-8F57-483A-B4B9-114D563B7BCC}" presName="linNode" presStyleCnt="0"/>
      <dgm:spPr/>
    </dgm:pt>
    <dgm:pt modelId="{F03F12E3-F8CC-4A8B-859F-B83876AAEC72}" type="pres">
      <dgm:prSet presAssocID="{B36C6EF3-8F57-483A-B4B9-114D563B7BCC}" presName="parentText" presStyleLbl="node1" presStyleIdx="0" presStyleCnt="5">
        <dgm:presLayoutVars>
          <dgm:chMax val="1"/>
          <dgm:bulletEnabled val="1"/>
        </dgm:presLayoutVars>
      </dgm:prSet>
      <dgm:spPr/>
    </dgm:pt>
    <dgm:pt modelId="{CFB86EA2-DFF9-4E97-8AD9-084833214EB9}" type="pres">
      <dgm:prSet presAssocID="{B36C6EF3-8F57-483A-B4B9-114D563B7BCC}" presName="descendantText" presStyleLbl="alignAccFollowNode1" presStyleIdx="0" presStyleCnt="5">
        <dgm:presLayoutVars>
          <dgm:bulletEnabled val="1"/>
        </dgm:presLayoutVars>
      </dgm:prSet>
      <dgm:spPr/>
    </dgm:pt>
    <dgm:pt modelId="{B0AAD6C2-F54C-41CB-9B3E-9FF1FFE70310}" type="pres">
      <dgm:prSet presAssocID="{883848B5-F611-4A8B-A912-8E1534744951}" presName="sp" presStyleCnt="0"/>
      <dgm:spPr/>
    </dgm:pt>
    <dgm:pt modelId="{CD587ABC-B596-49A1-AE54-A50C366F2F07}" type="pres">
      <dgm:prSet presAssocID="{FFFA4928-0BE3-4342-A77A-BB005EB2BD53}" presName="linNode" presStyleCnt="0"/>
      <dgm:spPr/>
    </dgm:pt>
    <dgm:pt modelId="{416D4027-14A2-4B47-95DD-95F29E51DAC3}" type="pres">
      <dgm:prSet presAssocID="{FFFA4928-0BE3-4342-A77A-BB005EB2BD53}" presName="parentText" presStyleLbl="node1" presStyleIdx="1" presStyleCnt="5">
        <dgm:presLayoutVars>
          <dgm:chMax val="1"/>
          <dgm:bulletEnabled val="1"/>
        </dgm:presLayoutVars>
      </dgm:prSet>
      <dgm:spPr/>
    </dgm:pt>
    <dgm:pt modelId="{BBA009E3-9019-4A4E-ADA7-800606EA7ED5}" type="pres">
      <dgm:prSet presAssocID="{FFFA4928-0BE3-4342-A77A-BB005EB2BD53}" presName="descendantText" presStyleLbl="alignAccFollowNode1" presStyleIdx="1" presStyleCnt="5">
        <dgm:presLayoutVars>
          <dgm:bulletEnabled val="1"/>
        </dgm:presLayoutVars>
      </dgm:prSet>
      <dgm:spPr/>
    </dgm:pt>
    <dgm:pt modelId="{6CDC6B58-580F-48EF-A04B-C032B909C69E}" type="pres">
      <dgm:prSet presAssocID="{3B2C5FC0-6DCD-43A1-B14F-AB721506FD9E}" presName="sp" presStyleCnt="0"/>
      <dgm:spPr/>
    </dgm:pt>
    <dgm:pt modelId="{3CAA7FBB-5760-4CC4-83EF-5EEF0F2AB63C}" type="pres">
      <dgm:prSet presAssocID="{4FFF262B-4A91-49AA-AE86-46FB37E87E58}" presName="linNode" presStyleCnt="0"/>
      <dgm:spPr/>
    </dgm:pt>
    <dgm:pt modelId="{6BB9339F-143F-478F-B01A-F1E1D17820C0}" type="pres">
      <dgm:prSet presAssocID="{4FFF262B-4A91-49AA-AE86-46FB37E87E58}" presName="parentText" presStyleLbl="node1" presStyleIdx="2" presStyleCnt="5">
        <dgm:presLayoutVars>
          <dgm:chMax val="1"/>
          <dgm:bulletEnabled val="1"/>
        </dgm:presLayoutVars>
      </dgm:prSet>
      <dgm:spPr/>
    </dgm:pt>
    <dgm:pt modelId="{4C52ADEB-EB7B-475A-8563-276466D85DC2}" type="pres">
      <dgm:prSet presAssocID="{4FFF262B-4A91-49AA-AE86-46FB37E87E58}" presName="descendantText" presStyleLbl="alignAccFollowNode1" presStyleIdx="2" presStyleCnt="5">
        <dgm:presLayoutVars>
          <dgm:bulletEnabled val="1"/>
        </dgm:presLayoutVars>
      </dgm:prSet>
      <dgm:spPr/>
    </dgm:pt>
    <dgm:pt modelId="{CC27F017-1594-4E6B-97A6-1AA8183AFC44}" type="pres">
      <dgm:prSet presAssocID="{6E87522E-424A-42C6-A511-87D030244032}" presName="sp" presStyleCnt="0"/>
      <dgm:spPr/>
    </dgm:pt>
    <dgm:pt modelId="{69C0976E-21AC-40C5-9634-41D2FD1D7C21}" type="pres">
      <dgm:prSet presAssocID="{45660426-ADB5-417F-8958-5D5C7108CCC6}" presName="linNode" presStyleCnt="0"/>
      <dgm:spPr/>
    </dgm:pt>
    <dgm:pt modelId="{E5C0F27A-9B82-4A22-88FC-5C07C6A6948A}" type="pres">
      <dgm:prSet presAssocID="{45660426-ADB5-417F-8958-5D5C7108CCC6}" presName="parentText" presStyleLbl="node1" presStyleIdx="3" presStyleCnt="5">
        <dgm:presLayoutVars>
          <dgm:chMax val="1"/>
          <dgm:bulletEnabled val="1"/>
        </dgm:presLayoutVars>
      </dgm:prSet>
      <dgm:spPr/>
    </dgm:pt>
    <dgm:pt modelId="{88385A34-66D9-49AC-93CE-179A86E16C36}" type="pres">
      <dgm:prSet presAssocID="{45660426-ADB5-417F-8958-5D5C7108CCC6}" presName="descendantText" presStyleLbl="alignAccFollowNode1" presStyleIdx="3" presStyleCnt="5">
        <dgm:presLayoutVars>
          <dgm:bulletEnabled val="1"/>
        </dgm:presLayoutVars>
      </dgm:prSet>
      <dgm:spPr/>
    </dgm:pt>
    <dgm:pt modelId="{BEC9507E-B066-4948-972A-DA851B02ED37}" type="pres">
      <dgm:prSet presAssocID="{E095515A-1F6C-4723-A95F-97FEBEC86181}" presName="sp" presStyleCnt="0"/>
      <dgm:spPr/>
    </dgm:pt>
    <dgm:pt modelId="{F31C87C5-6FD5-46C4-A4E3-D9E92D7F08AC}" type="pres">
      <dgm:prSet presAssocID="{4BEE0E05-A2F2-4AC8-94D1-A67C88CC048D}" presName="linNode" presStyleCnt="0"/>
      <dgm:spPr/>
    </dgm:pt>
    <dgm:pt modelId="{80172942-72B6-48ED-9E09-1BEFEE185819}" type="pres">
      <dgm:prSet presAssocID="{4BEE0E05-A2F2-4AC8-94D1-A67C88CC048D}" presName="parentText" presStyleLbl="node1" presStyleIdx="4" presStyleCnt="5">
        <dgm:presLayoutVars>
          <dgm:chMax val="1"/>
          <dgm:bulletEnabled val="1"/>
        </dgm:presLayoutVars>
      </dgm:prSet>
      <dgm:spPr/>
    </dgm:pt>
    <dgm:pt modelId="{AB46099A-5630-4E68-878E-10B793E3813C}" type="pres">
      <dgm:prSet presAssocID="{4BEE0E05-A2F2-4AC8-94D1-A67C88CC048D}" presName="descendantText" presStyleLbl="alignAccFollowNode1" presStyleIdx="4" presStyleCnt="5">
        <dgm:presLayoutVars>
          <dgm:bulletEnabled val="1"/>
        </dgm:presLayoutVars>
      </dgm:prSet>
      <dgm:spPr/>
    </dgm:pt>
  </dgm:ptLst>
  <dgm:cxnLst>
    <dgm:cxn modelId="{12149905-0B46-49F0-98C1-B965D2F3E038}" srcId="{B36C6EF3-8F57-483A-B4B9-114D563B7BCC}" destId="{7B94B56B-04DC-40B7-B44B-98E138A60196}" srcOrd="0" destOrd="0" parTransId="{73457B0B-AA85-4ED6-82A9-7B1BC783A5EA}" sibTransId="{DAD57364-9F62-4AC0-813D-0DCCD5E9E02A}"/>
    <dgm:cxn modelId="{24FC5606-2910-4FE3-9450-6CB10E97D6F1}" srcId="{52711D59-BC12-42B0-9AF7-FE9656F3C0E6}" destId="{4BEE0E05-A2F2-4AC8-94D1-A67C88CC048D}" srcOrd="4" destOrd="0" parTransId="{FA429982-5D52-4199-AACA-32B7EA913F30}" sibTransId="{7355F36A-10E2-4F76-B0B8-D339EEE07FBB}"/>
    <dgm:cxn modelId="{7678F80A-C4E3-4670-8EE7-281303A27D29}" type="presOf" srcId="{F5F437E5-DFFC-4A09-A8B2-B6048347F59B}" destId="{AB46099A-5630-4E68-878E-10B793E3813C}" srcOrd="0" destOrd="0" presId="urn:microsoft.com/office/officeart/2005/8/layout/vList5"/>
    <dgm:cxn modelId="{DD84660B-0937-4D8D-9CC0-7B60D447DD27}" srcId="{52711D59-BC12-42B0-9AF7-FE9656F3C0E6}" destId="{45660426-ADB5-417F-8958-5D5C7108CCC6}" srcOrd="3" destOrd="0" parTransId="{4411ECB4-1B1E-4930-B700-9DF48C68753E}" sibTransId="{E095515A-1F6C-4723-A95F-97FEBEC86181}"/>
    <dgm:cxn modelId="{2E5C1A0D-B29B-4044-AF67-501D1B2DC1C6}" type="presOf" srcId="{530DDC9B-6D5B-4B20-8D9E-73290A48936E}" destId="{88385A34-66D9-49AC-93CE-179A86E16C36}" srcOrd="0" destOrd="0" presId="urn:microsoft.com/office/officeart/2005/8/layout/vList5"/>
    <dgm:cxn modelId="{1F6DDE15-662A-44B1-B4EE-DDB7D8437ED1}" srcId="{4FFF262B-4A91-49AA-AE86-46FB37E87E58}" destId="{47E34411-35F7-497F-BA04-441953923DE9}" srcOrd="0" destOrd="0" parTransId="{4300BA5C-C548-4A51-A8EE-F2018E4743AA}" sibTransId="{E0241B21-5E62-471C-888F-4718AA218147}"/>
    <dgm:cxn modelId="{5D06FD15-D208-480D-8583-58D2EAB05027}" type="presOf" srcId="{4BEE0E05-A2F2-4AC8-94D1-A67C88CC048D}" destId="{80172942-72B6-48ED-9E09-1BEFEE185819}" srcOrd="0" destOrd="0" presId="urn:microsoft.com/office/officeart/2005/8/layout/vList5"/>
    <dgm:cxn modelId="{A8DC521A-8BDE-4866-BF54-1F95FC7C3FCF}" srcId="{FFFA4928-0BE3-4342-A77A-BB005EB2BD53}" destId="{0D110CDE-274F-4A50-804C-525FFA5F2292}" srcOrd="0" destOrd="0" parTransId="{A782A0F3-F67F-409C-AD9E-6D20FFA49C2D}" sibTransId="{ECFB943B-B0D7-46DF-900D-9C2D753BC248}"/>
    <dgm:cxn modelId="{7B3D4B22-92CA-4865-A1FD-BBC1C85574D8}" type="presOf" srcId="{45660426-ADB5-417F-8958-5D5C7108CCC6}" destId="{E5C0F27A-9B82-4A22-88FC-5C07C6A6948A}" srcOrd="0" destOrd="0" presId="urn:microsoft.com/office/officeart/2005/8/layout/vList5"/>
    <dgm:cxn modelId="{013D3528-F408-44B8-9BEB-141950EEEF5E}" srcId="{52711D59-BC12-42B0-9AF7-FE9656F3C0E6}" destId="{FFFA4928-0BE3-4342-A77A-BB005EB2BD53}" srcOrd="1" destOrd="0" parTransId="{82C527B6-85C0-4839-BEEB-8CDE73388D46}" sibTransId="{3B2C5FC0-6DCD-43A1-B14F-AB721506FD9E}"/>
    <dgm:cxn modelId="{74ACB92A-4EE8-4C83-B63D-CA6E731DDD3B}" type="presOf" srcId="{7B94B56B-04DC-40B7-B44B-98E138A60196}" destId="{CFB86EA2-DFF9-4E97-8AD9-084833214EB9}" srcOrd="0" destOrd="0" presId="urn:microsoft.com/office/officeart/2005/8/layout/vList5"/>
    <dgm:cxn modelId="{75B5B139-6511-43AC-BA53-07A2DB0AE86E}" type="presOf" srcId="{47E34411-35F7-497F-BA04-441953923DE9}" destId="{4C52ADEB-EB7B-475A-8563-276466D85DC2}" srcOrd="0" destOrd="0" presId="urn:microsoft.com/office/officeart/2005/8/layout/vList5"/>
    <dgm:cxn modelId="{B832545C-01F6-47E1-AA82-803E7A588F83}" type="presOf" srcId="{4FFF262B-4A91-49AA-AE86-46FB37E87E58}" destId="{6BB9339F-143F-478F-B01A-F1E1D17820C0}" srcOrd="0" destOrd="0" presId="urn:microsoft.com/office/officeart/2005/8/layout/vList5"/>
    <dgm:cxn modelId="{BB18395F-FB4D-4034-BCCB-8848E57B97DE}" srcId="{52711D59-BC12-42B0-9AF7-FE9656F3C0E6}" destId="{B36C6EF3-8F57-483A-B4B9-114D563B7BCC}" srcOrd="0" destOrd="0" parTransId="{5D1FBAF7-3955-4E85-8683-4C1F17EC6A4F}" sibTransId="{883848B5-F611-4A8B-A912-8E1534744951}"/>
    <dgm:cxn modelId="{95670A4D-D3BE-4BA2-A956-185E66AC4F9D}" srcId="{45660426-ADB5-417F-8958-5D5C7108CCC6}" destId="{530DDC9B-6D5B-4B20-8D9E-73290A48936E}" srcOrd="0" destOrd="0" parTransId="{33B9283F-0445-4411-833B-822357BA6FCB}" sibTransId="{24A548E1-BB75-482E-A7CF-D54009516AC8}"/>
    <dgm:cxn modelId="{BE53976D-2347-491E-BD4F-C24F5F9F7F7B}" srcId="{52711D59-BC12-42B0-9AF7-FE9656F3C0E6}" destId="{4FFF262B-4A91-49AA-AE86-46FB37E87E58}" srcOrd="2" destOrd="0" parTransId="{E28693FA-6018-40C9-86E0-1A0EBEAB1B8E}" sibTransId="{6E87522E-424A-42C6-A511-87D030244032}"/>
    <dgm:cxn modelId="{DF20236F-5616-481B-A808-F335667527FC}" srcId="{4BEE0E05-A2F2-4AC8-94D1-A67C88CC048D}" destId="{F5F437E5-DFFC-4A09-A8B2-B6048347F59B}" srcOrd="0" destOrd="0" parTransId="{ECFA671D-18CC-49CF-9044-C0DD89D970A6}" sibTransId="{5094692A-09F2-4D0E-A236-A9C2809C0EDA}"/>
    <dgm:cxn modelId="{2E7D6591-40F2-423C-87DD-B9CE520EA4C6}" type="presOf" srcId="{0D110CDE-274F-4A50-804C-525FFA5F2292}" destId="{BBA009E3-9019-4A4E-ADA7-800606EA7ED5}" srcOrd="0" destOrd="0" presId="urn:microsoft.com/office/officeart/2005/8/layout/vList5"/>
    <dgm:cxn modelId="{11E7C2B8-D178-43AC-ABDF-69DB88FFD5CE}" type="presOf" srcId="{B36C6EF3-8F57-483A-B4B9-114D563B7BCC}" destId="{F03F12E3-F8CC-4A8B-859F-B83876AAEC72}" srcOrd="0" destOrd="0" presId="urn:microsoft.com/office/officeart/2005/8/layout/vList5"/>
    <dgm:cxn modelId="{F63554BD-3BB6-490C-8780-B0795A971DBB}" type="presOf" srcId="{52711D59-BC12-42B0-9AF7-FE9656F3C0E6}" destId="{E9A4BDDE-5107-41C3-BD61-03BC39071358}" srcOrd="0" destOrd="0" presId="urn:microsoft.com/office/officeart/2005/8/layout/vList5"/>
    <dgm:cxn modelId="{B6CE9BDE-04AD-4A5A-B101-C6395B9C1784}" type="presOf" srcId="{FFFA4928-0BE3-4342-A77A-BB005EB2BD53}" destId="{416D4027-14A2-4B47-95DD-95F29E51DAC3}" srcOrd="0" destOrd="0" presId="urn:microsoft.com/office/officeart/2005/8/layout/vList5"/>
    <dgm:cxn modelId="{7B75B50F-2749-4D41-AF12-EEA6D0F8247D}" type="presParOf" srcId="{E9A4BDDE-5107-41C3-BD61-03BC39071358}" destId="{5AC93711-CC9B-4A9C-82C8-BAFE0653A391}" srcOrd="0" destOrd="0" presId="urn:microsoft.com/office/officeart/2005/8/layout/vList5"/>
    <dgm:cxn modelId="{FFE3654B-DDB2-4B16-97C9-66491B655190}" type="presParOf" srcId="{5AC93711-CC9B-4A9C-82C8-BAFE0653A391}" destId="{F03F12E3-F8CC-4A8B-859F-B83876AAEC72}" srcOrd="0" destOrd="0" presId="urn:microsoft.com/office/officeart/2005/8/layout/vList5"/>
    <dgm:cxn modelId="{727211F6-9A6D-4736-B4AA-8F2D7369284C}" type="presParOf" srcId="{5AC93711-CC9B-4A9C-82C8-BAFE0653A391}" destId="{CFB86EA2-DFF9-4E97-8AD9-084833214EB9}" srcOrd="1" destOrd="0" presId="urn:microsoft.com/office/officeart/2005/8/layout/vList5"/>
    <dgm:cxn modelId="{35F1DC34-A833-45BC-BDB0-AF511504FBA4}" type="presParOf" srcId="{E9A4BDDE-5107-41C3-BD61-03BC39071358}" destId="{B0AAD6C2-F54C-41CB-9B3E-9FF1FFE70310}" srcOrd="1" destOrd="0" presId="urn:microsoft.com/office/officeart/2005/8/layout/vList5"/>
    <dgm:cxn modelId="{E2286D2E-C965-443D-AF40-1F4728D69C41}" type="presParOf" srcId="{E9A4BDDE-5107-41C3-BD61-03BC39071358}" destId="{CD587ABC-B596-49A1-AE54-A50C366F2F07}" srcOrd="2" destOrd="0" presId="urn:microsoft.com/office/officeart/2005/8/layout/vList5"/>
    <dgm:cxn modelId="{74933BAD-D7B5-4A90-8DA9-94D5940A4E78}" type="presParOf" srcId="{CD587ABC-B596-49A1-AE54-A50C366F2F07}" destId="{416D4027-14A2-4B47-95DD-95F29E51DAC3}" srcOrd="0" destOrd="0" presId="urn:microsoft.com/office/officeart/2005/8/layout/vList5"/>
    <dgm:cxn modelId="{6F3898D0-8AFB-48EB-A824-D252787426AD}" type="presParOf" srcId="{CD587ABC-B596-49A1-AE54-A50C366F2F07}" destId="{BBA009E3-9019-4A4E-ADA7-800606EA7ED5}" srcOrd="1" destOrd="0" presId="urn:microsoft.com/office/officeart/2005/8/layout/vList5"/>
    <dgm:cxn modelId="{CE4DDFD9-ADA1-45D8-9F73-9A0C817DD407}" type="presParOf" srcId="{E9A4BDDE-5107-41C3-BD61-03BC39071358}" destId="{6CDC6B58-580F-48EF-A04B-C032B909C69E}" srcOrd="3" destOrd="0" presId="urn:microsoft.com/office/officeart/2005/8/layout/vList5"/>
    <dgm:cxn modelId="{45265852-1A11-4C5E-BDF4-B407DA2C1C1E}" type="presParOf" srcId="{E9A4BDDE-5107-41C3-BD61-03BC39071358}" destId="{3CAA7FBB-5760-4CC4-83EF-5EEF0F2AB63C}" srcOrd="4" destOrd="0" presId="urn:microsoft.com/office/officeart/2005/8/layout/vList5"/>
    <dgm:cxn modelId="{8D71044B-58A4-4D58-8AE4-804C8338FBBD}" type="presParOf" srcId="{3CAA7FBB-5760-4CC4-83EF-5EEF0F2AB63C}" destId="{6BB9339F-143F-478F-B01A-F1E1D17820C0}" srcOrd="0" destOrd="0" presId="urn:microsoft.com/office/officeart/2005/8/layout/vList5"/>
    <dgm:cxn modelId="{B4CD9BF1-92D9-4FD9-B8DA-3F9F467C7B08}" type="presParOf" srcId="{3CAA7FBB-5760-4CC4-83EF-5EEF0F2AB63C}" destId="{4C52ADEB-EB7B-475A-8563-276466D85DC2}" srcOrd="1" destOrd="0" presId="urn:microsoft.com/office/officeart/2005/8/layout/vList5"/>
    <dgm:cxn modelId="{D24C00F0-AD65-46C2-A682-F0FB63774EEB}" type="presParOf" srcId="{E9A4BDDE-5107-41C3-BD61-03BC39071358}" destId="{CC27F017-1594-4E6B-97A6-1AA8183AFC44}" srcOrd="5" destOrd="0" presId="urn:microsoft.com/office/officeart/2005/8/layout/vList5"/>
    <dgm:cxn modelId="{81DF5C37-41E3-467F-B37C-EB0A9B5E30CA}" type="presParOf" srcId="{E9A4BDDE-5107-41C3-BD61-03BC39071358}" destId="{69C0976E-21AC-40C5-9634-41D2FD1D7C21}" srcOrd="6" destOrd="0" presId="urn:microsoft.com/office/officeart/2005/8/layout/vList5"/>
    <dgm:cxn modelId="{47920E96-349B-4F02-BCC2-4953DD9FF52D}" type="presParOf" srcId="{69C0976E-21AC-40C5-9634-41D2FD1D7C21}" destId="{E5C0F27A-9B82-4A22-88FC-5C07C6A6948A}" srcOrd="0" destOrd="0" presId="urn:microsoft.com/office/officeart/2005/8/layout/vList5"/>
    <dgm:cxn modelId="{09CA02AF-773F-4077-B400-CA6AF7A90219}" type="presParOf" srcId="{69C0976E-21AC-40C5-9634-41D2FD1D7C21}" destId="{88385A34-66D9-49AC-93CE-179A86E16C36}" srcOrd="1" destOrd="0" presId="urn:microsoft.com/office/officeart/2005/8/layout/vList5"/>
    <dgm:cxn modelId="{E800087B-28ED-4033-8C20-56767EE31021}" type="presParOf" srcId="{E9A4BDDE-5107-41C3-BD61-03BC39071358}" destId="{BEC9507E-B066-4948-972A-DA851B02ED37}" srcOrd="7" destOrd="0" presId="urn:microsoft.com/office/officeart/2005/8/layout/vList5"/>
    <dgm:cxn modelId="{85DFA665-5F92-429E-A123-6F77AFDCA37E}" type="presParOf" srcId="{E9A4BDDE-5107-41C3-BD61-03BC39071358}" destId="{F31C87C5-6FD5-46C4-A4E3-D9E92D7F08AC}" srcOrd="8" destOrd="0" presId="urn:microsoft.com/office/officeart/2005/8/layout/vList5"/>
    <dgm:cxn modelId="{383145A6-432B-44FC-B5B4-FF1377949D01}" type="presParOf" srcId="{F31C87C5-6FD5-46C4-A4E3-D9E92D7F08AC}" destId="{80172942-72B6-48ED-9E09-1BEFEE185819}" srcOrd="0" destOrd="0" presId="urn:microsoft.com/office/officeart/2005/8/layout/vList5"/>
    <dgm:cxn modelId="{AA7FBA79-3141-4DB0-B653-F31FF95959F9}" type="presParOf" srcId="{F31C87C5-6FD5-46C4-A4E3-D9E92D7F08AC}" destId="{AB46099A-5630-4E68-878E-10B793E3813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5654CF-5A47-4AAA-8DDF-88683F412A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402859A-FC58-4CC9-BFC5-53E53C22C277}">
      <dgm:prSet/>
      <dgm:spPr/>
      <dgm:t>
        <a:bodyPr/>
        <a:lstStyle/>
        <a:p>
          <a:pPr>
            <a:lnSpc>
              <a:spcPct val="100000"/>
            </a:lnSpc>
          </a:pPr>
          <a:r>
            <a:rPr lang="en-US" i="0"/>
            <a:t>Sentiment Mix: Data shows varied sentiments, tilting slightly positive, indicative of diverse public emotions.</a:t>
          </a:r>
          <a:endParaRPr lang="en-US"/>
        </a:p>
      </dgm:t>
    </dgm:pt>
    <dgm:pt modelId="{822C3827-2DCB-4660-90A6-AC8B085BB54C}" type="parTrans" cxnId="{3487D62D-073E-438B-96D2-C2B468E62E38}">
      <dgm:prSet/>
      <dgm:spPr/>
      <dgm:t>
        <a:bodyPr/>
        <a:lstStyle/>
        <a:p>
          <a:endParaRPr lang="en-US"/>
        </a:p>
      </dgm:t>
    </dgm:pt>
    <dgm:pt modelId="{B3C4E911-3C1D-481C-BD23-C286AFA8544F}" type="sibTrans" cxnId="{3487D62D-073E-438B-96D2-C2B468E62E38}">
      <dgm:prSet/>
      <dgm:spPr/>
      <dgm:t>
        <a:bodyPr/>
        <a:lstStyle/>
        <a:p>
          <a:endParaRPr lang="en-US"/>
        </a:p>
      </dgm:t>
    </dgm:pt>
    <dgm:pt modelId="{2D0F18E0-B9CB-4641-B265-C853D8390E75}">
      <dgm:prSet/>
      <dgm:spPr/>
      <dgm:t>
        <a:bodyPr/>
        <a:lstStyle/>
        <a:p>
          <a:pPr>
            <a:lnSpc>
              <a:spcPct val="100000"/>
            </a:lnSpc>
          </a:pPr>
          <a:r>
            <a:rPr lang="en-US" i="0"/>
            <a:t>Regional Voice: High tweet activity in London, the US, and NY, indicating significant local engagement.</a:t>
          </a:r>
          <a:endParaRPr lang="en-US"/>
        </a:p>
      </dgm:t>
    </dgm:pt>
    <dgm:pt modelId="{95548AB6-A0B6-49D9-AE79-13B0C78A3D95}" type="parTrans" cxnId="{AF73B91E-0FC1-4935-8252-D88BDAB17444}">
      <dgm:prSet/>
      <dgm:spPr/>
      <dgm:t>
        <a:bodyPr/>
        <a:lstStyle/>
        <a:p>
          <a:endParaRPr lang="en-US"/>
        </a:p>
      </dgm:t>
    </dgm:pt>
    <dgm:pt modelId="{3FC8CF33-59DB-40D0-A281-5AF9E4CDACF7}" type="sibTrans" cxnId="{AF73B91E-0FC1-4935-8252-D88BDAB17444}">
      <dgm:prSet/>
      <dgm:spPr/>
      <dgm:t>
        <a:bodyPr/>
        <a:lstStyle/>
        <a:p>
          <a:endParaRPr lang="en-US"/>
        </a:p>
      </dgm:t>
    </dgm:pt>
    <dgm:pt modelId="{8430339C-603A-4D05-8561-F61E3CD6A4FD}">
      <dgm:prSet/>
      <dgm:spPr/>
      <dgm:t>
        <a:bodyPr/>
        <a:lstStyle/>
        <a:p>
          <a:pPr>
            <a:lnSpc>
              <a:spcPct val="100000"/>
            </a:lnSpc>
          </a:pPr>
          <a:r>
            <a:rPr lang="en-US" i="0"/>
            <a:t>Sentiment Over Time: Tweet volume surged, peaking mid-April, mirroring the public's response to changing pandemic conditions.</a:t>
          </a:r>
          <a:endParaRPr lang="en-US"/>
        </a:p>
      </dgm:t>
    </dgm:pt>
    <dgm:pt modelId="{FF9435B0-1359-453B-A6D2-186E2C155553}" type="parTrans" cxnId="{323EA967-9A12-4E10-A65E-A4BDBC08AA62}">
      <dgm:prSet/>
      <dgm:spPr/>
      <dgm:t>
        <a:bodyPr/>
        <a:lstStyle/>
        <a:p>
          <a:endParaRPr lang="en-US"/>
        </a:p>
      </dgm:t>
    </dgm:pt>
    <dgm:pt modelId="{7200DCA2-8261-4333-91B0-E8834CEB6B49}" type="sibTrans" cxnId="{323EA967-9A12-4E10-A65E-A4BDBC08AA62}">
      <dgm:prSet/>
      <dgm:spPr/>
      <dgm:t>
        <a:bodyPr/>
        <a:lstStyle/>
        <a:p>
          <a:endParaRPr lang="en-US"/>
        </a:p>
      </dgm:t>
    </dgm:pt>
    <dgm:pt modelId="{B6C53361-A21E-4210-8E35-2C79E73EC8CB}">
      <dgm:prSet/>
      <dgm:spPr/>
      <dgm:t>
        <a:bodyPr/>
        <a:lstStyle/>
        <a:p>
          <a:pPr>
            <a:lnSpc>
              <a:spcPct val="100000"/>
            </a:lnSpc>
          </a:pPr>
          <a:r>
            <a:rPr lang="en-US" i="0"/>
            <a:t>Thematic Insights: Analysis reveals key pandemic concerns around health, society, economy, and community efforts.</a:t>
          </a:r>
          <a:endParaRPr lang="en-US"/>
        </a:p>
      </dgm:t>
    </dgm:pt>
    <dgm:pt modelId="{4A8B43D2-8C77-477C-86C0-D23E793C2648}" type="parTrans" cxnId="{163C4E2F-C92F-4828-922E-01FD164AAE93}">
      <dgm:prSet/>
      <dgm:spPr/>
      <dgm:t>
        <a:bodyPr/>
        <a:lstStyle/>
        <a:p>
          <a:endParaRPr lang="en-US"/>
        </a:p>
      </dgm:t>
    </dgm:pt>
    <dgm:pt modelId="{DCC76063-92BA-4348-9F07-9D7BE1BC93BB}" type="sibTrans" cxnId="{163C4E2F-C92F-4828-922E-01FD164AAE93}">
      <dgm:prSet/>
      <dgm:spPr/>
      <dgm:t>
        <a:bodyPr/>
        <a:lstStyle/>
        <a:p>
          <a:endParaRPr lang="en-US"/>
        </a:p>
      </dgm:t>
    </dgm:pt>
    <dgm:pt modelId="{D3EFE659-EB63-48E4-BB35-5D34E9F9F9FD}" type="pres">
      <dgm:prSet presAssocID="{395654CF-5A47-4AAA-8DDF-88683F412A42}" presName="root" presStyleCnt="0">
        <dgm:presLayoutVars>
          <dgm:dir/>
          <dgm:resizeHandles val="exact"/>
        </dgm:presLayoutVars>
      </dgm:prSet>
      <dgm:spPr/>
    </dgm:pt>
    <dgm:pt modelId="{7412A2CE-40DE-4E6E-929C-59690F05D5DD}" type="pres">
      <dgm:prSet presAssocID="{3402859A-FC58-4CC9-BFC5-53E53C22C277}" presName="compNode" presStyleCnt="0"/>
      <dgm:spPr/>
    </dgm:pt>
    <dgm:pt modelId="{4C2973C9-7B0D-47E7-A39D-B7129DCAA47E}" type="pres">
      <dgm:prSet presAssocID="{3402859A-FC58-4CC9-BFC5-53E53C22C277}" presName="bgRect" presStyleLbl="bgShp" presStyleIdx="0" presStyleCnt="4"/>
      <dgm:spPr/>
    </dgm:pt>
    <dgm:pt modelId="{5BDFD79C-817F-492F-B3CD-70B6DEAB3AC1}" type="pres">
      <dgm:prSet presAssocID="{3402859A-FC58-4CC9-BFC5-53E53C22C27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utral Face with No Fill"/>
        </a:ext>
      </dgm:extLst>
    </dgm:pt>
    <dgm:pt modelId="{E298332A-55FB-4613-97AD-CEC3A7D40175}" type="pres">
      <dgm:prSet presAssocID="{3402859A-FC58-4CC9-BFC5-53E53C22C277}" presName="spaceRect" presStyleCnt="0"/>
      <dgm:spPr/>
    </dgm:pt>
    <dgm:pt modelId="{47B1F2E1-02C3-40E0-8229-B33706B4B5B9}" type="pres">
      <dgm:prSet presAssocID="{3402859A-FC58-4CC9-BFC5-53E53C22C277}" presName="parTx" presStyleLbl="revTx" presStyleIdx="0" presStyleCnt="4">
        <dgm:presLayoutVars>
          <dgm:chMax val="0"/>
          <dgm:chPref val="0"/>
        </dgm:presLayoutVars>
      </dgm:prSet>
      <dgm:spPr/>
    </dgm:pt>
    <dgm:pt modelId="{3FCB80EA-19A8-44AD-83EA-6381998203F2}" type="pres">
      <dgm:prSet presAssocID="{B3C4E911-3C1D-481C-BD23-C286AFA8544F}" presName="sibTrans" presStyleCnt="0"/>
      <dgm:spPr/>
    </dgm:pt>
    <dgm:pt modelId="{AB7BC7F2-CD67-4C57-8732-FDEED31F2E64}" type="pres">
      <dgm:prSet presAssocID="{2D0F18E0-B9CB-4641-B265-C853D8390E75}" presName="compNode" presStyleCnt="0"/>
      <dgm:spPr/>
    </dgm:pt>
    <dgm:pt modelId="{DF3390B7-C3DE-4F89-9193-29AFAA89378A}" type="pres">
      <dgm:prSet presAssocID="{2D0F18E0-B9CB-4641-B265-C853D8390E75}" presName="bgRect" presStyleLbl="bgShp" presStyleIdx="1" presStyleCnt="4"/>
      <dgm:spPr/>
    </dgm:pt>
    <dgm:pt modelId="{BEADC614-46EC-4D6D-8607-562629BA64BD}" type="pres">
      <dgm:prSet presAssocID="{2D0F18E0-B9CB-4641-B265-C853D8390E7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usic Note"/>
        </a:ext>
      </dgm:extLst>
    </dgm:pt>
    <dgm:pt modelId="{A7394292-5406-4EB1-A8E2-F220F4A036BA}" type="pres">
      <dgm:prSet presAssocID="{2D0F18E0-B9CB-4641-B265-C853D8390E75}" presName="spaceRect" presStyleCnt="0"/>
      <dgm:spPr/>
    </dgm:pt>
    <dgm:pt modelId="{6A20F784-C410-4246-923D-83D2092CCA3D}" type="pres">
      <dgm:prSet presAssocID="{2D0F18E0-B9CB-4641-B265-C853D8390E75}" presName="parTx" presStyleLbl="revTx" presStyleIdx="1" presStyleCnt="4">
        <dgm:presLayoutVars>
          <dgm:chMax val="0"/>
          <dgm:chPref val="0"/>
        </dgm:presLayoutVars>
      </dgm:prSet>
      <dgm:spPr/>
    </dgm:pt>
    <dgm:pt modelId="{84553FB9-FF0D-4919-8435-8D0D1A7AFDA1}" type="pres">
      <dgm:prSet presAssocID="{3FC8CF33-59DB-40D0-A281-5AF9E4CDACF7}" presName="sibTrans" presStyleCnt="0"/>
      <dgm:spPr/>
    </dgm:pt>
    <dgm:pt modelId="{882A181F-C1D7-4C91-A645-DF886BC286D2}" type="pres">
      <dgm:prSet presAssocID="{8430339C-603A-4D05-8561-F61E3CD6A4FD}" presName="compNode" presStyleCnt="0"/>
      <dgm:spPr/>
    </dgm:pt>
    <dgm:pt modelId="{9C95EC9B-7B7E-4DA5-92B5-7026B6371B8B}" type="pres">
      <dgm:prSet presAssocID="{8430339C-603A-4D05-8561-F61E3CD6A4FD}" presName="bgRect" presStyleLbl="bgShp" presStyleIdx="2" presStyleCnt="4"/>
      <dgm:spPr/>
    </dgm:pt>
    <dgm:pt modelId="{C535C666-A9CB-4E64-9733-40045D363C22}" type="pres">
      <dgm:prSet presAssocID="{8430339C-603A-4D05-8561-F61E3CD6A4F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curity Camera Sign"/>
        </a:ext>
      </dgm:extLst>
    </dgm:pt>
    <dgm:pt modelId="{B4387868-F37B-41D9-9592-56EAB532C7C4}" type="pres">
      <dgm:prSet presAssocID="{8430339C-603A-4D05-8561-F61E3CD6A4FD}" presName="spaceRect" presStyleCnt="0"/>
      <dgm:spPr/>
    </dgm:pt>
    <dgm:pt modelId="{80257E92-46FD-4B65-A112-9113C23799F4}" type="pres">
      <dgm:prSet presAssocID="{8430339C-603A-4D05-8561-F61E3CD6A4FD}" presName="parTx" presStyleLbl="revTx" presStyleIdx="2" presStyleCnt="4">
        <dgm:presLayoutVars>
          <dgm:chMax val="0"/>
          <dgm:chPref val="0"/>
        </dgm:presLayoutVars>
      </dgm:prSet>
      <dgm:spPr/>
    </dgm:pt>
    <dgm:pt modelId="{494F7788-220F-4E5A-9E7C-6399311F6002}" type="pres">
      <dgm:prSet presAssocID="{7200DCA2-8261-4333-91B0-E8834CEB6B49}" presName="sibTrans" presStyleCnt="0"/>
      <dgm:spPr/>
    </dgm:pt>
    <dgm:pt modelId="{68DC4C12-78E4-4F6F-976E-FAAB47537823}" type="pres">
      <dgm:prSet presAssocID="{B6C53361-A21E-4210-8E35-2C79E73EC8CB}" presName="compNode" presStyleCnt="0"/>
      <dgm:spPr/>
    </dgm:pt>
    <dgm:pt modelId="{E67A8B83-B463-4B45-AF7C-521450137879}" type="pres">
      <dgm:prSet presAssocID="{B6C53361-A21E-4210-8E35-2C79E73EC8CB}" presName="bgRect" presStyleLbl="bgShp" presStyleIdx="3" presStyleCnt="4"/>
      <dgm:spPr/>
    </dgm:pt>
    <dgm:pt modelId="{5D1AF793-0744-4928-B911-EDE4C6D307C2}" type="pres">
      <dgm:prSet presAssocID="{B6C53361-A21E-4210-8E35-2C79E73EC8C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ze"/>
        </a:ext>
      </dgm:extLst>
    </dgm:pt>
    <dgm:pt modelId="{356A4B3B-9507-4E94-BD98-3030AAEB9A4F}" type="pres">
      <dgm:prSet presAssocID="{B6C53361-A21E-4210-8E35-2C79E73EC8CB}" presName="spaceRect" presStyleCnt="0"/>
      <dgm:spPr/>
    </dgm:pt>
    <dgm:pt modelId="{BE6C5D28-493E-425D-BA37-11A08B760DEE}" type="pres">
      <dgm:prSet presAssocID="{B6C53361-A21E-4210-8E35-2C79E73EC8CB}" presName="parTx" presStyleLbl="revTx" presStyleIdx="3" presStyleCnt="4">
        <dgm:presLayoutVars>
          <dgm:chMax val="0"/>
          <dgm:chPref val="0"/>
        </dgm:presLayoutVars>
      </dgm:prSet>
      <dgm:spPr/>
    </dgm:pt>
  </dgm:ptLst>
  <dgm:cxnLst>
    <dgm:cxn modelId="{95DCB11D-5756-40E6-8AA1-918A6A886724}" type="presOf" srcId="{3402859A-FC58-4CC9-BFC5-53E53C22C277}" destId="{47B1F2E1-02C3-40E0-8229-B33706B4B5B9}" srcOrd="0" destOrd="0" presId="urn:microsoft.com/office/officeart/2018/2/layout/IconVerticalSolidList"/>
    <dgm:cxn modelId="{AF73B91E-0FC1-4935-8252-D88BDAB17444}" srcId="{395654CF-5A47-4AAA-8DDF-88683F412A42}" destId="{2D0F18E0-B9CB-4641-B265-C853D8390E75}" srcOrd="1" destOrd="0" parTransId="{95548AB6-A0B6-49D9-AE79-13B0C78A3D95}" sibTransId="{3FC8CF33-59DB-40D0-A281-5AF9E4CDACF7}"/>
    <dgm:cxn modelId="{3487D62D-073E-438B-96D2-C2B468E62E38}" srcId="{395654CF-5A47-4AAA-8DDF-88683F412A42}" destId="{3402859A-FC58-4CC9-BFC5-53E53C22C277}" srcOrd="0" destOrd="0" parTransId="{822C3827-2DCB-4660-90A6-AC8B085BB54C}" sibTransId="{B3C4E911-3C1D-481C-BD23-C286AFA8544F}"/>
    <dgm:cxn modelId="{163C4E2F-C92F-4828-922E-01FD164AAE93}" srcId="{395654CF-5A47-4AAA-8DDF-88683F412A42}" destId="{B6C53361-A21E-4210-8E35-2C79E73EC8CB}" srcOrd="3" destOrd="0" parTransId="{4A8B43D2-8C77-477C-86C0-D23E793C2648}" sibTransId="{DCC76063-92BA-4348-9F07-9D7BE1BC93BB}"/>
    <dgm:cxn modelId="{323EA967-9A12-4E10-A65E-A4BDBC08AA62}" srcId="{395654CF-5A47-4AAA-8DDF-88683F412A42}" destId="{8430339C-603A-4D05-8561-F61E3CD6A4FD}" srcOrd="2" destOrd="0" parTransId="{FF9435B0-1359-453B-A6D2-186E2C155553}" sibTransId="{7200DCA2-8261-4333-91B0-E8834CEB6B49}"/>
    <dgm:cxn modelId="{9DF69150-E702-4C1C-93A5-B99944729EF6}" type="presOf" srcId="{8430339C-603A-4D05-8561-F61E3CD6A4FD}" destId="{80257E92-46FD-4B65-A112-9113C23799F4}" srcOrd="0" destOrd="0" presId="urn:microsoft.com/office/officeart/2018/2/layout/IconVerticalSolidList"/>
    <dgm:cxn modelId="{14C2D487-6B8D-424A-AB5F-1C931628F8E8}" type="presOf" srcId="{B6C53361-A21E-4210-8E35-2C79E73EC8CB}" destId="{BE6C5D28-493E-425D-BA37-11A08B760DEE}" srcOrd="0" destOrd="0" presId="urn:microsoft.com/office/officeart/2018/2/layout/IconVerticalSolidList"/>
    <dgm:cxn modelId="{0C8A52B1-E29A-4A28-BEC2-0E820CCA5A73}" type="presOf" srcId="{395654CF-5A47-4AAA-8DDF-88683F412A42}" destId="{D3EFE659-EB63-48E4-BB35-5D34E9F9F9FD}" srcOrd="0" destOrd="0" presId="urn:microsoft.com/office/officeart/2018/2/layout/IconVerticalSolidList"/>
    <dgm:cxn modelId="{27A1CDF5-AEDA-4362-A646-CF8B67CF5E09}" type="presOf" srcId="{2D0F18E0-B9CB-4641-B265-C853D8390E75}" destId="{6A20F784-C410-4246-923D-83D2092CCA3D}" srcOrd="0" destOrd="0" presId="urn:microsoft.com/office/officeart/2018/2/layout/IconVerticalSolidList"/>
    <dgm:cxn modelId="{AE9D82CA-DE81-4D4B-B948-F9AC8196DC30}" type="presParOf" srcId="{D3EFE659-EB63-48E4-BB35-5D34E9F9F9FD}" destId="{7412A2CE-40DE-4E6E-929C-59690F05D5DD}" srcOrd="0" destOrd="0" presId="urn:microsoft.com/office/officeart/2018/2/layout/IconVerticalSolidList"/>
    <dgm:cxn modelId="{F3CF2408-D691-46DB-B1C4-6543F77DBA3E}" type="presParOf" srcId="{7412A2CE-40DE-4E6E-929C-59690F05D5DD}" destId="{4C2973C9-7B0D-47E7-A39D-B7129DCAA47E}" srcOrd="0" destOrd="0" presId="urn:microsoft.com/office/officeart/2018/2/layout/IconVerticalSolidList"/>
    <dgm:cxn modelId="{15FD40D9-C0C1-4DD7-8D7A-817B1912363D}" type="presParOf" srcId="{7412A2CE-40DE-4E6E-929C-59690F05D5DD}" destId="{5BDFD79C-817F-492F-B3CD-70B6DEAB3AC1}" srcOrd="1" destOrd="0" presId="urn:microsoft.com/office/officeart/2018/2/layout/IconVerticalSolidList"/>
    <dgm:cxn modelId="{36FC5184-C2DB-493D-BBFB-8FF371E53907}" type="presParOf" srcId="{7412A2CE-40DE-4E6E-929C-59690F05D5DD}" destId="{E298332A-55FB-4613-97AD-CEC3A7D40175}" srcOrd="2" destOrd="0" presId="urn:microsoft.com/office/officeart/2018/2/layout/IconVerticalSolidList"/>
    <dgm:cxn modelId="{ED96688B-26DF-4546-BAA2-09375FA16B73}" type="presParOf" srcId="{7412A2CE-40DE-4E6E-929C-59690F05D5DD}" destId="{47B1F2E1-02C3-40E0-8229-B33706B4B5B9}" srcOrd="3" destOrd="0" presId="urn:microsoft.com/office/officeart/2018/2/layout/IconVerticalSolidList"/>
    <dgm:cxn modelId="{83DE6E1B-1876-4AC4-B5CB-E02B6D7DB73A}" type="presParOf" srcId="{D3EFE659-EB63-48E4-BB35-5D34E9F9F9FD}" destId="{3FCB80EA-19A8-44AD-83EA-6381998203F2}" srcOrd="1" destOrd="0" presId="urn:microsoft.com/office/officeart/2018/2/layout/IconVerticalSolidList"/>
    <dgm:cxn modelId="{BA64B0CF-DAFD-4FF5-919A-B3E30E73E913}" type="presParOf" srcId="{D3EFE659-EB63-48E4-BB35-5D34E9F9F9FD}" destId="{AB7BC7F2-CD67-4C57-8732-FDEED31F2E64}" srcOrd="2" destOrd="0" presId="urn:microsoft.com/office/officeart/2018/2/layout/IconVerticalSolidList"/>
    <dgm:cxn modelId="{BAA6CB17-62E0-45BF-8017-70C431B9A7C3}" type="presParOf" srcId="{AB7BC7F2-CD67-4C57-8732-FDEED31F2E64}" destId="{DF3390B7-C3DE-4F89-9193-29AFAA89378A}" srcOrd="0" destOrd="0" presId="urn:microsoft.com/office/officeart/2018/2/layout/IconVerticalSolidList"/>
    <dgm:cxn modelId="{94ED7C34-1DFA-4126-9E1B-08FBF9D3E299}" type="presParOf" srcId="{AB7BC7F2-CD67-4C57-8732-FDEED31F2E64}" destId="{BEADC614-46EC-4D6D-8607-562629BA64BD}" srcOrd="1" destOrd="0" presId="urn:microsoft.com/office/officeart/2018/2/layout/IconVerticalSolidList"/>
    <dgm:cxn modelId="{4528D162-EEC9-4CBD-869B-B55A4FB27941}" type="presParOf" srcId="{AB7BC7F2-CD67-4C57-8732-FDEED31F2E64}" destId="{A7394292-5406-4EB1-A8E2-F220F4A036BA}" srcOrd="2" destOrd="0" presId="urn:microsoft.com/office/officeart/2018/2/layout/IconVerticalSolidList"/>
    <dgm:cxn modelId="{594B8CC6-C1FC-43C1-9CD1-A071329F7E58}" type="presParOf" srcId="{AB7BC7F2-CD67-4C57-8732-FDEED31F2E64}" destId="{6A20F784-C410-4246-923D-83D2092CCA3D}" srcOrd="3" destOrd="0" presId="urn:microsoft.com/office/officeart/2018/2/layout/IconVerticalSolidList"/>
    <dgm:cxn modelId="{471D2468-9AB7-485A-94D2-0F1F92D2B117}" type="presParOf" srcId="{D3EFE659-EB63-48E4-BB35-5D34E9F9F9FD}" destId="{84553FB9-FF0D-4919-8435-8D0D1A7AFDA1}" srcOrd="3" destOrd="0" presId="urn:microsoft.com/office/officeart/2018/2/layout/IconVerticalSolidList"/>
    <dgm:cxn modelId="{089D4687-FCBD-4F7A-9819-FC57FA4A6B9E}" type="presParOf" srcId="{D3EFE659-EB63-48E4-BB35-5D34E9F9F9FD}" destId="{882A181F-C1D7-4C91-A645-DF886BC286D2}" srcOrd="4" destOrd="0" presId="urn:microsoft.com/office/officeart/2018/2/layout/IconVerticalSolidList"/>
    <dgm:cxn modelId="{30812765-4B57-456C-9326-816043C75525}" type="presParOf" srcId="{882A181F-C1D7-4C91-A645-DF886BC286D2}" destId="{9C95EC9B-7B7E-4DA5-92B5-7026B6371B8B}" srcOrd="0" destOrd="0" presId="urn:microsoft.com/office/officeart/2018/2/layout/IconVerticalSolidList"/>
    <dgm:cxn modelId="{9A2A381E-C8CF-4870-9C96-742AF0C8C8BA}" type="presParOf" srcId="{882A181F-C1D7-4C91-A645-DF886BC286D2}" destId="{C535C666-A9CB-4E64-9733-40045D363C22}" srcOrd="1" destOrd="0" presId="urn:microsoft.com/office/officeart/2018/2/layout/IconVerticalSolidList"/>
    <dgm:cxn modelId="{F994B2BD-6DA4-4604-A088-50CB52630DF8}" type="presParOf" srcId="{882A181F-C1D7-4C91-A645-DF886BC286D2}" destId="{B4387868-F37B-41D9-9592-56EAB532C7C4}" srcOrd="2" destOrd="0" presId="urn:microsoft.com/office/officeart/2018/2/layout/IconVerticalSolidList"/>
    <dgm:cxn modelId="{C2FD4517-8C0F-4CC9-8103-B6AC0E6192E8}" type="presParOf" srcId="{882A181F-C1D7-4C91-A645-DF886BC286D2}" destId="{80257E92-46FD-4B65-A112-9113C23799F4}" srcOrd="3" destOrd="0" presId="urn:microsoft.com/office/officeart/2018/2/layout/IconVerticalSolidList"/>
    <dgm:cxn modelId="{E59C741E-44B1-4007-9C80-95656DBE52D8}" type="presParOf" srcId="{D3EFE659-EB63-48E4-BB35-5D34E9F9F9FD}" destId="{494F7788-220F-4E5A-9E7C-6399311F6002}" srcOrd="5" destOrd="0" presId="urn:microsoft.com/office/officeart/2018/2/layout/IconVerticalSolidList"/>
    <dgm:cxn modelId="{68CC9CD9-F296-47AA-9103-95167736B48E}" type="presParOf" srcId="{D3EFE659-EB63-48E4-BB35-5D34E9F9F9FD}" destId="{68DC4C12-78E4-4F6F-976E-FAAB47537823}" srcOrd="6" destOrd="0" presId="urn:microsoft.com/office/officeart/2018/2/layout/IconVerticalSolidList"/>
    <dgm:cxn modelId="{8F249BE2-69E0-4C0C-B514-FE99BC4061A9}" type="presParOf" srcId="{68DC4C12-78E4-4F6F-976E-FAAB47537823}" destId="{E67A8B83-B463-4B45-AF7C-521450137879}" srcOrd="0" destOrd="0" presId="urn:microsoft.com/office/officeart/2018/2/layout/IconVerticalSolidList"/>
    <dgm:cxn modelId="{0D3D254F-B555-4E3F-8421-99B6C18D243E}" type="presParOf" srcId="{68DC4C12-78E4-4F6F-976E-FAAB47537823}" destId="{5D1AF793-0744-4928-B911-EDE4C6D307C2}" srcOrd="1" destOrd="0" presId="urn:microsoft.com/office/officeart/2018/2/layout/IconVerticalSolidList"/>
    <dgm:cxn modelId="{DA72EF2D-7EB0-4DC4-874C-AA7471E7F7F9}" type="presParOf" srcId="{68DC4C12-78E4-4F6F-976E-FAAB47537823}" destId="{356A4B3B-9507-4E94-BD98-3030AAEB9A4F}" srcOrd="2" destOrd="0" presId="urn:microsoft.com/office/officeart/2018/2/layout/IconVerticalSolidList"/>
    <dgm:cxn modelId="{67D45891-8582-4DA1-A05A-74E557846595}" type="presParOf" srcId="{68DC4C12-78E4-4F6F-976E-FAAB47537823}" destId="{BE6C5D28-493E-425D-BA37-11A08B760DE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D5A14D-8C2F-495B-8598-16093F9E2D86}"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5215499B-E768-42CE-BABD-78E1172DFB66}">
      <dgm:prSet/>
      <dgm:spPr/>
      <dgm:t>
        <a:bodyPr/>
        <a:lstStyle/>
        <a:p>
          <a:r>
            <a:rPr lang="en-US" b="1"/>
            <a:t>Normalization: </a:t>
          </a:r>
          <a:r>
            <a:rPr lang="en-US"/>
            <a:t>Converted all tweets to lowercase to ensure uniformity.</a:t>
          </a:r>
        </a:p>
      </dgm:t>
    </dgm:pt>
    <dgm:pt modelId="{D799AC01-2EA4-4CDD-863D-65F31FA0AD34}" type="parTrans" cxnId="{5E429DEE-7B8B-403D-8739-9C5D4C2AB784}">
      <dgm:prSet/>
      <dgm:spPr/>
      <dgm:t>
        <a:bodyPr/>
        <a:lstStyle/>
        <a:p>
          <a:endParaRPr lang="en-US"/>
        </a:p>
      </dgm:t>
    </dgm:pt>
    <dgm:pt modelId="{09E8BA56-33EC-4E0C-AE88-7191433328DD}" type="sibTrans" cxnId="{5E429DEE-7B8B-403D-8739-9C5D4C2AB784}">
      <dgm:prSet/>
      <dgm:spPr/>
      <dgm:t>
        <a:bodyPr/>
        <a:lstStyle/>
        <a:p>
          <a:endParaRPr lang="en-US"/>
        </a:p>
      </dgm:t>
    </dgm:pt>
    <dgm:pt modelId="{5502FB30-E3AA-461B-976C-480BB0E51E4C}">
      <dgm:prSet/>
      <dgm:spPr/>
      <dgm:t>
        <a:bodyPr/>
        <a:lstStyle/>
        <a:p>
          <a:r>
            <a:rPr lang="en-US" b="1"/>
            <a:t>Cleaning:</a:t>
          </a:r>
          <a:endParaRPr lang="en-US"/>
        </a:p>
      </dgm:t>
    </dgm:pt>
    <dgm:pt modelId="{2A8793FA-38B9-471C-B200-4A2A24F6328C}" type="parTrans" cxnId="{75BC69F4-BFC8-49C0-B698-95A01D1A6E1E}">
      <dgm:prSet/>
      <dgm:spPr/>
      <dgm:t>
        <a:bodyPr/>
        <a:lstStyle/>
        <a:p>
          <a:endParaRPr lang="en-US"/>
        </a:p>
      </dgm:t>
    </dgm:pt>
    <dgm:pt modelId="{3B27E237-5BC4-4747-A0E7-53771E312A23}" type="sibTrans" cxnId="{75BC69F4-BFC8-49C0-B698-95A01D1A6E1E}">
      <dgm:prSet/>
      <dgm:spPr/>
      <dgm:t>
        <a:bodyPr/>
        <a:lstStyle/>
        <a:p>
          <a:endParaRPr lang="en-US"/>
        </a:p>
      </dgm:t>
    </dgm:pt>
    <dgm:pt modelId="{0ED6B4AF-5ECF-4E67-A636-5FA9D7913CB4}">
      <dgm:prSet/>
      <dgm:spPr/>
      <dgm:t>
        <a:bodyPr/>
        <a:lstStyle/>
        <a:p>
          <a:r>
            <a:rPr lang="en-US"/>
            <a:t>Removed URLs and handles to focus on the relevant text.</a:t>
          </a:r>
        </a:p>
      </dgm:t>
    </dgm:pt>
    <dgm:pt modelId="{2CD9A3C0-4A8E-4EA9-A9C6-E8B471A4F4DF}" type="parTrans" cxnId="{DCA44813-010A-46D7-AC4C-B0542C73EE33}">
      <dgm:prSet/>
      <dgm:spPr/>
      <dgm:t>
        <a:bodyPr/>
        <a:lstStyle/>
        <a:p>
          <a:endParaRPr lang="en-US"/>
        </a:p>
      </dgm:t>
    </dgm:pt>
    <dgm:pt modelId="{195A4E52-5C68-47BC-916D-61179CDFC4E7}" type="sibTrans" cxnId="{DCA44813-010A-46D7-AC4C-B0542C73EE33}">
      <dgm:prSet/>
      <dgm:spPr/>
      <dgm:t>
        <a:bodyPr/>
        <a:lstStyle/>
        <a:p>
          <a:endParaRPr lang="en-US"/>
        </a:p>
      </dgm:t>
    </dgm:pt>
    <dgm:pt modelId="{50B745EC-4AF1-471E-B2E7-63474F58DCAE}">
      <dgm:prSet/>
      <dgm:spPr/>
      <dgm:t>
        <a:bodyPr/>
        <a:lstStyle/>
        <a:p>
          <a:r>
            <a:rPr lang="en-US"/>
            <a:t>Stripped away hashtags and punctuation, which could skew text analysis.</a:t>
          </a:r>
        </a:p>
      </dgm:t>
    </dgm:pt>
    <dgm:pt modelId="{2EDC19C3-B721-4EF2-B633-2C68FE32406E}" type="parTrans" cxnId="{70904DDD-A4C6-4805-B120-BF2C68EE739E}">
      <dgm:prSet/>
      <dgm:spPr/>
      <dgm:t>
        <a:bodyPr/>
        <a:lstStyle/>
        <a:p>
          <a:endParaRPr lang="en-US"/>
        </a:p>
      </dgm:t>
    </dgm:pt>
    <dgm:pt modelId="{3B59B732-408F-41BB-B9C2-21B91E1203E7}" type="sibTrans" cxnId="{70904DDD-A4C6-4805-B120-BF2C68EE739E}">
      <dgm:prSet/>
      <dgm:spPr/>
      <dgm:t>
        <a:bodyPr/>
        <a:lstStyle/>
        <a:p>
          <a:endParaRPr lang="en-US"/>
        </a:p>
      </dgm:t>
    </dgm:pt>
    <dgm:pt modelId="{F89264B0-35FE-453B-8317-DF27708EBBFE}">
      <dgm:prSet/>
      <dgm:spPr/>
      <dgm:t>
        <a:bodyPr/>
        <a:lstStyle/>
        <a:p>
          <a:r>
            <a:rPr lang="en-US" b="1"/>
            <a:t>Tokenization: </a:t>
          </a:r>
          <a:r>
            <a:rPr lang="en-US"/>
            <a:t>Broke down tweets into individual words for detailed processing.</a:t>
          </a:r>
        </a:p>
      </dgm:t>
    </dgm:pt>
    <dgm:pt modelId="{A9C50952-4AEF-411C-9739-C3EC62130857}" type="parTrans" cxnId="{158125E1-2D4B-463D-BB0A-71E7FAAC9F7D}">
      <dgm:prSet/>
      <dgm:spPr/>
      <dgm:t>
        <a:bodyPr/>
        <a:lstStyle/>
        <a:p>
          <a:endParaRPr lang="en-US"/>
        </a:p>
      </dgm:t>
    </dgm:pt>
    <dgm:pt modelId="{8FCE0701-1D31-434B-A738-DE860A90B1ED}" type="sibTrans" cxnId="{158125E1-2D4B-463D-BB0A-71E7FAAC9F7D}">
      <dgm:prSet/>
      <dgm:spPr/>
      <dgm:t>
        <a:bodyPr/>
        <a:lstStyle/>
        <a:p>
          <a:endParaRPr lang="en-US"/>
        </a:p>
      </dgm:t>
    </dgm:pt>
    <dgm:pt modelId="{BD9266B0-2A8D-4279-8BB1-AF891D4B0C0F}">
      <dgm:prSet/>
      <dgm:spPr/>
      <dgm:t>
        <a:bodyPr/>
        <a:lstStyle/>
        <a:p>
          <a:r>
            <a:rPr lang="en-US" b="1"/>
            <a:t>Stopword Removal: </a:t>
          </a:r>
          <a:r>
            <a:rPr lang="en-US"/>
            <a:t>Eliminated common English stopwords to highlight meaningful words.</a:t>
          </a:r>
        </a:p>
      </dgm:t>
    </dgm:pt>
    <dgm:pt modelId="{8AE546A7-B2DA-46D0-BBB0-6989DB25AC4E}" type="parTrans" cxnId="{8FAE1C4A-77CB-49FA-8099-AFE37DFBE07E}">
      <dgm:prSet/>
      <dgm:spPr/>
      <dgm:t>
        <a:bodyPr/>
        <a:lstStyle/>
        <a:p>
          <a:endParaRPr lang="en-US"/>
        </a:p>
      </dgm:t>
    </dgm:pt>
    <dgm:pt modelId="{9F8DD1A3-907D-4756-8F97-C50280025555}" type="sibTrans" cxnId="{8FAE1C4A-77CB-49FA-8099-AFE37DFBE07E}">
      <dgm:prSet/>
      <dgm:spPr/>
      <dgm:t>
        <a:bodyPr/>
        <a:lstStyle/>
        <a:p>
          <a:endParaRPr lang="en-US"/>
        </a:p>
      </dgm:t>
    </dgm:pt>
    <dgm:pt modelId="{1A1EBEE9-97CB-4BF4-93E5-DEB12CD7351B}">
      <dgm:prSet/>
      <dgm:spPr/>
      <dgm:t>
        <a:bodyPr/>
        <a:lstStyle/>
        <a:p>
          <a:r>
            <a:rPr lang="en-US" b="1"/>
            <a:t>Lemmatization: </a:t>
          </a:r>
          <a:r>
            <a:rPr lang="en-US"/>
            <a:t>Applied lemmatization to reduce words to their base or dictionary form, facilitating a more accurate analysis.</a:t>
          </a:r>
        </a:p>
      </dgm:t>
    </dgm:pt>
    <dgm:pt modelId="{E16A6530-3EA5-44B0-A48A-DF700F2F7ABF}" type="parTrans" cxnId="{2C0C9E6A-E27B-4678-AAC6-2BD8DFD5CAF2}">
      <dgm:prSet/>
      <dgm:spPr/>
      <dgm:t>
        <a:bodyPr/>
        <a:lstStyle/>
        <a:p>
          <a:endParaRPr lang="en-US"/>
        </a:p>
      </dgm:t>
    </dgm:pt>
    <dgm:pt modelId="{A54563B8-D7BD-4FAF-AEC9-67A31C782D07}" type="sibTrans" cxnId="{2C0C9E6A-E27B-4678-AAC6-2BD8DFD5CAF2}">
      <dgm:prSet/>
      <dgm:spPr/>
      <dgm:t>
        <a:bodyPr/>
        <a:lstStyle/>
        <a:p>
          <a:endParaRPr lang="en-US"/>
        </a:p>
      </dgm:t>
    </dgm:pt>
    <dgm:pt modelId="{3070F60E-DF92-42DF-BBA7-9DCE2F8D6EFA}">
      <dgm:prSet/>
      <dgm:spPr/>
      <dgm:t>
        <a:bodyPr/>
        <a:lstStyle/>
        <a:p>
          <a:r>
            <a:rPr lang="en-US" b="1"/>
            <a:t>Feature Extraction: </a:t>
          </a:r>
          <a:r>
            <a:rPr lang="en-US"/>
            <a:t>Utilized TF-IDF vectorization on up to 5000 features to quantify and categorize text data for machine learning.</a:t>
          </a:r>
        </a:p>
      </dgm:t>
    </dgm:pt>
    <dgm:pt modelId="{58109889-70A5-4EF1-86D9-6254ED3559D4}" type="parTrans" cxnId="{1FE0CBB1-B4A4-44EA-9488-048FC2A2DB5C}">
      <dgm:prSet/>
      <dgm:spPr/>
      <dgm:t>
        <a:bodyPr/>
        <a:lstStyle/>
        <a:p>
          <a:endParaRPr lang="en-US"/>
        </a:p>
      </dgm:t>
    </dgm:pt>
    <dgm:pt modelId="{3853E411-8016-459C-B3FE-303C0773AFCF}" type="sibTrans" cxnId="{1FE0CBB1-B4A4-44EA-9488-048FC2A2DB5C}">
      <dgm:prSet/>
      <dgm:spPr/>
      <dgm:t>
        <a:bodyPr/>
        <a:lstStyle/>
        <a:p>
          <a:endParaRPr lang="en-US"/>
        </a:p>
      </dgm:t>
    </dgm:pt>
    <dgm:pt modelId="{11A2E9A0-AF19-4785-BB34-904E7D5717CD}">
      <dgm:prSet/>
      <dgm:spPr/>
      <dgm:t>
        <a:bodyPr/>
        <a:lstStyle/>
        <a:p>
          <a:r>
            <a:rPr lang="en-US" b="1"/>
            <a:t>Data Split: </a:t>
          </a:r>
          <a:r>
            <a:rPr lang="en-US"/>
            <a:t>Segregated the dataset into 80% training and 20% testing sets for model evaluation.</a:t>
          </a:r>
        </a:p>
      </dgm:t>
    </dgm:pt>
    <dgm:pt modelId="{B9DD17EA-C48B-4916-8138-96D8C1983916}" type="parTrans" cxnId="{1B84701D-7DA0-4645-BD90-BC6181A0C28B}">
      <dgm:prSet/>
      <dgm:spPr/>
      <dgm:t>
        <a:bodyPr/>
        <a:lstStyle/>
        <a:p>
          <a:endParaRPr lang="en-US"/>
        </a:p>
      </dgm:t>
    </dgm:pt>
    <dgm:pt modelId="{02094DF9-74B2-4805-8AF9-AC0BC9A9C687}" type="sibTrans" cxnId="{1B84701D-7DA0-4645-BD90-BC6181A0C28B}">
      <dgm:prSet/>
      <dgm:spPr/>
      <dgm:t>
        <a:bodyPr/>
        <a:lstStyle/>
        <a:p>
          <a:endParaRPr lang="en-US"/>
        </a:p>
      </dgm:t>
    </dgm:pt>
    <dgm:pt modelId="{ADAF19CE-E0B9-4AD1-A666-C7585868DC03}" type="pres">
      <dgm:prSet presAssocID="{E4D5A14D-8C2F-495B-8598-16093F9E2D86}" presName="Name0" presStyleCnt="0">
        <dgm:presLayoutVars>
          <dgm:dir/>
          <dgm:resizeHandles val="exact"/>
        </dgm:presLayoutVars>
      </dgm:prSet>
      <dgm:spPr/>
    </dgm:pt>
    <dgm:pt modelId="{77880E1C-8746-43CD-AA6C-6A7FF64E0B87}" type="pres">
      <dgm:prSet presAssocID="{5215499B-E768-42CE-BABD-78E1172DFB66}" presName="node" presStyleLbl="node1" presStyleIdx="0" presStyleCnt="7">
        <dgm:presLayoutVars>
          <dgm:bulletEnabled val="1"/>
        </dgm:presLayoutVars>
      </dgm:prSet>
      <dgm:spPr/>
    </dgm:pt>
    <dgm:pt modelId="{E35CB862-DF34-459A-BE78-9DB490E861DE}" type="pres">
      <dgm:prSet presAssocID="{09E8BA56-33EC-4E0C-AE88-7191433328DD}" presName="sibTrans" presStyleLbl="sibTrans1D1" presStyleIdx="0" presStyleCnt="6"/>
      <dgm:spPr/>
    </dgm:pt>
    <dgm:pt modelId="{15E152C0-B752-4F57-AFD4-82580136CF33}" type="pres">
      <dgm:prSet presAssocID="{09E8BA56-33EC-4E0C-AE88-7191433328DD}" presName="connectorText" presStyleLbl="sibTrans1D1" presStyleIdx="0" presStyleCnt="6"/>
      <dgm:spPr/>
    </dgm:pt>
    <dgm:pt modelId="{18EF846E-2237-4F79-B16F-80D7259157EE}" type="pres">
      <dgm:prSet presAssocID="{5502FB30-E3AA-461B-976C-480BB0E51E4C}" presName="node" presStyleLbl="node1" presStyleIdx="1" presStyleCnt="7">
        <dgm:presLayoutVars>
          <dgm:bulletEnabled val="1"/>
        </dgm:presLayoutVars>
      </dgm:prSet>
      <dgm:spPr/>
    </dgm:pt>
    <dgm:pt modelId="{93275442-265C-4FAE-AD43-13C49BCABA3F}" type="pres">
      <dgm:prSet presAssocID="{3B27E237-5BC4-4747-A0E7-53771E312A23}" presName="sibTrans" presStyleLbl="sibTrans1D1" presStyleIdx="1" presStyleCnt="6"/>
      <dgm:spPr/>
    </dgm:pt>
    <dgm:pt modelId="{485A6BC4-BD49-44A1-8A00-2E739B849862}" type="pres">
      <dgm:prSet presAssocID="{3B27E237-5BC4-4747-A0E7-53771E312A23}" presName="connectorText" presStyleLbl="sibTrans1D1" presStyleIdx="1" presStyleCnt="6"/>
      <dgm:spPr/>
    </dgm:pt>
    <dgm:pt modelId="{0523F08C-7606-42D8-9DF6-9081651739B6}" type="pres">
      <dgm:prSet presAssocID="{F89264B0-35FE-453B-8317-DF27708EBBFE}" presName="node" presStyleLbl="node1" presStyleIdx="2" presStyleCnt="7">
        <dgm:presLayoutVars>
          <dgm:bulletEnabled val="1"/>
        </dgm:presLayoutVars>
      </dgm:prSet>
      <dgm:spPr/>
    </dgm:pt>
    <dgm:pt modelId="{D0FB4F97-6503-4685-A442-EA006CF2A60D}" type="pres">
      <dgm:prSet presAssocID="{8FCE0701-1D31-434B-A738-DE860A90B1ED}" presName="sibTrans" presStyleLbl="sibTrans1D1" presStyleIdx="2" presStyleCnt="6"/>
      <dgm:spPr/>
    </dgm:pt>
    <dgm:pt modelId="{7E38253A-D8EE-4387-A348-AC7CAF70D570}" type="pres">
      <dgm:prSet presAssocID="{8FCE0701-1D31-434B-A738-DE860A90B1ED}" presName="connectorText" presStyleLbl="sibTrans1D1" presStyleIdx="2" presStyleCnt="6"/>
      <dgm:spPr/>
    </dgm:pt>
    <dgm:pt modelId="{9236AB8F-79A0-41AF-A984-BCB29910DD3A}" type="pres">
      <dgm:prSet presAssocID="{BD9266B0-2A8D-4279-8BB1-AF891D4B0C0F}" presName="node" presStyleLbl="node1" presStyleIdx="3" presStyleCnt="7">
        <dgm:presLayoutVars>
          <dgm:bulletEnabled val="1"/>
        </dgm:presLayoutVars>
      </dgm:prSet>
      <dgm:spPr/>
    </dgm:pt>
    <dgm:pt modelId="{0B844558-D1E9-4BAC-A79A-8C3DC0DC952B}" type="pres">
      <dgm:prSet presAssocID="{9F8DD1A3-907D-4756-8F97-C50280025555}" presName="sibTrans" presStyleLbl="sibTrans1D1" presStyleIdx="3" presStyleCnt="6"/>
      <dgm:spPr/>
    </dgm:pt>
    <dgm:pt modelId="{F7D5CD74-1B78-4503-8FA5-18B2908DAE4D}" type="pres">
      <dgm:prSet presAssocID="{9F8DD1A3-907D-4756-8F97-C50280025555}" presName="connectorText" presStyleLbl="sibTrans1D1" presStyleIdx="3" presStyleCnt="6"/>
      <dgm:spPr/>
    </dgm:pt>
    <dgm:pt modelId="{8A7D24AF-7CC0-427A-8C66-0BCDD02593F0}" type="pres">
      <dgm:prSet presAssocID="{1A1EBEE9-97CB-4BF4-93E5-DEB12CD7351B}" presName="node" presStyleLbl="node1" presStyleIdx="4" presStyleCnt="7">
        <dgm:presLayoutVars>
          <dgm:bulletEnabled val="1"/>
        </dgm:presLayoutVars>
      </dgm:prSet>
      <dgm:spPr/>
    </dgm:pt>
    <dgm:pt modelId="{E14FB3DF-7D12-4291-B5DE-894644C38A05}" type="pres">
      <dgm:prSet presAssocID="{A54563B8-D7BD-4FAF-AEC9-67A31C782D07}" presName="sibTrans" presStyleLbl="sibTrans1D1" presStyleIdx="4" presStyleCnt="6"/>
      <dgm:spPr/>
    </dgm:pt>
    <dgm:pt modelId="{21FD24D6-D732-4A1C-A111-60DC944C755E}" type="pres">
      <dgm:prSet presAssocID="{A54563B8-D7BD-4FAF-AEC9-67A31C782D07}" presName="connectorText" presStyleLbl="sibTrans1D1" presStyleIdx="4" presStyleCnt="6"/>
      <dgm:spPr/>
    </dgm:pt>
    <dgm:pt modelId="{E692DBE2-8981-404F-8091-C2717D16C3BB}" type="pres">
      <dgm:prSet presAssocID="{3070F60E-DF92-42DF-BBA7-9DCE2F8D6EFA}" presName="node" presStyleLbl="node1" presStyleIdx="5" presStyleCnt="7">
        <dgm:presLayoutVars>
          <dgm:bulletEnabled val="1"/>
        </dgm:presLayoutVars>
      </dgm:prSet>
      <dgm:spPr/>
    </dgm:pt>
    <dgm:pt modelId="{DD8537E8-77A8-4602-9D55-842560E33D00}" type="pres">
      <dgm:prSet presAssocID="{3853E411-8016-459C-B3FE-303C0773AFCF}" presName="sibTrans" presStyleLbl="sibTrans1D1" presStyleIdx="5" presStyleCnt="6"/>
      <dgm:spPr/>
    </dgm:pt>
    <dgm:pt modelId="{9ABDE965-951F-4524-9293-F50A21EAC99E}" type="pres">
      <dgm:prSet presAssocID="{3853E411-8016-459C-B3FE-303C0773AFCF}" presName="connectorText" presStyleLbl="sibTrans1D1" presStyleIdx="5" presStyleCnt="6"/>
      <dgm:spPr/>
    </dgm:pt>
    <dgm:pt modelId="{6750B69E-EF8D-4838-B0C3-BDE34CBFE342}" type="pres">
      <dgm:prSet presAssocID="{11A2E9A0-AF19-4785-BB34-904E7D5717CD}" presName="node" presStyleLbl="node1" presStyleIdx="6" presStyleCnt="7">
        <dgm:presLayoutVars>
          <dgm:bulletEnabled val="1"/>
        </dgm:presLayoutVars>
      </dgm:prSet>
      <dgm:spPr/>
    </dgm:pt>
  </dgm:ptLst>
  <dgm:cxnLst>
    <dgm:cxn modelId="{31FDD506-D3AA-4933-968F-F673B9507F40}" type="presOf" srcId="{A54563B8-D7BD-4FAF-AEC9-67A31C782D07}" destId="{21FD24D6-D732-4A1C-A111-60DC944C755E}" srcOrd="1" destOrd="0" presId="urn:microsoft.com/office/officeart/2016/7/layout/RepeatingBendingProcessNew"/>
    <dgm:cxn modelId="{A7871513-2E7C-4895-89BF-1889F6FAAE2D}" type="presOf" srcId="{11A2E9A0-AF19-4785-BB34-904E7D5717CD}" destId="{6750B69E-EF8D-4838-B0C3-BDE34CBFE342}" srcOrd="0" destOrd="0" presId="urn:microsoft.com/office/officeart/2016/7/layout/RepeatingBendingProcessNew"/>
    <dgm:cxn modelId="{DCA44813-010A-46D7-AC4C-B0542C73EE33}" srcId="{5502FB30-E3AA-461B-976C-480BB0E51E4C}" destId="{0ED6B4AF-5ECF-4E67-A636-5FA9D7913CB4}" srcOrd="0" destOrd="0" parTransId="{2CD9A3C0-4A8E-4EA9-A9C6-E8B471A4F4DF}" sibTransId="{195A4E52-5C68-47BC-916D-61179CDFC4E7}"/>
    <dgm:cxn modelId="{1B84701D-7DA0-4645-BD90-BC6181A0C28B}" srcId="{E4D5A14D-8C2F-495B-8598-16093F9E2D86}" destId="{11A2E9A0-AF19-4785-BB34-904E7D5717CD}" srcOrd="6" destOrd="0" parTransId="{B9DD17EA-C48B-4916-8138-96D8C1983916}" sibTransId="{02094DF9-74B2-4805-8AF9-AC0BC9A9C687}"/>
    <dgm:cxn modelId="{26E0C625-AF8A-42C6-A932-F785A0060A28}" type="presOf" srcId="{9F8DD1A3-907D-4756-8F97-C50280025555}" destId="{0B844558-D1E9-4BAC-A79A-8C3DC0DC952B}" srcOrd="0" destOrd="0" presId="urn:microsoft.com/office/officeart/2016/7/layout/RepeatingBendingProcessNew"/>
    <dgm:cxn modelId="{79D8BC2B-FC71-4E1C-AE06-2D49A5713881}" type="presOf" srcId="{1A1EBEE9-97CB-4BF4-93E5-DEB12CD7351B}" destId="{8A7D24AF-7CC0-427A-8C66-0BCDD02593F0}" srcOrd="0" destOrd="0" presId="urn:microsoft.com/office/officeart/2016/7/layout/RepeatingBendingProcessNew"/>
    <dgm:cxn modelId="{73A3B261-9568-405C-9778-FF4AC24440B9}" type="presOf" srcId="{09E8BA56-33EC-4E0C-AE88-7191433328DD}" destId="{E35CB862-DF34-459A-BE78-9DB490E861DE}" srcOrd="0" destOrd="0" presId="urn:microsoft.com/office/officeart/2016/7/layout/RepeatingBendingProcessNew"/>
    <dgm:cxn modelId="{98E5E943-ED4C-4183-BA29-DE624335283A}" type="presOf" srcId="{8FCE0701-1D31-434B-A738-DE860A90B1ED}" destId="{7E38253A-D8EE-4387-A348-AC7CAF70D570}" srcOrd="1" destOrd="0" presId="urn:microsoft.com/office/officeart/2016/7/layout/RepeatingBendingProcessNew"/>
    <dgm:cxn modelId="{47C49A65-E6C7-402D-9EC6-C6E63E2F489F}" type="presOf" srcId="{3B27E237-5BC4-4747-A0E7-53771E312A23}" destId="{93275442-265C-4FAE-AD43-13C49BCABA3F}" srcOrd="0" destOrd="0" presId="urn:microsoft.com/office/officeart/2016/7/layout/RepeatingBendingProcessNew"/>
    <dgm:cxn modelId="{8FAE1C4A-77CB-49FA-8099-AFE37DFBE07E}" srcId="{E4D5A14D-8C2F-495B-8598-16093F9E2D86}" destId="{BD9266B0-2A8D-4279-8BB1-AF891D4B0C0F}" srcOrd="3" destOrd="0" parTransId="{8AE546A7-B2DA-46D0-BBB0-6989DB25AC4E}" sibTransId="{9F8DD1A3-907D-4756-8F97-C50280025555}"/>
    <dgm:cxn modelId="{2C0C9E6A-E27B-4678-AAC6-2BD8DFD5CAF2}" srcId="{E4D5A14D-8C2F-495B-8598-16093F9E2D86}" destId="{1A1EBEE9-97CB-4BF4-93E5-DEB12CD7351B}" srcOrd="4" destOrd="0" parTransId="{E16A6530-3EA5-44B0-A48A-DF700F2F7ABF}" sibTransId="{A54563B8-D7BD-4FAF-AEC9-67A31C782D07}"/>
    <dgm:cxn modelId="{1931DA4A-1641-48F3-B7CC-8F4B911C9754}" type="presOf" srcId="{09E8BA56-33EC-4E0C-AE88-7191433328DD}" destId="{15E152C0-B752-4F57-AFD4-82580136CF33}" srcOrd="1" destOrd="0" presId="urn:microsoft.com/office/officeart/2016/7/layout/RepeatingBendingProcessNew"/>
    <dgm:cxn modelId="{0899F26B-1D91-4084-B529-65F50495F5F2}" type="presOf" srcId="{3070F60E-DF92-42DF-BBA7-9DCE2F8D6EFA}" destId="{E692DBE2-8981-404F-8091-C2717D16C3BB}" srcOrd="0" destOrd="0" presId="urn:microsoft.com/office/officeart/2016/7/layout/RepeatingBendingProcessNew"/>
    <dgm:cxn modelId="{50EAF44B-9E18-4978-9776-1215D34A1551}" type="presOf" srcId="{0ED6B4AF-5ECF-4E67-A636-5FA9D7913CB4}" destId="{18EF846E-2237-4F79-B16F-80D7259157EE}" srcOrd="0" destOrd="1" presId="urn:microsoft.com/office/officeart/2016/7/layout/RepeatingBendingProcessNew"/>
    <dgm:cxn modelId="{4A66A14C-5010-43C4-A1E9-A7F57726136D}" type="presOf" srcId="{5502FB30-E3AA-461B-976C-480BB0E51E4C}" destId="{18EF846E-2237-4F79-B16F-80D7259157EE}" srcOrd="0" destOrd="0" presId="urn:microsoft.com/office/officeart/2016/7/layout/RepeatingBendingProcessNew"/>
    <dgm:cxn modelId="{AC97E570-4D3D-40F6-8AF3-C47CFE88A09F}" type="presOf" srcId="{A54563B8-D7BD-4FAF-AEC9-67A31C782D07}" destId="{E14FB3DF-7D12-4291-B5DE-894644C38A05}" srcOrd="0" destOrd="0" presId="urn:microsoft.com/office/officeart/2016/7/layout/RepeatingBendingProcessNew"/>
    <dgm:cxn modelId="{3C654253-CA8A-4D9B-A9DF-9F37AA159BAE}" type="presOf" srcId="{3853E411-8016-459C-B3FE-303C0773AFCF}" destId="{9ABDE965-951F-4524-9293-F50A21EAC99E}" srcOrd="1" destOrd="0" presId="urn:microsoft.com/office/officeart/2016/7/layout/RepeatingBendingProcessNew"/>
    <dgm:cxn modelId="{FF6E4674-F91A-4FFD-ABB7-5ED49370B4DD}" type="presOf" srcId="{BD9266B0-2A8D-4279-8BB1-AF891D4B0C0F}" destId="{9236AB8F-79A0-41AF-A984-BCB29910DD3A}" srcOrd="0" destOrd="0" presId="urn:microsoft.com/office/officeart/2016/7/layout/RepeatingBendingProcessNew"/>
    <dgm:cxn modelId="{5E79F283-F9DC-4F67-82AA-9B16FD1DF3F6}" type="presOf" srcId="{9F8DD1A3-907D-4756-8F97-C50280025555}" destId="{F7D5CD74-1B78-4503-8FA5-18B2908DAE4D}" srcOrd="1" destOrd="0" presId="urn:microsoft.com/office/officeart/2016/7/layout/RepeatingBendingProcessNew"/>
    <dgm:cxn modelId="{0430358C-58F7-4A72-9B00-57C95B67FC51}" type="presOf" srcId="{5215499B-E768-42CE-BABD-78E1172DFB66}" destId="{77880E1C-8746-43CD-AA6C-6A7FF64E0B87}" srcOrd="0" destOrd="0" presId="urn:microsoft.com/office/officeart/2016/7/layout/RepeatingBendingProcessNew"/>
    <dgm:cxn modelId="{2B8CAC9F-AA7B-4A6C-8AE9-61B12D960A42}" type="presOf" srcId="{3B27E237-5BC4-4747-A0E7-53771E312A23}" destId="{485A6BC4-BD49-44A1-8A00-2E739B849862}" srcOrd="1" destOrd="0" presId="urn:microsoft.com/office/officeart/2016/7/layout/RepeatingBendingProcessNew"/>
    <dgm:cxn modelId="{0ED97EA5-D371-4495-866A-D00429D48E01}" type="presOf" srcId="{50B745EC-4AF1-471E-B2E7-63474F58DCAE}" destId="{18EF846E-2237-4F79-B16F-80D7259157EE}" srcOrd="0" destOrd="2" presId="urn:microsoft.com/office/officeart/2016/7/layout/RepeatingBendingProcessNew"/>
    <dgm:cxn modelId="{1FE0CBB1-B4A4-44EA-9488-048FC2A2DB5C}" srcId="{E4D5A14D-8C2F-495B-8598-16093F9E2D86}" destId="{3070F60E-DF92-42DF-BBA7-9DCE2F8D6EFA}" srcOrd="5" destOrd="0" parTransId="{58109889-70A5-4EF1-86D9-6254ED3559D4}" sibTransId="{3853E411-8016-459C-B3FE-303C0773AFCF}"/>
    <dgm:cxn modelId="{3668D0B7-2478-4DFB-87A8-F5F22C2C7962}" type="presOf" srcId="{8FCE0701-1D31-434B-A738-DE860A90B1ED}" destId="{D0FB4F97-6503-4685-A442-EA006CF2A60D}" srcOrd="0" destOrd="0" presId="urn:microsoft.com/office/officeart/2016/7/layout/RepeatingBendingProcessNew"/>
    <dgm:cxn modelId="{CAF043C6-086C-4689-8D87-4F741723D429}" type="presOf" srcId="{3853E411-8016-459C-B3FE-303C0773AFCF}" destId="{DD8537E8-77A8-4602-9D55-842560E33D00}" srcOrd="0" destOrd="0" presId="urn:microsoft.com/office/officeart/2016/7/layout/RepeatingBendingProcessNew"/>
    <dgm:cxn modelId="{83752AD3-2BED-477B-B056-608D4C60978E}" type="presOf" srcId="{F89264B0-35FE-453B-8317-DF27708EBBFE}" destId="{0523F08C-7606-42D8-9DF6-9081651739B6}" srcOrd="0" destOrd="0" presId="urn:microsoft.com/office/officeart/2016/7/layout/RepeatingBendingProcessNew"/>
    <dgm:cxn modelId="{70904DDD-A4C6-4805-B120-BF2C68EE739E}" srcId="{5502FB30-E3AA-461B-976C-480BB0E51E4C}" destId="{50B745EC-4AF1-471E-B2E7-63474F58DCAE}" srcOrd="1" destOrd="0" parTransId="{2EDC19C3-B721-4EF2-B633-2C68FE32406E}" sibTransId="{3B59B732-408F-41BB-B9C2-21B91E1203E7}"/>
    <dgm:cxn modelId="{158125E1-2D4B-463D-BB0A-71E7FAAC9F7D}" srcId="{E4D5A14D-8C2F-495B-8598-16093F9E2D86}" destId="{F89264B0-35FE-453B-8317-DF27708EBBFE}" srcOrd="2" destOrd="0" parTransId="{A9C50952-4AEF-411C-9739-C3EC62130857}" sibTransId="{8FCE0701-1D31-434B-A738-DE860A90B1ED}"/>
    <dgm:cxn modelId="{5E429DEE-7B8B-403D-8739-9C5D4C2AB784}" srcId="{E4D5A14D-8C2F-495B-8598-16093F9E2D86}" destId="{5215499B-E768-42CE-BABD-78E1172DFB66}" srcOrd="0" destOrd="0" parTransId="{D799AC01-2EA4-4CDD-863D-65F31FA0AD34}" sibTransId="{09E8BA56-33EC-4E0C-AE88-7191433328DD}"/>
    <dgm:cxn modelId="{75BC69F4-BFC8-49C0-B698-95A01D1A6E1E}" srcId="{E4D5A14D-8C2F-495B-8598-16093F9E2D86}" destId="{5502FB30-E3AA-461B-976C-480BB0E51E4C}" srcOrd="1" destOrd="0" parTransId="{2A8793FA-38B9-471C-B200-4A2A24F6328C}" sibTransId="{3B27E237-5BC4-4747-A0E7-53771E312A23}"/>
    <dgm:cxn modelId="{B4F6AEF4-A39C-4929-BE04-9CAAB169EC35}" type="presOf" srcId="{E4D5A14D-8C2F-495B-8598-16093F9E2D86}" destId="{ADAF19CE-E0B9-4AD1-A666-C7585868DC03}" srcOrd="0" destOrd="0" presId="urn:microsoft.com/office/officeart/2016/7/layout/RepeatingBendingProcessNew"/>
    <dgm:cxn modelId="{B63FB726-1DAA-4BB9-9BBD-BF0C561754D4}" type="presParOf" srcId="{ADAF19CE-E0B9-4AD1-A666-C7585868DC03}" destId="{77880E1C-8746-43CD-AA6C-6A7FF64E0B87}" srcOrd="0" destOrd="0" presId="urn:microsoft.com/office/officeart/2016/7/layout/RepeatingBendingProcessNew"/>
    <dgm:cxn modelId="{2EF6327A-DDC9-4C32-9A68-D0C10A3C6A25}" type="presParOf" srcId="{ADAF19CE-E0B9-4AD1-A666-C7585868DC03}" destId="{E35CB862-DF34-459A-BE78-9DB490E861DE}" srcOrd="1" destOrd="0" presId="urn:microsoft.com/office/officeart/2016/7/layout/RepeatingBendingProcessNew"/>
    <dgm:cxn modelId="{391A7DCF-4F59-46AE-A446-0E788B1AF390}" type="presParOf" srcId="{E35CB862-DF34-459A-BE78-9DB490E861DE}" destId="{15E152C0-B752-4F57-AFD4-82580136CF33}" srcOrd="0" destOrd="0" presId="urn:microsoft.com/office/officeart/2016/7/layout/RepeatingBendingProcessNew"/>
    <dgm:cxn modelId="{054D04A5-D309-4585-B8C7-6E9D997D729A}" type="presParOf" srcId="{ADAF19CE-E0B9-4AD1-A666-C7585868DC03}" destId="{18EF846E-2237-4F79-B16F-80D7259157EE}" srcOrd="2" destOrd="0" presId="urn:microsoft.com/office/officeart/2016/7/layout/RepeatingBendingProcessNew"/>
    <dgm:cxn modelId="{4C288D3D-5AA8-4E2D-BE8C-BFBE21CF4FD9}" type="presParOf" srcId="{ADAF19CE-E0B9-4AD1-A666-C7585868DC03}" destId="{93275442-265C-4FAE-AD43-13C49BCABA3F}" srcOrd="3" destOrd="0" presId="urn:microsoft.com/office/officeart/2016/7/layout/RepeatingBendingProcessNew"/>
    <dgm:cxn modelId="{42AA33A0-80EF-4F4D-BC52-4857287FE111}" type="presParOf" srcId="{93275442-265C-4FAE-AD43-13C49BCABA3F}" destId="{485A6BC4-BD49-44A1-8A00-2E739B849862}" srcOrd="0" destOrd="0" presId="urn:microsoft.com/office/officeart/2016/7/layout/RepeatingBendingProcessNew"/>
    <dgm:cxn modelId="{E0F915C9-BEF3-4CA6-9953-A7B1DE659B9B}" type="presParOf" srcId="{ADAF19CE-E0B9-4AD1-A666-C7585868DC03}" destId="{0523F08C-7606-42D8-9DF6-9081651739B6}" srcOrd="4" destOrd="0" presId="urn:microsoft.com/office/officeart/2016/7/layout/RepeatingBendingProcessNew"/>
    <dgm:cxn modelId="{D5ECAA98-C3C8-4DFF-8A20-5FF034233A6F}" type="presParOf" srcId="{ADAF19CE-E0B9-4AD1-A666-C7585868DC03}" destId="{D0FB4F97-6503-4685-A442-EA006CF2A60D}" srcOrd="5" destOrd="0" presId="urn:microsoft.com/office/officeart/2016/7/layout/RepeatingBendingProcessNew"/>
    <dgm:cxn modelId="{2B47A5F2-6BBB-4945-9113-B734781D5395}" type="presParOf" srcId="{D0FB4F97-6503-4685-A442-EA006CF2A60D}" destId="{7E38253A-D8EE-4387-A348-AC7CAF70D570}" srcOrd="0" destOrd="0" presId="urn:microsoft.com/office/officeart/2016/7/layout/RepeatingBendingProcessNew"/>
    <dgm:cxn modelId="{9CDD3567-CDF3-439F-947C-3DDAC54D8DBD}" type="presParOf" srcId="{ADAF19CE-E0B9-4AD1-A666-C7585868DC03}" destId="{9236AB8F-79A0-41AF-A984-BCB29910DD3A}" srcOrd="6" destOrd="0" presId="urn:microsoft.com/office/officeart/2016/7/layout/RepeatingBendingProcessNew"/>
    <dgm:cxn modelId="{ABA7C041-8D95-4182-A21D-EDE950CBEAF3}" type="presParOf" srcId="{ADAF19CE-E0B9-4AD1-A666-C7585868DC03}" destId="{0B844558-D1E9-4BAC-A79A-8C3DC0DC952B}" srcOrd="7" destOrd="0" presId="urn:microsoft.com/office/officeart/2016/7/layout/RepeatingBendingProcessNew"/>
    <dgm:cxn modelId="{7D2BD30B-264A-435E-962C-BB2DFC8D0A6F}" type="presParOf" srcId="{0B844558-D1E9-4BAC-A79A-8C3DC0DC952B}" destId="{F7D5CD74-1B78-4503-8FA5-18B2908DAE4D}" srcOrd="0" destOrd="0" presId="urn:microsoft.com/office/officeart/2016/7/layout/RepeatingBendingProcessNew"/>
    <dgm:cxn modelId="{EA7C3D07-A490-4E6A-9366-705E60080BEB}" type="presParOf" srcId="{ADAF19CE-E0B9-4AD1-A666-C7585868DC03}" destId="{8A7D24AF-7CC0-427A-8C66-0BCDD02593F0}" srcOrd="8" destOrd="0" presId="urn:microsoft.com/office/officeart/2016/7/layout/RepeatingBendingProcessNew"/>
    <dgm:cxn modelId="{B4535E59-24A3-41C9-B690-6960F49C3345}" type="presParOf" srcId="{ADAF19CE-E0B9-4AD1-A666-C7585868DC03}" destId="{E14FB3DF-7D12-4291-B5DE-894644C38A05}" srcOrd="9" destOrd="0" presId="urn:microsoft.com/office/officeart/2016/7/layout/RepeatingBendingProcessNew"/>
    <dgm:cxn modelId="{DB0FD998-0C32-41B0-8B67-CC6F56810DDC}" type="presParOf" srcId="{E14FB3DF-7D12-4291-B5DE-894644C38A05}" destId="{21FD24D6-D732-4A1C-A111-60DC944C755E}" srcOrd="0" destOrd="0" presId="urn:microsoft.com/office/officeart/2016/7/layout/RepeatingBendingProcessNew"/>
    <dgm:cxn modelId="{E90218B3-2461-449A-AC09-5D1A7F718CC4}" type="presParOf" srcId="{ADAF19CE-E0B9-4AD1-A666-C7585868DC03}" destId="{E692DBE2-8981-404F-8091-C2717D16C3BB}" srcOrd="10" destOrd="0" presId="urn:microsoft.com/office/officeart/2016/7/layout/RepeatingBendingProcessNew"/>
    <dgm:cxn modelId="{96F5697B-DBB2-4963-AB32-9AE110CAFBA3}" type="presParOf" srcId="{ADAF19CE-E0B9-4AD1-A666-C7585868DC03}" destId="{DD8537E8-77A8-4602-9D55-842560E33D00}" srcOrd="11" destOrd="0" presId="urn:microsoft.com/office/officeart/2016/7/layout/RepeatingBendingProcessNew"/>
    <dgm:cxn modelId="{EBCA10F4-8B48-4FB3-94BF-3E4F8BF5085D}" type="presParOf" srcId="{DD8537E8-77A8-4602-9D55-842560E33D00}" destId="{9ABDE965-951F-4524-9293-F50A21EAC99E}" srcOrd="0" destOrd="0" presId="urn:microsoft.com/office/officeart/2016/7/layout/RepeatingBendingProcessNew"/>
    <dgm:cxn modelId="{EC071270-361C-4CE4-9F89-15E90F16F026}" type="presParOf" srcId="{ADAF19CE-E0B9-4AD1-A666-C7585868DC03}" destId="{6750B69E-EF8D-4838-B0C3-BDE34CBFE342}"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9A2209-D250-48B1-A938-CE5927CFFC96}" type="doc">
      <dgm:prSet loTypeId="urn:microsoft.com/office/officeart/2018/5/layout/CenteredIconLabelDescriptionList" loCatId="icon" qsTypeId="urn:microsoft.com/office/officeart/2005/8/quickstyle/simple1" qsCatId="simple" csTypeId="urn:microsoft.com/office/officeart/2005/8/colors/colorful1" csCatId="colorful" phldr="1"/>
      <dgm:spPr/>
      <dgm:t>
        <a:bodyPr/>
        <a:lstStyle/>
        <a:p>
          <a:endParaRPr lang="en-US"/>
        </a:p>
      </dgm:t>
    </dgm:pt>
    <dgm:pt modelId="{6A95F7BF-1C16-476B-9F17-3D1C0A7BE7B9}">
      <dgm:prSet/>
      <dgm:spPr/>
      <dgm:t>
        <a:bodyPr/>
        <a:lstStyle/>
        <a:p>
          <a:pPr>
            <a:lnSpc>
              <a:spcPct val="100000"/>
            </a:lnSpc>
            <a:defRPr b="1"/>
          </a:pPr>
          <a:r>
            <a:rPr lang="en-US" b="1"/>
            <a:t>Logistic Regression (LR):</a:t>
          </a:r>
          <a:endParaRPr lang="en-US"/>
        </a:p>
      </dgm:t>
    </dgm:pt>
    <dgm:pt modelId="{94B88280-CDBC-4C5A-8B78-16F211B43696}" type="parTrans" cxnId="{D614DE0D-9BA5-4113-85F6-0F4F8CEADE0E}">
      <dgm:prSet/>
      <dgm:spPr/>
      <dgm:t>
        <a:bodyPr/>
        <a:lstStyle/>
        <a:p>
          <a:endParaRPr lang="en-US"/>
        </a:p>
      </dgm:t>
    </dgm:pt>
    <dgm:pt modelId="{5C462CB9-7203-4F62-8054-432E99DAFCD2}" type="sibTrans" cxnId="{D614DE0D-9BA5-4113-85F6-0F4F8CEADE0E}">
      <dgm:prSet phldrT="1" phldr="0"/>
      <dgm:spPr/>
      <dgm:t>
        <a:bodyPr/>
        <a:lstStyle/>
        <a:p>
          <a:endParaRPr lang="en-US"/>
        </a:p>
      </dgm:t>
    </dgm:pt>
    <dgm:pt modelId="{A83F24E7-1DC4-40E3-B3CB-6D85C269DFB5}">
      <dgm:prSet/>
      <dgm:spPr/>
      <dgm:t>
        <a:bodyPr/>
        <a:lstStyle/>
        <a:p>
          <a:pPr>
            <a:lnSpc>
              <a:spcPct val="100000"/>
            </a:lnSpc>
          </a:pPr>
          <a:r>
            <a:rPr lang="en-US"/>
            <a:t>A baseline model for benchmarking performance due to its simplicity and interpretability.</a:t>
          </a:r>
        </a:p>
      </dgm:t>
    </dgm:pt>
    <dgm:pt modelId="{93751FCE-B489-43B9-9096-3680894D8623}" type="parTrans" cxnId="{B5B33321-D2CE-4312-A8AB-752DCF0D768C}">
      <dgm:prSet/>
      <dgm:spPr/>
      <dgm:t>
        <a:bodyPr/>
        <a:lstStyle/>
        <a:p>
          <a:endParaRPr lang="en-US"/>
        </a:p>
      </dgm:t>
    </dgm:pt>
    <dgm:pt modelId="{3B44FF33-0F84-4503-9DF9-58602AFF7221}" type="sibTrans" cxnId="{B5B33321-D2CE-4312-A8AB-752DCF0D768C}">
      <dgm:prSet/>
      <dgm:spPr/>
      <dgm:t>
        <a:bodyPr/>
        <a:lstStyle/>
        <a:p>
          <a:endParaRPr lang="en-US"/>
        </a:p>
      </dgm:t>
    </dgm:pt>
    <dgm:pt modelId="{C54B0980-8DD0-4549-8D3C-F53A901043F4}">
      <dgm:prSet/>
      <dgm:spPr/>
      <dgm:t>
        <a:bodyPr/>
        <a:lstStyle/>
        <a:p>
          <a:pPr>
            <a:lnSpc>
              <a:spcPct val="100000"/>
            </a:lnSpc>
          </a:pPr>
          <a:r>
            <a:rPr lang="en-US"/>
            <a:t>Useful for understanding feature importance in sentiment classification.</a:t>
          </a:r>
        </a:p>
      </dgm:t>
    </dgm:pt>
    <dgm:pt modelId="{6FAE99D9-4F10-4599-8BA6-19155BA022C2}" type="parTrans" cxnId="{E90FA76A-7DAE-41B4-8C07-0003019EF9BC}">
      <dgm:prSet/>
      <dgm:spPr/>
      <dgm:t>
        <a:bodyPr/>
        <a:lstStyle/>
        <a:p>
          <a:endParaRPr lang="en-US"/>
        </a:p>
      </dgm:t>
    </dgm:pt>
    <dgm:pt modelId="{A552077B-8EEA-4569-BF67-E972AFBD0004}" type="sibTrans" cxnId="{E90FA76A-7DAE-41B4-8C07-0003019EF9BC}">
      <dgm:prSet/>
      <dgm:spPr/>
      <dgm:t>
        <a:bodyPr/>
        <a:lstStyle/>
        <a:p>
          <a:endParaRPr lang="en-US"/>
        </a:p>
      </dgm:t>
    </dgm:pt>
    <dgm:pt modelId="{F3110214-9764-4F87-A936-B731DCB8F371}">
      <dgm:prSet/>
      <dgm:spPr/>
      <dgm:t>
        <a:bodyPr/>
        <a:lstStyle/>
        <a:p>
          <a:pPr>
            <a:lnSpc>
              <a:spcPct val="100000"/>
            </a:lnSpc>
            <a:defRPr b="1"/>
          </a:pPr>
          <a:r>
            <a:rPr lang="en-US" b="1"/>
            <a:t>Random Forest (RF):</a:t>
          </a:r>
          <a:endParaRPr lang="en-US"/>
        </a:p>
      </dgm:t>
    </dgm:pt>
    <dgm:pt modelId="{C4FF356C-26DC-4E47-BA1A-71D19F41FF7D}" type="parTrans" cxnId="{88E64C73-77E1-44FF-829D-F8A1FD4CD506}">
      <dgm:prSet/>
      <dgm:spPr/>
      <dgm:t>
        <a:bodyPr/>
        <a:lstStyle/>
        <a:p>
          <a:endParaRPr lang="en-US"/>
        </a:p>
      </dgm:t>
    </dgm:pt>
    <dgm:pt modelId="{D38A3577-47B7-429C-B7A5-863FF2B846EF}" type="sibTrans" cxnId="{88E64C73-77E1-44FF-829D-F8A1FD4CD506}">
      <dgm:prSet phldrT="2" phldr="0"/>
      <dgm:spPr/>
      <dgm:t>
        <a:bodyPr/>
        <a:lstStyle/>
        <a:p>
          <a:endParaRPr lang="en-US"/>
        </a:p>
      </dgm:t>
    </dgm:pt>
    <dgm:pt modelId="{ED91264E-A435-4162-B120-719AC1A4B84F}">
      <dgm:prSet/>
      <dgm:spPr/>
      <dgm:t>
        <a:bodyPr/>
        <a:lstStyle/>
        <a:p>
          <a:pPr>
            <a:lnSpc>
              <a:spcPct val="100000"/>
            </a:lnSpc>
          </a:pPr>
          <a:r>
            <a:rPr lang="en-US"/>
            <a:t>An ensemble method that can capture non-linear relationships without extensive hyperparameter tuning.</a:t>
          </a:r>
        </a:p>
      </dgm:t>
    </dgm:pt>
    <dgm:pt modelId="{19C7D3E8-D13F-40E4-88B8-D23FAB178C59}" type="parTrans" cxnId="{B876C187-B9C1-4340-945C-BA9E4D727DB4}">
      <dgm:prSet/>
      <dgm:spPr/>
      <dgm:t>
        <a:bodyPr/>
        <a:lstStyle/>
        <a:p>
          <a:endParaRPr lang="en-US"/>
        </a:p>
      </dgm:t>
    </dgm:pt>
    <dgm:pt modelId="{DD3603EB-9527-44ED-B744-6BDB4F47A9AC}" type="sibTrans" cxnId="{B876C187-B9C1-4340-945C-BA9E4D727DB4}">
      <dgm:prSet/>
      <dgm:spPr/>
      <dgm:t>
        <a:bodyPr/>
        <a:lstStyle/>
        <a:p>
          <a:endParaRPr lang="en-US"/>
        </a:p>
      </dgm:t>
    </dgm:pt>
    <dgm:pt modelId="{AD75A562-B582-4725-9983-ABC84262DD51}">
      <dgm:prSet/>
      <dgm:spPr/>
      <dgm:t>
        <a:bodyPr/>
        <a:lstStyle/>
        <a:p>
          <a:pPr>
            <a:lnSpc>
              <a:spcPct val="100000"/>
            </a:lnSpc>
          </a:pPr>
          <a:r>
            <a:rPr lang="en-US"/>
            <a:t>Robust to overfitting and effective for feature-rich data like TF-IDF vectors.</a:t>
          </a:r>
        </a:p>
      </dgm:t>
    </dgm:pt>
    <dgm:pt modelId="{B7E5805B-094B-40C7-9851-B0E5563C24F1}" type="parTrans" cxnId="{9D4513DD-8A16-4D60-86B9-38D7AC31C8D9}">
      <dgm:prSet/>
      <dgm:spPr/>
      <dgm:t>
        <a:bodyPr/>
        <a:lstStyle/>
        <a:p>
          <a:endParaRPr lang="en-US"/>
        </a:p>
      </dgm:t>
    </dgm:pt>
    <dgm:pt modelId="{1C370C5A-6EE8-4363-A3B3-0C03A0E889AF}" type="sibTrans" cxnId="{9D4513DD-8A16-4D60-86B9-38D7AC31C8D9}">
      <dgm:prSet/>
      <dgm:spPr/>
      <dgm:t>
        <a:bodyPr/>
        <a:lstStyle/>
        <a:p>
          <a:endParaRPr lang="en-US"/>
        </a:p>
      </dgm:t>
    </dgm:pt>
    <dgm:pt modelId="{208697FE-68F0-4D80-8378-29D5BFA6BB25}">
      <dgm:prSet/>
      <dgm:spPr/>
      <dgm:t>
        <a:bodyPr/>
        <a:lstStyle/>
        <a:p>
          <a:pPr>
            <a:lnSpc>
              <a:spcPct val="100000"/>
            </a:lnSpc>
            <a:defRPr b="1"/>
          </a:pPr>
          <a:r>
            <a:rPr lang="en-US" b="1"/>
            <a:t>LSTM (Long Short-Term Memory):</a:t>
          </a:r>
          <a:endParaRPr lang="en-US"/>
        </a:p>
      </dgm:t>
    </dgm:pt>
    <dgm:pt modelId="{06791F48-A9AE-4FFC-BC8E-CC83F9F11769}" type="parTrans" cxnId="{4C81B9BE-36AD-40E3-972A-FE2BA0E79726}">
      <dgm:prSet/>
      <dgm:spPr/>
      <dgm:t>
        <a:bodyPr/>
        <a:lstStyle/>
        <a:p>
          <a:endParaRPr lang="en-US"/>
        </a:p>
      </dgm:t>
    </dgm:pt>
    <dgm:pt modelId="{D449E5B7-F163-4807-B1D4-EC98D6157002}" type="sibTrans" cxnId="{4C81B9BE-36AD-40E3-972A-FE2BA0E79726}">
      <dgm:prSet phldrT="3" phldr="0"/>
      <dgm:spPr/>
      <dgm:t>
        <a:bodyPr/>
        <a:lstStyle/>
        <a:p>
          <a:endParaRPr lang="en-US"/>
        </a:p>
      </dgm:t>
    </dgm:pt>
    <dgm:pt modelId="{F2BE4993-1331-4E05-BA6D-5D3291AE10B3}">
      <dgm:prSet/>
      <dgm:spPr/>
      <dgm:t>
        <a:bodyPr/>
        <a:lstStyle/>
        <a:p>
          <a:pPr>
            <a:lnSpc>
              <a:spcPct val="100000"/>
            </a:lnSpc>
          </a:pPr>
          <a:r>
            <a:rPr lang="en-US"/>
            <a:t>Capable of capturing sequential dependencies in text data, crucial for understanding context in sentiment analysis.</a:t>
          </a:r>
        </a:p>
      </dgm:t>
    </dgm:pt>
    <dgm:pt modelId="{38E4BE48-F0EE-4419-9782-CE25696FD4E8}" type="parTrans" cxnId="{92091F69-FD81-40DC-8E76-9D4C9E0AEACF}">
      <dgm:prSet/>
      <dgm:spPr/>
      <dgm:t>
        <a:bodyPr/>
        <a:lstStyle/>
        <a:p>
          <a:endParaRPr lang="en-US"/>
        </a:p>
      </dgm:t>
    </dgm:pt>
    <dgm:pt modelId="{9F321F6D-7834-47D5-A8F2-B7EE079108C9}" type="sibTrans" cxnId="{92091F69-FD81-40DC-8E76-9D4C9E0AEACF}">
      <dgm:prSet/>
      <dgm:spPr/>
      <dgm:t>
        <a:bodyPr/>
        <a:lstStyle/>
        <a:p>
          <a:endParaRPr lang="en-US"/>
        </a:p>
      </dgm:t>
    </dgm:pt>
    <dgm:pt modelId="{B7AC534C-2A6F-49FF-AD44-910CC4488A0B}">
      <dgm:prSet/>
      <dgm:spPr/>
      <dgm:t>
        <a:bodyPr/>
        <a:lstStyle/>
        <a:p>
          <a:pPr>
            <a:lnSpc>
              <a:spcPct val="100000"/>
            </a:lnSpc>
          </a:pPr>
          <a:r>
            <a:rPr lang="en-US"/>
            <a:t>A deep learning approach to model the intricacies of language patterns.</a:t>
          </a:r>
        </a:p>
      </dgm:t>
    </dgm:pt>
    <dgm:pt modelId="{BFCF8EC0-F72E-4326-B745-817A7D2318D0}" type="parTrans" cxnId="{F23561B1-5A2B-4107-8595-24BB161FC703}">
      <dgm:prSet/>
      <dgm:spPr/>
      <dgm:t>
        <a:bodyPr/>
        <a:lstStyle/>
        <a:p>
          <a:endParaRPr lang="en-US"/>
        </a:p>
      </dgm:t>
    </dgm:pt>
    <dgm:pt modelId="{73A697F9-B05A-4E64-8ED9-69477ED7AB4F}" type="sibTrans" cxnId="{F23561B1-5A2B-4107-8595-24BB161FC703}">
      <dgm:prSet/>
      <dgm:spPr/>
      <dgm:t>
        <a:bodyPr/>
        <a:lstStyle/>
        <a:p>
          <a:endParaRPr lang="en-US"/>
        </a:p>
      </dgm:t>
    </dgm:pt>
    <dgm:pt modelId="{6717BC33-CC08-4036-930C-7D9AC007E09B}">
      <dgm:prSet/>
      <dgm:spPr/>
      <dgm:t>
        <a:bodyPr/>
        <a:lstStyle/>
        <a:p>
          <a:pPr>
            <a:lnSpc>
              <a:spcPct val="100000"/>
            </a:lnSpc>
            <a:defRPr b="1"/>
          </a:pPr>
          <a:r>
            <a:rPr lang="en-US" b="1"/>
            <a:t>Bidirectional LSTM:</a:t>
          </a:r>
          <a:endParaRPr lang="en-US"/>
        </a:p>
      </dgm:t>
    </dgm:pt>
    <dgm:pt modelId="{8535FCFE-0DD3-4FC3-A0EA-060EDF17D539}" type="parTrans" cxnId="{4B001C7E-C651-49F4-95B7-3439F8821D8A}">
      <dgm:prSet/>
      <dgm:spPr/>
      <dgm:t>
        <a:bodyPr/>
        <a:lstStyle/>
        <a:p>
          <a:endParaRPr lang="en-US"/>
        </a:p>
      </dgm:t>
    </dgm:pt>
    <dgm:pt modelId="{2A01484D-DD7C-4807-B28F-96F15FB0AF65}" type="sibTrans" cxnId="{4B001C7E-C651-49F4-95B7-3439F8821D8A}">
      <dgm:prSet phldrT="4" phldr="0"/>
      <dgm:spPr/>
      <dgm:t>
        <a:bodyPr/>
        <a:lstStyle/>
        <a:p>
          <a:endParaRPr lang="en-US"/>
        </a:p>
      </dgm:t>
    </dgm:pt>
    <dgm:pt modelId="{907283F5-C9BC-4833-99E4-101CB39F4520}">
      <dgm:prSet/>
      <dgm:spPr/>
      <dgm:t>
        <a:bodyPr/>
        <a:lstStyle/>
        <a:p>
          <a:pPr>
            <a:lnSpc>
              <a:spcPct val="100000"/>
            </a:lnSpc>
          </a:pPr>
          <a:r>
            <a:rPr lang="en-US"/>
            <a:t>Extends LSTM capabilities by processing data in both forward and reverse directions, enhancing context comprehension.</a:t>
          </a:r>
        </a:p>
      </dgm:t>
    </dgm:pt>
    <dgm:pt modelId="{F607022C-DA72-4B61-878E-9FC840CAC279}" type="parTrans" cxnId="{9EE6F09F-1803-44F4-A85F-68B5E8013840}">
      <dgm:prSet/>
      <dgm:spPr/>
      <dgm:t>
        <a:bodyPr/>
        <a:lstStyle/>
        <a:p>
          <a:endParaRPr lang="en-US"/>
        </a:p>
      </dgm:t>
    </dgm:pt>
    <dgm:pt modelId="{E50B7E60-4542-4334-83C8-5F6FF665B2BD}" type="sibTrans" cxnId="{9EE6F09F-1803-44F4-A85F-68B5E8013840}">
      <dgm:prSet/>
      <dgm:spPr/>
      <dgm:t>
        <a:bodyPr/>
        <a:lstStyle/>
        <a:p>
          <a:endParaRPr lang="en-US"/>
        </a:p>
      </dgm:t>
    </dgm:pt>
    <dgm:pt modelId="{2A23868D-EFCA-4176-9109-327CDC441B17}">
      <dgm:prSet/>
      <dgm:spPr/>
      <dgm:t>
        <a:bodyPr/>
        <a:lstStyle/>
        <a:p>
          <a:pPr>
            <a:lnSpc>
              <a:spcPct val="100000"/>
            </a:lnSpc>
          </a:pPr>
          <a:r>
            <a:rPr lang="en-US"/>
            <a:t>Aims to improve upon LSTM by leveraging the full context of a sentence.</a:t>
          </a:r>
        </a:p>
      </dgm:t>
    </dgm:pt>
    <dgm:pt modelId="{487FEE2C-F754-45B1-88EA-B84B1181AB41}" type="parTrans" cxnId="{7C74B0DA-89E4-413D-BE89-88E7E1462DDF}">
      <dgm:prSet/>
      <dgm:spPr/>
      <dgm:t>
        <a:bodyPr/>
        <a:lstStyle/>
        <a:p>
          <a:endParaRPr lang="en-US"/>
        </a:p>
      </dgm:t>
    </dgm:pt>
    <dgm:pt modelId="{3B619FDA-9C3D-46D8-81B9-6215BDD632D8}" type="sibTrans" cxnId="{7C74B0DA-89E4-413D-BE89-88E7E1462DDF}">
      <dgm:prSet/>
      <dgm:spPr/>
      <dgm:t>
        <a:bodyPr/>
        <a:lstStyle/>
        <a:p>
          <a:endParaRPr lang="en-US"/>
        </a:p>
      </dgm:t>
    </dgm:pt>
    <dgm:pt modelId="{8E4DC445-93A4-4EF1-B4E2-8B269554EE82}" type="pres">
      <dgm:prSet presAssocID="{279A2209-D250-48B1-A938-CE5927CFFC96}" presName="root" presStyleCnt="0">
        <dgm:presLayoutVars>
          <dgm:dir/>
          <dgm:resizeHandles val="exact"/>
        </dgm:presLayoutVars>
      </dgm:prSet>
      <dgm:spPr/>
    </dgm:pt>
    <dgm:pt modelId="{F2C56ECE-9FE6-4774-A893-739E9A921494}" type="pres">
      <dgm:prSet presAssocID="{6A95F7BF-1C16-476B-9F17-3D1C0A7BE7B9}" presName="compNode" presStyleCnt="0"/>
      <dgm:spPr/>
    </dgm:pt>
    <dgm:pt modelId="{9558E07E-4432-43D8-99A9-AE6F17E1F64D}" type="pres">
      <dgm:prSet presAssocID="{6A95F7BF-1C16-476B-9F17-3D1C0A7BE7B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62C0EFF4-C340-4DE8-BC19-7CA60B6C75AB}" type="pres">
      <dgm:prSet presAssocID="{6A95F7BF-1C16-476B-9F17-3D1C0A7BE7B9}" presName="iconSpace" presStyleCnt="0"/>
      <dgm:spPr/>
    </dgm:pt>
    <dgm:pt modelId="{DA245DFA-31BE-4F9A-87BD-CA7A757BC1AC}" type="pres">
      <dgm:prSet presAssocID="{6A95F7BF-1C16-476B-9F17-3D1C0A7BE7B9}" presName="parTx" presStyleLbl="revTx" presStyleIdx="0" presStyleCnt="8">
        <dgm:presLayoutVars>
          <dgm:chMax val="0"/>
          <dgm:chPref val="0"/>
        </dgm:presLayoutVars>
      </dgm:prSet>
      <dgm:spPr/>
    </dgm:pt>
    <dgm:pt modelId="{90DCCA48-7BE8-4D32-8C2C-388A32C73C90}" type="pres">
      <dgm:prSet presAssocID="{6A95F7BF-1C16-476B-9F17-3D1C0A7BE7B9}" presName="txSpace" presStyleCnt="0"/>
      <dgm:spPr/>
    </dgm:pt>
    <dgm:pt modelId="{EA91EE1A-DCBF-4732-9837-55F99D826FF3}" type="pres">
      <dgm:prSet presAssocID="{6A95F7BF-1C16-476B-9F17-3D1C0A7BE7B9}" presName="desTx" presStyleLbl="revTx" presStyleIdx="1" presStyleCnt="8">
        <dgm:presLayoutVars/>
      </dgm:prSet>
      <dgm:spPr/>
    </dgm:pt>
    <dgm:pt modelId="{171D4A9A-5886-4537-9C29-F5251AB5F554}" type="pres">
      <dgm:prSet presAssocID="{5C462CB9-7203-4F62-8054-432E99DAFCD2}" presName="sibTrans" presStyleCnt="0"/>
      <dgm:spPr/>
    </dgm:pt>
    <dgm:pt modelId="{B7F86573-DBE0-4BFF-AD99-9602E78204D7}" type="pres">
      <dgm:prSet presAssocID="{F3110214-9764-4F87-A936-B731DCB8F371}" presName="compNode" presStyleCnt="0"/>
      <dgm:spPr/>
    </dgm:pt>
    <dgm:pt modelId="{0F191DD0-6EC3-4981-995E-6968C5C3EEF0}" type="pres">
      <dgm:prSet presAssocID="{F3110214-9764-4F87-A936-B731DCB8F3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est scene"/>
        </a:ext>
      </dgm:extLst>
    </dgm:pt>
    <dgm:pt modelId="{E5610250-A3E5-40E8-93BF-FABF13F66ECB}" type="pres">
      <dgm:prSet presAssocID="{F3110214-9764-4F87-A936-B731DCB8F371}" presName="iconSpace" presStyleCnt="0"/>
      <dgm:spPr/>
    </dgm:pt>
    <dgm:pt modelId="{386C41FF-06BA-43EB-9A45-13B8080FA4E6}" type="pres">
      <dgm:prSet presAssocID="{F3110214-9764-4F87-A936-B731DCB8F371}" presName="parTx" presStyleLbl="revTx" presStyleIdx="2" presStyleCnt="8">
        <dgm:presLayoutVars>
          <dgm:chMax val="0"/>
          <dgm:chPref val="0"/>
        </dgm:presLayoutVars>
      </dgm:prSet>
      <dgm:spPr/>
    </dgm:pt>
    <dgm:pt modelId="{04FCD712-AC8D-4CC9-AB3F-EC007E748E8F}" type="pres">
      <dgm:prSet presAssocID="{F3110214-9764-4F87-A936-B731DCB8F371}" presName="txSpace" presStyleCnt="0"/>
      <dgm:spPr/>
    </dgm:pt>
    <dgm:pt modelId="{497A8DD8-EF84-41E1-8BDD-3FB1B8842B5F}" type="pres">
      <dgm:prSet presAssocID="{F3110214-9764-4F87-A936-B731DCB8F371}" presName="desTx" presStyleLbl="revTx" presStyleIdx="3" presStyleCnt="8">
        <dgm:presLayoutVars/>
      </dgm:prSet>
      <dgm:spPr/>
    </dgm:pt>
    <dgm:pt modelId="{E1DC3E4E-CF72-4D26-913A-D3A26D159850}" type="pres">
      <dgm:prSet presAssocID="{D38A3577-47B7-429C-B7A5-863FF2B846EF}" presName="sibTrans" presStyleCnt="0"/>
      <dgm:spPr/>
    </dgm:pt>
    <dgm:pt modelId="{58DC8549-7F11-45F0-BA1D-62FF1C03A6C4}" type="pres">
      <dgm:prSet presAssocID="{208697FE-68F0-4D80-8378-29D5BFA6BB25}" presName="compNode" presStyleCnt="0"/>
      <dgm:spPr/>
    </dgm:pt>
    <dgm:pt modelId="{CB958971-105E-45A7-9C45-8381B5688B70}" type="pres">
      <dgm:prSet presAssocID="{208697FE-68F0-4D80-8378-29D5BFA6BB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k"/>
        </a:ext>
      </dgm:extLst>
    </dgm:pt>
    <dgm:pt modelId="{C7046947-4FD6-4BFC-B17B-3FC3C88F9834}" type="pres">
      <dgm:prSet presAssocID="{208697FE-68F0-4D80-8378-29D5BFA6BB25}" presName="iconSpace" presStyleCnt="0"/>
      <dgm:spPr/>
    </dgm:pt>
    <dgm:pt modelId="{AFE51E39-0F0F-4864-85AC-40383C15E1B6}" type="pres">
      <dgm:prSet presAssocID="{208697FE-68F0-4D80-8378-29D5BFA6BB25}" presName="parTx" presStyleLbl="revTx" presStyleIdx="4" presStyleCnt="8">
        <dgm:presLayoutVars>
          <dgm:chMax val="0"/>
          <dgm:chPref val="0"/>
        </dgm:presLayoutVars>
      </dgm:prSet>
      <dgm:spPr/>
    </dgm:pt>
    <dgm:pt modelId="{FE3E2F4B-B359-4266-A1F7-3F260D7509BB}" type="pres">
      <dgm:prSet presAssocID="{208697FE-68F0-4D80-8378-29D5BFA6BB25}" presName="txSpace" presStyleCnt="0"/>
      <dgm:spPr/>
    </dgm:pt>
    <dgm:pt modelId="{A1B106DE-3A74-4FDF-BCCB-8AF73C94F354}" type="pres">
      <dgm:prSet presAssocID="{208697FE-68F0-4D80-8378-29D5BFA6BB25}" presName="desTx" presStyleLbl="revTx" presStyleIdx="5" presStyleCnt="8">
        <dgm:presLayoutVars/>
      </dgm:prSet>
      <dgm:spPr/>
    </dgm:pt>
    <dgm:pt modelId="{585D129C-AFB7-4730-99C5-87ED6EBB89A5}" type="pres">
      <dgm:prSet presAssocID="{D449E5B7-F163-4807-B1D4-EC98D6157002}" presName="sibTrans" presStyleCnt="0"/>
      <dgm:spPr/>
    </dgm:pt>
    <dgm:pt modelId="{D7EBF439-CA46-4655-BF93-7EC299C91CE6}" type="pres">
      <dgm:prSet presAssocID="{6717BC33-CC08-4036-930C-7D9AC007E09B}" presName="compNode" presStyleCnt="0"/>
      <dgm:spPr/>
    </dgm:pt>
    <dgm:pt modelId="{85F32F0D-7B5A-438A-A2C3-FF0B81F970BB}" type="pres">
      <dgm:prSet presAssocID="{6717BC33-CC08-4036-930C-7D9AC007E09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ircle with Left Arrow"/>
        </a:ext>
      </dgm:extLst>
    </dgm:pt>
    <dgm:pt modelId="{92FB36CF-3C2B-4D8A-8EF7-8F274905C8F0}" type="pres">
      <dgm:prSet presAssocID="{6717BC33-CC08-4036-930C-7D9AC007E09B}" presName="iconSpace" presStyleCnt="0"/>
      <dgm:spPr/>
    </dgm:pt>
    <dgm:pt modelId="{0F67AE7F-85D0-40A8-B987-EA92AF24A330}" type="pres">
      <dgm:prSet presAssocID="{6717BC33-CC08-4036-930C-7D9AC007E09B}" presName="parTx" presStyleLbl="revTx" presStyleIdx="6" presStyleCnt="8">
        <dgm:presLayoutVars>
          <dgm:chMax val="0"/>
          <dgm:chPref val="0"/>
        </dgm:presLayoutVars>
      </dgm:prSet>
      <dgm:spPr/>
    </dgm:pt>
    <dgm:pt modelId="{729A6356-9F9B-4396-8DCD-9944CED0B489}" type="pres">
      <dgm:prSet presAssocID="{6717BC33-CC08-4036-930C-7D9AC007E09B}" presName="txSpace" presStyleCnt="0"/>
      <dgm:spPr/>
    </dgm:pt>
    <dgm:pt modelId="{430E28CD-9BC7-4486-B2D3-FDA3450DEBEB}" type="pres">
      <dgm:prSet presAssocID="{6717BC33-CC08-4036-930C-7D9AC007E09B}" presName="desTx" presStyleLbl="revTx" presStyleIdx="7" presStyleCnt="8">
        <dgm:presLayoutVars/>
      </dgm:prSet>
      <dgm:spPr/>
    </dgm:pt>
  </dgm:ptLst>
  <dgm:cxnLst>
    <dgm:cxn modelId="{E3722C09-DCE3-406A-B4AE-05AE5960D505}" type="presOf" srcId="{B7AC534C-2A6F-49FF-AD44-910CC4488A0B}" destId="{A1B106DE-3A74-4FDF-BCCB-8AF73C94F354}" srcOrd="0" destOrd="1" presId="urn:microsoft.com/office/officeart/2018/5/layout/CenteredIconLabelDescriptionList"/>
    <dgm:cxn modelId="{D614DE0D-9BA5-4113-85F6-0F4F8CEADE0E}" srcId="{279A2209-D250-48B1-A938-CE5927CFFC96}" destId="{6A95F7BF-1C16-476B-9F17-3D1C0A7BE7B9}" srcOrd="0" destOrd="0" parTransId="{94B88280-CDBC-4C5A-8B78-16F211B43696}" sibTransId="{5C462CB9-7203-4F62-8054-432E99DAFCD2}"/>
    <dgm:cxn modelId="{B5B33321-D2CE-4312-A8AB-752DCF0D768C}" srcId="{6A95F7BF-1C16-476B-9F17-3D1C0A7BE7B9}" destId="{A83F24E7-1DC4-40E3-B3CB-6D85C269DFB5}" srcOrd="0" destOrd="0" parTransId="{93751FCE-B489-43B9-9096-3680894D8623}" sibTransId="{3B44FF33-0F84-4503-9DF9-58602AFF7221}"/>
    <dgm:cxn modelId="{1701E32C-6846-41F7-8F74-63140E3CCED7}" type="presOf" srcId="{6717BC33-CC08-4036-930C-7D9AC007E09B}" destId="{0F67AE7F-85D0-40A8-B987-EA92AF24A330}" srcOrd="0" destOrd="0" presId="urn:microsoft.com/office/officeart/2018/5/layout/CenteredIconLabelDescriptionList"/>
    <dgm:cxn modelId="{F82A5936-97FA-404F-8573-539A21B8645A}" type="presOf" srcId="{907283F5-C9BC-4833-99E4-101CB39F4520}" destId="{430E28CD-9BC7-4486-B2D3-FDA3450DEBEB}" srcOrd="0" destOrd="0" presId="urn:microsoft.com/office/officeart/2018/5/layout/CenteredIconLabelDescriptionList"/>
    <dgm:cxn modelId="{78156C3D-C374-416A-9F04-E74880C04D87}" type="presOf" srcId="{F2BE4993-1331-4E05-BA6D-5D3291AE10B3}" destId="{A1B106DE-3A74-4FDF-BCCB-8AF73C94F354}" srcOrd="0" destOrd="0" presId="urn:microsoft.com/office/officeart/2018/5/layout/CenteredIconLabelDescriptionList"/>
    <dgm:cxn modelId="{FD3E4160-D5C8-4417-A910-02718E64A0BA}" type="presOf" srcId="{F3110214-9764-4F87-A936-B731DCB8F371}" destId="{386C41FF-06BA-43EB-9A45-13B8080FA4E6}" srcOrd="0" destOrd="0" presId="urn:microsoft.com/office/officeart/2018/5/layout/CenteredIconLabelDescriptionList"/>
    <dgm:cxn modelId="{C0E5B062-7A0F-4749-8F9D-5E42CAEC7B9A}" type="presOf" srcId="{2A23868D-EFCA-4176-9109-327CDC441B17}" destId="{430E28CD-9BC7-4486-B2D3-FDA3450DEBEB}" srcOrd="0" destOrd="1" presId="urn:microsoft.com/office/officeart/2018/5/layout/CenteredIconLabelDescriptionList"/>
    <dgm:cxn modelId="{92091F69-FD81-40DC-8E76-9D4C9E0AEACF}" srcId="{208697FE-68F0-4D80-8378-29D5BFA6BB25}" destId="{F2BE4993-1331-4E05-BA6D-5D3291AE10B3}" srcOrd="0" destOrd="0" parTransId="{38E4BE48-F0EE-4419-9782-CE25696FD4E8}" sibTransId="{9F321F6D-7834-47D5-A8F2-B7EE079108C9}"/>
    <dgm:cxn modelId="{E90FA76A-7DAE-41B4-8C07-0003019EF9BC}" srcId="{6A95F7BF-1C16-476B-9F17-3D1C0A7BE7B9}" destId="{C54B0980-8DD0-4549-8D3C-F53A901043F4}" srcOrd="1" destOrd="0" parTransId="{6FAE99D9-4F10-4599-8BA6-19155BA022C2}" sibTransId="{A552077B-8EEA-4569-BF67-E972AFBD0004}"/>
    <dgm:cxn modelId="{8623A04E-0A54-4FCD-88A1-8D4D000DEC98}" type="presOf" srcId="{6A95F7BF-1C16-476B-9F17-3D1C0A7BE7B9}" destId="{DA245DFA-31BE-4F9A-87BD-CA7A757BC1AC}" srcOrd="0" destOrd="0" presId="urn:microsoft.com/office/officeart/2018/5/layout/CenteredIconLabelDescriptionList"/>
    <dgm:cxn modelId="{35E21572-E46D-4637-92B7-5F687AE29765}" type="presOf" srcId="{A83F24E7-1DC4-40E3-B3CB-6D85C269DFB5}" destId="{EA91EE1A-DCBF-4732-9837-55F99D826FF3}" srcOrd="0" destOrd="0" presId="urn:microsoft.com/office/officeart/2018/5/layout/CenteredIconLabelDescriptionList"/>
    <dgm:cxn modelId="{88E64C73-77E1-44FF-829D-F8A1FD4CD506}" srcId="{279A2209-D250-48B1-A938-CE5927CFFC96}" destId="{F3110214-9764-4F87-A936-B731DCB8F371}" srcOrd="1" destOrd="0" parTransId="{C4FF356C-26DC-4E47-BA1A-71D19F41FF7D}" sibTransId="{D38A3577-47B7-429C-B7A5-863FF2B846EF}"/>
    <dgm:cxn modelId="{D1497758-D9AF-4FFB-860C-95ED9ED42A57}" type="presOf" srcId="{279A2209-D250-48B1-A938-CE5927CFFC96}" destId="{8E4DC445-93A4-4EF1-B4E2-8B269554EE82}" srcOrd="0" destOrd="0" presId="urn:microsoft.com/office/officeart/2018/5/layout/CenteredIconLabelDescriptionList"/>
    <dgm:cxn modelId="{4B001C7E-C651-49F4-95B7-3439F8821D8A}" srcId="{279A2209-D250-48B1-A938-CE5927CFFC96}" destId="{6717BC33-CC08-4036-930C-7D9AC007E09B}" srcOrd="3" destOrd="0" parTransId="{8535FCFE-0DD3-4FC3-A0EA-060EDF17D539}" sibTransId="{2A01484D-DD7C-4807-B28F-96F15FB0AF65}"/>
    <dgm:cxn modelId="{4F8B2B7E-6157-4A23-8F66-BD8CC13544B1}" type="presOf" srcId="{AD75A562-B582-4725-9983-ABC84262DD51}" destId="{497A8DD8-EF84-41E1-8BDD-3FB1B8842B5F}" srcOrd="0" destOrd="1" presId="urn:microsoft.com/office/officeart/2018/5/layout/CenteredIconLabelDescriptionList"/>
    <dgm:cxn modelId="{B876C187-B9C1-4340-945C-BA9E4D727DB4}" srcId="{F3110214-9764-4F87-A936-B731DCB8F371}" destId="{ED91264E-A435-4162-B120-719AC1A4B84F}" srcOrd="0" destOrd="0" parTransId="{19C7D3E8-D13F-40E4-88B8-D23FAB178C59}" sibTransId="{DD3603EB-9527-44ED-B744-6BDB4F47A9AC}"/>
    <dgm:cxn modelId="{A6D68D9D-10F7-4798-AA31-9F15C6849B90}" type="presOf" srcId="{208697FE-68F0-4D80-8378-29D5BFA6BB25}" destId="{AFE51E39-0F0F-4864-85AC-40383C15E1B6}" srcOrd="0" destOrd="0" presId="urn:microsoft.com/office/officeart/2018/5/layout/CenteredIconLabelDescriptionList"/>
    <dgm:cxn modelId="{9EE6F09F-1803-44F4-A85F-68B5E8013840}" srcId="{6717BC33-CC08-4036-930C-7D9AC007E09B}" destId="{907283F5-C9BC-4833-99E4-101CB39F4520}" srcOrd="0" destOrd="0" parTransId="{F607022C-DA72-4B61-878E-9FC840CAC279}" sibTransId="{E50B7E60-4542-4334-83C8-5F6FF665B2BD}"/>
    <dgm:cxn modelId="{7E59D2A2-15EC-47FA-981A-98669BA0ED61}" type="presOf" srcId="{C54B0980-8DD0-4549-8D3C-F53A901043F4}" destId="{EA91EE1A-DCBF-4732-9837-55F99D826FF3}" srcOrd="0" destOrd="1" presId="urn:microsoft.com/office/officeart/2018/5/layout/CenteredIconLabelDescriptionList"/>
    <dgm:cxn modelId="{F23561B1-5A2B-4107-8595-24BB161FC703}" srcId="{208697FE-68F0-4D80-8378-29D5BFA6BB25}" destId="{B7AC534C-2A6F-49FF-AD44-910CC4488A0B}" srcOrd="1" destOrd="0" parTransId="{BFCF8EC0-F72E-4326-B745-817A7D2318D0}" sibTransId="{73A697F9-B05A-4E64-8ED9-69477ED7AB4F}"/>
    <dgm:cxn modelId="{4C81B9BE-36AD-40E3-972A-FE2BA0E79726}" srcId="{279A2209-D250-48B1-A938-CE5927CFFC96}" destId="{208697FE-68F0-4D80-8378-29D5BFA6BB25}" srcOrd="2" destOrd="0" parTransId="{06791F48-A9AE-4FFC-BC8E-CC83F9F11769}" sibTransId="{D449E5B7-F163-4807-B1D4-EC98D6157002}"/>
    <dgm:cxn modelId="{7C74B0DA-89E4-413D-BE89-88E7E1462DDF}" srcId="{6717BC33-CC08-4036-930C-7D9AC007E09B}" destId="{2A23868D-EFCA-4176-9109-327CDC441B17}" srcOrd="1" destOrd="0" parTransId="{487FEE2C-F754-45B1-88EA-B84B1181AB41}" sibTransId="{3B619FDA-9C3D-46D8-81B9-6215BDD632D8}"/>
    <dgm:cxn modelId="{9D4513DD-8A16-4D60-86B9-38D7AC31C8D9}" srcId="{F3110214-9764-4F87-A936-B731DCB8F371}" destId="{AD75A562-B582-4725-9983-ABC84262DD51}" srcOrd="1" destOrd="0" parTransId="{B7E5805B-094B-40C7-9851-B0E5563C24F1}" sibTransId="{1C370C5A-6EE8-4363-A3B3-0C03A0E889AF}"/>
    <dgm:cxn modelId="{EE9E0FED-62CA-474D-858F-F1187279D63E}" type="presOf" srcId="{ED91264E-A435-4162-B120-719AC1A4B84F}" destId="{497A8DD8-EF84-41E1-8BDD-3FB1B8842B5F}" srcOrd="0" destOrd="0" presId="urn:microsoft.com/office/officeart/2018/5/layout/CenteredIconLabelDescriptionList"/>
    <dgm:cxn modelId="{86C33B3E-40F9-4AA8-BF4C-9FB902DC396B}" type="presParOf" srcId="{8E4DC445-93A4-4EF1-B4E2-8B269554EE82}" destId="{F2C56ECE-9FE6-4774-A893-739E9A921494}" srcOrd="0" destOrd="0" presId="urn:microsoft.com/office/officeart/2018/5/layout/CenteredIconLabelDescriptionList"/>
    <dgm:cxn modelId="{83C03CA0-4BA0-41B8-A67E-AA0E0A70751B}" type="presParOf" srcId="{F2C56ECE-9FE6-4774-A893-739E9A921494}" destId="{9558E07E-4432-43D8-99A9-AE6F17E1F64D}" srcOrd="0" destOrd="0" presId="urn:microsoft.com/office/officeart/2018/5/layout/CenteredIconLabelDescriptionList"/>
    <dgm:cxn modelId="{5BD25CC8-8C8B-41A8-B10D-68474CA29DA2}" type="presParOf" srcId="{F2C56ECE-9FE6-4774-A893-739E9A921494}" destId="{62C0EFF4-C340-4DE8-BC19-7CA60B6C75AB}" srcOrd="1" destOrd="0" presId="urn:microsoft.com/office/officeart/2018/5/layout/CenteredIconLabelDescriptionList"/>
    <dgm:cxn modelId="{459DB3B2-EE8B-48F7-87DE-BF6F5164CB21}" type="presParOf" srcId="{F2C56ECE-9FE6-4774-A893-739E9A921494}" destId="{DA245DFA-31BE-4F9A-87BD-CA7A757BC1AC}" srcOrd="2" destOrd="0" presId="urn:microsoft.com/office/officeart/2018/5/layout/CenteredIconLabelDescriptionList"/>
    <dgm:cxn modelId="{CC7F5481-46A5-497D-8B9C-77681E27EA86}" type="presParOf" srcId="{F2C56ECE-9FE6-4774-A893-739E9A921494}" destId="{90DCCA48-7BE8-4D32-8C2C-388A32C73C90}" srcOrd="3" destOrd="0" presId="urn:microsoft.com/office/officeart/2018/5/layout/CenteredIconLabelDescriptionList"/>
    <dgm:cxn modelId="{C89D5A79-4F38-431B-B2DF-EDBFC340DEA9}" type="presParOf" srcId="{F2C56ECE-9FE6-4774-A893-739E9A921494}" destId="{EA91EE1A-DCBF-4732-9837-55F99D826FF3}" srcOrd="4" destOrd="0" presId="urn:microsoft.com/office/officeart/2018/5/layout/CenteredIconLabelDescriptionList"/>
    <dgm:cxn modelId="{03336994-7F4E-43BA-BE07-034867070F87}" type="presParOf" srcId="{8E4DC445-93A4-4EF1-B4E2-8B269554EE82}" destId="{171D4A9A-5886-4537-9C29-F5251AB5F554}" srcOrd="1" destOrd="0" presId="urn:microsoft.com/office/officeart/2018/5/layout/CenteredIconLabelDescriptionList"/>
    <dgm:cxn modelId="{B46CA1D4-BA4C-4E70-8689-4B04FFFDDE16}" type="presParOf" srcId="{8E4DC445-93A4-4EF1-B4E2-8B269554EE82}" destId="{B7F86573-DBE0-4BFF-AD99-9602E78204D7}" srcOrd="2" destOrd="0" presId="urn:microsoft.com/office/officeart/2018/5/layout/CenteredIconLabelDescriptionList"/>
    <dgm:cxn modelId="{7119DF8A-135C-43AA-AD45-5A2532D7740F}" type="presParOf" srcId="{B7F86573-DBE0-4BFF-AD99-9602E78204D7}" destId="{0F191DD0-6EC3-4981-995E-6968C5C3EEF0}" srcOrd="0" destOrd="0" presId="urn:microsoft.com/office/officeart/2018/5/layout/CenteredIconLabelDescriptionList"/>
    <dgm:cxn modelId="{92EC2FDE-AE04-4126-9847-E4C062EA534E}" type="presParOf" srcId="{B7F86573-DBE0-4BFF-AD99-9602E78204D7}" destId="{E5610250-A3E5-40E8-93BF-FABF13F66ECB}" srcOrd="1" destOrd="0" presId="urn:microsoft.com/office/officeart/2018/5/layout/CenteredIconLabelDescriptionList"/>
    <dgm:cxn modelId="{08B6CAA5-5559-469A-B031-B511DB850963}" type="presParOf" srcId="{B7F86573-DBE0-4BFF-AD99-9602E78204D7}" destId="{386C41FF-06BA-43EB-9A45-13B8080FA4E6}" srcOrd="2" destOrd="0" presId="urn:microsoft.com/office/officeart/2018/5/layout/CenteredIconLabelDescriptionList"/>
    <dgm:cxn modelId="{1422CFC2-005F-465E-B746-57F9FC282EBC}" type="presParOf" srcId="{B7F86573-DBE0-4BFF-AD99-9602E78204D7}" destId="{04FCD712-AC8D-4CC9-AB3F-EC007E748E8F}" srcOrd="3" destOrd="0" presId="urn:microsoft.com/office/officeart/2018/5/layout/CenteredIconLabelDescriptionList"/>
    <dgm:cxn modelId="{98C1CDC8-0251-44AB-BF0D-F1565DC7A6B1}" type="presParOf" srcId="{B7F86573-DBE0-4BFF-AD99-9602E78204D7}" destId="{497A8DD8-EF84-41E1-8BDD-3FB1B8842B5F}" srcOrd="4" destOrd="0" presId="urn:microsoft.com/office/officeart/2018/5/layout/CenteredIconLabelDescriptionList"/>
    <dgm:cxn modelId="{B37499C2-A8D1-41FC-8A1C-A1F0257EE539}" type="presParOf" srcId="{8E4DC445-93A4-4EF1-B4E2-8B269554EE82}" destId="{E1DC3E4E-CF72-4D26-913A-D3A26D159850}" srcOrd="3" destOrd="0" presId="urn:microsoft.com/office/officeart/2018/5/layout/CenteredIconLabelDescriptionList"/>
    <dgm:cxn modelId="{A7378E58-1D66-4A28-9BED-7954134A63DB}" type="presParOf" srcId="{8E4DC445-93A4-4EF1-B4E2-8B269554EE82}" destId="{58DC8549-7F11-45F0-BA1D-62FF1C03A6C4}" srcOrd="4" destOrd="0" presId="urn:microsoft.com/office/officeart/2018/5/layout/CenteredIconLabelDescriptionList"/>
    <dgm:cxn modelId="{CC041898-2473-4B43-B4B1-B6F83E4BA6FB}" type="presParOf" srcId="{58DC8549-7F11-45F0-BA1D-62FF1C03A6C4}" destId="{CB958971-105E-45A7-9C45-8381B5688B70}" srcOrd="0" destOrd="0" presId="urn:microsoft.com/office/officeart/2018/5/layout/CenteredIconLabelDescriptionList"/>
    <dgm:cxn modelId="{51FB08CE-D276-4A21-B50A-D2EF5C0A16D7}" type="presParOf" srcId="{58DC8549-7F11-45F0-BA1D-62FF1C03A6C4}" destId="{C7046947-4FD6-4BFC-B17B-3FC3C88F9834}" srcOrd="1" destOrd="0" presId="urn:microsoft.com/office/officeart/2018/5/layout/CenteredIconLabelDescriptionList"/>
    <dgm:cxn modelId="{2D4D595A-A197-431D-B440-F4D83B9B6352}" type="presParOf" srcId="{58DC8549-7F11-45F0-BA1D-62FF1C03A6C4}" destId="{AFE51E39-0F0F-4864-85AC-40383C15E1B6}" srcOrd="2" destOrd="0" presId="urn:microsoft.com/office/officeart/2018/5/layout/CenteredIconLabelDescriptionList"/>
    <dgm:cxn modelId="{D9A72EE2-93BA-424B-B8D8-D8D772633DAD}" type="presParOf" srcId="{58DC8549-7F11-45F0-BA1D-62FF1C03A6C4}" destId="{FE3E2F4B-B359-4266-A1F7-3F260D7509BB}" srcOrd="3" destOrd="0" presId="urn:microsoft.com/office/officeart/2018/5/layout/CenteredIconLabelDescriptionList"/>
    <dgm:cxn modelId="{75647390-3B2A-4F67-8E9A-E62453FDE526}" type="presParOf" srcId="{58DC8549-7F11-45F0-BA1D-62FF1C03A6C4}" destId="{A1B106DE-3A74-4FDF-BCCB-8AF73C94F354}" srcOrd="4" destOrd="0" presId="urn:microsoft.com/office/officeart/2018/5/layout/CenteredIconLabelDescriptionList"/>
    <dgm:cxn modelId="{7EDA0A6A-426A-4C80-ADCE-EE7C1CAF9DE3}" type="presParOf" srcId="{8E4DC445-93A4-4EF1-B4E2-8B269554EE82}" destId="{585D129C-AFB7-4730-99C5-87ED6EBB89A5}" srcOrd="5" destOrd="0" presId="urn:microsoft.com/office/officeart/2018/5/layout/CenteredIconLabelDescriptionList"/>
    <dgm:cxn modelId="{6ED37395-413D-435E-9239-5DF2064CEDFA}" type="presParOf" srcId="{8E4DC445-93A4-4EF1-B4E2-8B269554EE82}" destId="{D7EBF439-CA46-4655-BF93-7EC299C91CE6}" srcOrd="6" destOrd="0" presId="urn:microsoft.com/office/officeart/2018/5/layout/CenteredIconLabelDescriptionList"/>
    <dgm:cxn modelId="{B308906A-1AD5-4490-8822-C7181E0D5C4A}" type="presParOf" srcId="{D7EBF439-CA46-4655-BF93-7EC299C91CE6}" destId="{85F32F0D-7B5A-438A-A2C3-FF0B81F970BB}" srcOrd="0" destOrd="0" presId="urn:microsoft.com/office/officeart/2018/5/layout/CenteredIconLabelDescriptionList"/>
    <dgm:cxn modelId="{B8F342C9-848A-4AA5-801B-A04E0669F7C7}" type="presParOf" srcId="{D7EBF439-CA46-4655-BF93-7EC299C91CE6}" destId="{92FB36CF-3C2B-4D8A-8EF7-8F274905C8F0}" srcOrd="1" destOrd="0" presId="urn:microsoft.com/office/officeart/2018/5/layout/CenteredIconLabelDescriptionList"/>
    <dgm:cxn modelId="{05F184A3-28AB-416D-BB8C-7010C12AA484}" type="presParOf" srcId="{D7EBF439-CA46-4655-BF93-7EC299C91CE6}" destId="{0F67AE7F-85D0-40A8-B987-EA92AF24A330}" srcOrd="2" destOrd="0" presId="urn:microsoft.com/office/officeart/2018/5/layout/CenteredIconLabelDescriptionList"/>
    <dgm:cxn modelId="{F30363A8-1AE3-432A-983B-EDE4C6A8B670}" type="presParOf" srcId="{D7EBF439-CA46-4655-BF93-7EC299C91CE6}" destId="{729A6356-9F9B-4396-8DCD-9944CED0B489}" srcOrd="3" destOrd="0" presId="urn:microsoft.com/office/officeart/2018/5/layout/CenteredIconLabelDescriptionList"/>
    <dgm:cxn modelId="{D94D2B49-2914-42B7-AC1C-714A4BF3404B}" type="presParOf" srcId="{D7EBF439-CA46-4655-BF93-7EC299C91CE6}" destId="{430E28CD-9BC7-4486-B2D3-FDA3450DEBE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44515A-E6BB-4EF5-82CF-2C5723593E1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49A936B-066F-4261-82F0-38DCC48AF65A}">
      <dgm:prSet/>
      <dgm:spPr/>
      <dgm:t>
        <a:bodyPr/>
        <a:lstStyle/>
        <a:p>
          <a:pPr>
            <a:lnSpc>
              <a:spcPct val="100000"/>
            </a:lnSpc>
          </a:pPr>
          <a:r>
            <a:rPr lang="en-US" i="0"/>
            <a:t>Logistic Regression: Achieved an accuracy of 57.19%, setting a benchmark for model performance.</a:t>
          </a:r>
          <a:endParaRPr lang="en-US"/>
        </a:p>
      </dgm:t>
    </dgm:pt>
    <dgm:pt modelId="{78414D2B-1A69-414C-A751-D3395E70EF53}" type="parTrans" cxnId="{159E8D24-D258-473E-BD44-79BDDF68EB4C}">
      <dgm:prSet/>
      <dgm:spPr/>
      <dgm:t>
        <a:bodyPr/>
        <a:lstStyle/>
        <a:p>
          <a:endParaRPr lang="en-US"/>
        </a:p>
      </dgm:t>
    </dgm:pt>
    <dgm:pt modelId="{D32778AA-B820-4036-934B-6FEDE35F460A}" type="sibTrans" cxnId="{159E8D24-D258-473E-BD44-79BDDF68EB4C}">
      <dgm:prSet/>
      <dgm:spPr/>
      <dgm:t>
        <a:bodyPr/>
        <a:lstStyle/>
        <a:p>
          <a:pPr>
            <a:lnSpc>
              <a:spcPct val="100000"/>
            </a:lnSpc>
          </a:pPr>
          <a:endParaRPr lang="en-US"/>
        </a:p>
      </dgm:t>
    </dgm:pt>
    <dgm:pt modelId="{E995FF05-8834-46F9-A4DD-1207CE829A0B}">
      <dgm:prSet/>
      <dgm:spPr/>
      <dgm:t>
        <a:bodyPr/>
        <a:lstStyle/>
        <a:p>
          <a:pPr>
            <a:lnSpc>
              <a:spcPct val="100000"/>
            </a:lnSpc>
          </a:pPr>
          <a:r>
            <a:rPr lang="en-US" i="0"/>
            <a:t>Random Forest: Showed an accuracy of 52.78%, indicating room for improvement with ensemble methods.</a:t>
          </a:r>
          <a:endParaRPr lang="en-US"/>
        </a:p>
      </dgm:t>
    </dgm:pt>
    <dgm:pt modelId="{5BA34972-AA6F-4C7E-A06F-5B7930DAE940}" type="parTrans" cxnId="{A70CFEE8-5D87-4126-A814-204C7EC1FF8D}">
      <dgm:prSet/>
      <dgm:spPr/>
      <dgm:t>
        <a:bodyPr/>
        <a:lstStyle/>
        <a:p>
          <a:endParaRPr lang="en-US"/>
        </a:p>
      </dgm:t>
    </dgm:pt>
    <dgm:pt modelId="{66FD53D1-CE96-4218-88A4-16772BF739A0}" type="sibTrans" cxnId="{A70CFEE8-5D87-4126-A814-204C7EC1FF8D}">
      <dgm:prSet/>
      <dgm:spPr/>
      <dgm:t>
        <a:bodyPr/>
        <a:lstStyle/>
        <a:p>
          <a:pPr>
            <a:lnSpc>
              <a:spcPct val="100000"/>
            </a:lnSpc>
          </a:pPr>
          <a:endParaRPr lang="en-US"/>
        </a:p>
      </dgm:t>
    </dgm:pt>
    <dgm:pt modelId="{A53CE4F7-159E-4B0B-89FA-21FAC905DFD3}">
      <dgm:prSet/>
      <dgm:spPr/>
      <dgm:t>
        <a:bodyPr/>
        <a:lstStyle/>
        <a:p>
          <a:pPr>
            <a:lnSpc>
              <a:spcPct val="100000"/>
            </a:lnSpc>
          </a:pPr>
          <a:r>
            <a:rPr lang="en-US" i="0"/>
            <a:t>LSTM Model: Outperformed traditional ML models with an accuracy of 71.82%, reflecting the strength of sequence modeling in NLP.</a:t>
          </a:r>
          <a:endParaRPr lang="en-US"/>
        </a:p>
      </dgm:t>
    </dgm:pt>
    <dgm:pt modelId="{A83B23C8-A1CC-4343-9E7A-798DF008C63A}" type="parTrans" cxnId="{76BF6F90-41D1-4368-BC1E-F21291013CF6}">
      <dgm:prSet/>
      <dgm:spPr/>
      <dgm:t>
        <a:bodyPr/>
        <a:lstStyle/>
        <a:p>
          <a:endParaRPr lang="en-US"/>
        </a:p>
      </dgm:t>
    </dgm:pt>
    <dgm:pt modelId="{84AE4765-AAC6-4C46-860B-6B33CDEB3327}" type="sibTrans" cxnId="{76BF6F90-41D1-4368-BC1E-F21291013CF6}">
      <dgm:prSet/>
      <dgm:spPr/>
      <dgm:t>
        <a:bodyPr/>
        <a:lstStyle/>
        <a:p>
          <a:pPr>
            <a:lnSpc>
              <a:spcPct val="100000"/>
            </a:lnSpc>
          </a:pPr>
          <a:endParaRPr lang="en-US"/>
        </a:p>
      </dgm:t>
    </dgm:pt>
    <dgm:pt modelId="{17145CAF-2A83-4D14-A849-FA61538E543B}">
      <dgm:prSet/>
      <dgm:spPr/>
      <dgm:t>
        <a:bodyPr/>
        <a:lstStyle/>
        <a:p>
          <a:pPr>
            <a:lnSpc>
              <a:spcPct val="100000"/>
            </a:lnSpc>
          </a:pPr>
          <a:r>
            <a:rPr lang="en-US" i="0"/>
            <a:t>Bidirectional LSTM: Registered an accuracy of 65.94%, showcasing the potential of context-aware learning in both directions of text data.</a:t>
          </a:r>
          <a:endParaRPr lang="en-US"/>
        </a:p>
      </dgm:t>
    </dgm:pt>
    <dgm:pt modelId="{6276C43F-7800-403B-9BAD-11571070CDB7}" type="parTrans" cxnId="{6C59B9E0-F84D-4905-B623-A63C96F6CBA3}">
      <dgm:prSet/>
      <dgm:spPr/>
      <dgm:t>
        <a:bodyPr/>
        <a:lstStyle/>
        <a:p>
          <a:endParaRPr lang="en-US"/>
        </a:p>
      </dgm:t>
    </dgm:pt>
    <dgm:pt modelId="{297AF6F2-4B69-4DEE-BFC0-8E6B3D986BED}" type="sibTrans" cxnId="{6C59B9E0-F84D-4905-B623-A63C96F6CBA3}">
      <dgm:prSet/>
      <dgm:spPr/>
      <dgm:t>
        <a:bodyPr/>
        <a:lstStyle/>
        <a:p>
          <a:endParaRPr lang="en-US"/>
        </a:p>
      </dgm:t>
    </dgm:pt>
    <dgm:pt modelId="{65A205B3-FD9A-43D8-B746-373167EC3323}" type="pres">
      <dgm:prSet presAssocID="{DA44515A-E6BB-4EF5-82CF-2C5723593E1A}" presName="root" presStyleCnt="0">
        <dgm:presLayoutVars>
          <dgm:dir/>
          <dgm:resizeHandles val="exact"/>
        </dgm:presLayoutVars>
      </dgm:prSet>
      <dgm:spPr/>
    </dgm:pt>
    <dgm:pt modelId="{A58110BC-C148-40FA-AE44-4C8480E1F08A}" type="pres">
      <dgm:prSet presAssocID="{DA44515A-E6BB-4EF5-82CF-2C5723593E1A}" presName="container" presStyleCnt="0">
        <dgm:presLayoutVars>
          <dgm:dir/>
          <dgm:resizeHandles val="exact"/>
        </dgm:presLayoutVars>
      </dgm:prSet>
      <dgm:spPr/>
    </dgm:pt>
    <dgm:pt modelId="{E97EBBD6-78B6-40FF-8896-B752BBF709AF}" type="pres">
      <dgm:prSet presAssocID="{549A936B-066F-4261-82F0-38DCC48AF65A}" presName="compNode" presStyleCnt="0"/>
      <dgm:spPr/>
    </dgm:pt>
    <dgm:pt modelId="{A5F11E6A-7B2A-4BC2-8907-D4913FB2BBFD}" type="pres">
      <dgm:prSet presAssocID="{549A936B-066F-4261-82F0-38DCC48AF65A}" presName="iconBgRect" presStyleLbl="bgShp" presStyleIdx="0" presStyleCnt="4"/>
      <dgm:spPr/>
    </dgm:pt>
    <dgm:pt modelId="{700749B0-F3EC-479C-ACE9-119AB9A07CC4}" type="pres">
      <dgm:prSet presAssocID="{549A936B-066F-4261-82F0-38DCC48AF6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ce"/>
        </a:ext>
      </dgm:extLst>
    </dgm:pt>
    <dgm:pt modelId="{6B8BE987-9B79-466E-9D19-D6F1E2BA31BC}" type="pres">
      <dgm:prSet presAssocID="{549A936B-066F-4261-82F0-38DCC48AF65A}" presName="spaceRect" presStyleCnt="0"/>
      <dgm:spPr/>
    </dgm:pt>
    <dgm:pt modelId="{DB9FCD3A-9DD1-4142-8A3C-C23B016E3EC8}" type="pres">
      <dgm:prSet presAssocID="{549A936B-066F-4261-82F0-38DCC48AF65A}" presName="textRect" presStyleLbl="revTx" presStyleIdx="0" presStyleCnt="4">
        <dgm:presLayoutVars>
          <dgm:chMax val="1"/>
          <dgm:chPref val="1"/>
        </dgm:presLayoutVars>
      </dgm:prSet>
      <dgm:spPr/>
    </dgm:pt>
    <dgm:pt modelId="{CC284B51-17B5-4DA8-A75B-B7DE2E8F86A3}" type="pres">
      <dgm:prSet presAssocID="{D32778AA-B820-4036-934B-6FEDE35F460A}" presName="sibTrans" presStyleLbl="sibTrans2D1" presStyleIdx="0" presStyleCnt="0"/>
      <dgm:spPr/>
    </dgm:pt>
    <dgm:pt modelId="{7157A6F3-0349-4247-A9E5-A2474D376BD2}" type="pres">
      <dgm:prSet presAssocID="{E995FF05-8834-46F9-A4DD-1207CE829A0B}" presName="compNode" presStyleCnt="0"/>
      <dgm:spPr/>
    </dgm:pt>
    <dgm:pt modelId="{4184D0FB-7181-49BD-BB78-B63616326244}" type="pres">
      <dgm:prSet presAssocID="{E995FF05-8834-46F9-A4DD-1207CE829A0B}" presName="iconBgRect" presStyleLbl="bgShp" presStyleIdx="1" presStyleCnt="4"/>
      <dgm:spPr/>
    </dgm:pt>
    <dgm:pt modelId="{53634A63-044E-4A73-BE6F-B5DD0A471845}" type="pres">
      <dgm:prSet presAssocID="{E995FF05-8834-46F9-A4DD-1207CE829A0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est scene"/>
        </a:ext>
      </dgm:extLst>
    </dgm:pt>
    <dgm:pt modelId="{A2DD581C-2215-4CB7-9A80-6CC9BDC1DEDF}" type="pres">
      <dgm:prSet presAssocID="{E995FF05-8834-46F9-A4DD-1207CE829A0B}" presName="spaceRect" presStyleCnt="0"/>
      <dgm:spPr/>
    </dgm:pt>
    <dgm:pt modelId="{BEAC940D-B9F5-4976-B91D-3F16B0E30BE5}" type="pres">
      <dgm:prSet presAssocID="{E995FF05-8834-46F9-A4DD-1207CE829A0B}" presName="textRect" presStyleLbl="revTx" presStyleIdx="1" presStyleCnt="4">
        <dgm:presLayoutVars>
          <dgm:chMax val="1"/>
          <dgm:chPref val="1"/>
        </dgm:presLayoutVars>
      </dgm:prSet>
      <dgm:spPr/>
    </dgm:pt>
    <dgm:pt modelId="{BCB1FD35-A15A-40BC-8266-CE7DA988107B}" type="pres">
      <dgm:prSet presAssocID="{66FD53D1-CE96-4218-88A4-16772BF739A0}" presName="sibTrans" presStyleLbl="sibTrans2D1" presStyleIdx="0" presStyleCnt="0"/>
      <dgm:spPr/>
    </dgm:pt>
    <dgm:pt modelId="{A0F47909-BFA5-418F-BF8F-CC9D21218342}" type="pres">
      <dgm:prSet presAssocID="{A53CE4F7-159E-4B0B-89FA-21FAC905DFD3}" presName="compNode" presStyleCnt="0"/>
      <dgm:spPr/>
    </dgm:pt>
    <dgm:pt modelId="{54C9CB51-5234-463D-9527-01BFA22D3DD5}" type="pres">
      <dgm:prSet presAssocID="{A53CE4F7-159E-4B0B-89FA-21FAC905DFD3}" presName="iconBgRect" presStyleLbl="bgShp" presStyleIdx="2" presStyleCnt="4"/>
      <dgm:spPr/>
    </dgm:pt>
    <dgm:pt modelId="{15DCD388-9DEF-4CA0-985B-6B13587378B0}" type="pres">
      <dgm:prSet presAssocID="{A53CE4F7-159E-4B0B-89FA-21FAC905DF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0200292F-519E-46E5-AA98-637230B4EF75}" type="pres">
      <dgm:prSet presAssocID="{A53CE4F7-159E-4B0B-89FA-21FAC905DFD3}" presName="spaceRect" presStyleCnt="0"/>
      <dgm:spPr/>
    </dgm:pt>
    <dgm:pt modelId="{1938A10D-62D2-419A-9501-BBCC9F2CA555}" type="pres">
      <dgm:prSet presAssocID="{A53CE4F7-159E-4B0B-89FA-21FAC905DFD3}" presName="textRect" presStyleLbl="revTx" presStyleIdx="2" presStyleCnt="4">
        <dgm:presLayoutVars>
          <dgm:chMax val="1"/>
          <dgm:chPref val="1"/>
        </dgm:presLayoutVars>
      </dgm:prSet>
      <dgm:spPr/>
    </dgm:pt>
    <dgm:pt modelId="{30F3B679-902D-4199-A68D-E84F1D451F30}" type="pres">
      <dgm:prSet presAssocID="{84AE4765-AAC6-4C46-860B-6B33CDEB3327}" presName="sibTrans" presStyleLbl="sibTrans2D1" presStyleIdx="0" presStyleCnt="0"/>
      <dgm:spPr/>
    </dgm:pt>
    <dgm:pt modelId="{63F01EDB-49B6-4460-AA4E-CDE571D61FBC}" type="pres">
      <dgm:prSet presAssocID="{17145CAF-2A83-4D14-A849-FA61538E543B}" presName="compNode" presStyleCnt="0"/>
      <dgm:spPr/>
    </dgm:pt>
    <dgm:pt modelId="{82FE158E-9E76-4A24-B516-19FB36AC8D2A}" type="pres">
      <dgm:prSet presAssocID="{17145CAF-2A83-4D14-A849-FA61538E543B}" presName="iconBgRect" presStyleLbl="bgShp" presStyleIdx="3" presStyleCnt="4"/>
      <dgm:spPr/>
    </dgm:pt>
    <dgm:pt modelId="{951D258C-0926-4663-8BFE-466343CFABF3}" type="pres">
      <dgm:prSet presAssocID="{17145CAF-2A83-4D14-A849-FA61538E54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xclamation Mark"/>
        </a:ext>
      </dgm:extLst>
    </dgm:pt>
    <dgm:pt modelId="{70BAF7BC-FA70-4DF1-89D1-408BA90C626E}" type="pres">
      <dgm:prSet presAssocID="{17145CAF-2A83-4D14-A849-FA61538E543B}" presName="spaceRect" presStyleCnt="0"/>
      <dgm:spPr/>
    </dgm:pt>
    <dgm:pt modelId="{7029BF80-3B25-4D48-8703-6573742A006F}" type="pres">
      <dgm:prSet presAssocID="{17145CAF-2A83-4D14-A849-FA61538E543B}" presName="textRect" presStyleLbl="revTx" presStyleIdx="3" presStyleCnt="4">
        <dgm:presLayoutVars>
          <dgm:chMax val="1"/>
          <dgm:chPref val="1"/>
        </dgm:presLayoutVars>
      </dgm:prSet>
      <dgm:spPr/>
    </dgm:pt>
  </dgm:ptLst>
  <dgm:cxnLst>
    <dgm:cxn modelId="{AB764F1C-028C-4D4F-9C5C-DDC9B36E0E32}" type="presOf" srcId="{17145CAF-2A83-4D14-A849-FA61538E543B}" destId="{7029BF80-3B25-4D48-8703-6573742A006F}" srcOrd="0" destOrd="0" presId="urn:microsoft.com/office/officeart/2018/2/layout/IconCircleList"/>
    <dgm:cxn modelId="{159E8D24-D258-473E-BD44-79BDDF68EB4C}" srcId="{DA44515A-E6BB-4EF5-82CF-2C5723593E1A}" destId="{549A936B-066F-4261-82F0-38DCC48AF65A}" srcOrd="0" destOrd="0" parTransId="{78414D2B-1A69-414C-A751-D3395E70EF53}" sibTransId="{D32778AA-B820-4036-934B-6FEDE35F460A}"/>
    <dgm:cxn modelId="{9862DF49-5A70-4387-A11D-64022E9E1451}" type="presOf" srcId="{549A936B-066F-4261-82F0-38DCC48AF65A}" destId="{DB9FCD3A-9DD1-4142-8A3C-C23B016E3EC8}" srcOrd="0" destOrd="0" presId="urn:microsoft.com/office/officeart/2018/2/layout/IconCircleList"/>
    <dgm:cxn modelId="{7749B94B-4490-414F-BA2B-40D6E3CF5A62}" type="presOf" srcId="{A53CE4F7-159E-4B0B-89FA-21FAC905DFD3}" destId="{1938A10D-62D2-419A-9501-BBCC9F2CA555}" srcOrd="0" destOrd="0" presId="urn:microsoft.com/office/officeart/2018/2/layout/IconCircleList"/>
    <dgm:cxn modelId="{2FE6FE57-EE38-47EB-86DF-A9FB84A2E3A4}" type="presOf" srcId="{E995FF05-8834-46F9-A4DD-1207CE829A0B}" destId="{BEAC940D-B9F5-4976-B91D-3F16B0E30BE5}" srcOrd="0" destOrd="0" presId="urn:microsoft.com/office/officeart/2018/2/layout/IconCircleList"/>
    <dgm:cxn modelId="{30705986-DB0C-4914-B19C-5E9C61FAE2B3}" type="presOf" srcId="{84AE4765-AAC6-4C46-860B-6B33CDEB3327}" destId="{30F3B679-902D-4199-A68D-E84F1D451F30}" srcOrd="0" destOrd="0" presId="urn:microsoft.com/office/officeart/2018/2/layout/IconCircleList"/>
    <dgm:cxn modelId="{76BF6F90-41D1-4368-BC1E-F21291013CF6}" srcId="{DA44515A-E6BB-4EF5-82CF-2C5723593E1A}" destId="{A53CE4F7-159E-4B0B-89FA-21FAC905DFD3}" srcOrd="2" destOrd="0" parTransId="{A83B23C8-A1CC-4343-9E7A-798DF008C63A}" sibTransId="{84AE4765-AAC6-4C46-860B-6B33CDEB3327}"/>
    <dgm:cxn modelId="{AC408A94-A878-43AC-B56C-AE86C1BA7A04}" type="presOf" srcId="{D32778AA-B820-4036-934B-6FEDE35F460A}" destId="{CC284B51-17B5-4DA8-A75B-B7DE2E8F86A3}" srcOrd="0" destOrd="0" presId="urn:microsoft.com/office/officeart/2018/2/layout/IconCircleList"/>
    <dgm:cxn modelId="{BA2871AC-1CA5-4AB2-B7CF-9CCD3B510B7A}" type="presOf" srcId="{DA44515A-E6BB-4EF5-82CF-2C5723593E1A}" destId="{65A205B3-FD9A-43D8-B746-373167EC3323}" srcOrd="0" destOrd="0" presId="urn:microsoft.com/office/officeart/2018/2/layout/IconCircleList"/>
    <dgm:cxn modelId="{2DF7E6CD-4117-4ADD-BA04-578AE72644D9}" type="presOf" srcId="{66FD53D1-CE96-4218-88A4-16772BF739A0}" destId="{BCB1FD35-A15A-40BC-8266-CE7DA988107B}" srcOrd="0" destOrd="0" presId="urn:microsoft.com/office/officeart/2018/2/layout/IconCircleList"/>
    <dgm:cxn modelId="{6C59B9E0-F84D-4905-B623-A63C96F6CBA3}" srcId="{DA44515A-E6BB-4EF5-82CF-2C5723593E1A}" destId="{17145CAF-2A83-4D14-A849-FA61538E543B}" srcOrd="3" destOrd="0" parTransId="{6276C43F-7800-403B-9BAD-11571070CDB7}" sibTransId="{297AF6F2-4B69-4DEE-BFC0-8E6B3D986BED}"/>
    <dgm:cxn modelId="{A70CFEE8-5D87-4126-A814-204C7EC1FF8D}" srcId="{DA44515A-E6BB-4EF5-82CF-2C5723593E1A}" destId="{E995FF05-8834-46F9-A4DD-1207CE829A0B}" srcOrd="1" destOrd="0" parTransId="{5BA34972-AA6F-4C7E-A06F-5B7930DAE940}" sibTransId="{66FD53D1-CE96-4218-88A4-16772BF739A0}"/>
    <dgm:cxn modelId="{61BE3CDC-B77B-4500-8030-6F3DCC5C5214}" type="presParOf" srcId="{65A205B3-FD9A-43D8-B746-373167EC3323}" destId="{A58110BC-C148-40FA-AE44-4C8480E1F08A}" srcOrd="0" destOrd="0" presId="urn:microsoft.com/office/officeart/2018/2/layout/IconCircleList"/>
    <dgm:cxn modelId="{5956B97B-2427-4B44-AD2C-1F7491B3D880}" type="presParOf" srcId="{A58110BC-C148-40FA-AE44-4C8480E1F08A}" destId="{E97EBBD6-78B6-40FF-8896-B752BBF709AF}" srcOrd="0" destOrd="0" presId="urn:microsoft.com/office/officeart/2018/2/layout/IconCircleList"/>
    <dgm:cxn modelId="{BF9FDA3E-DA84-4132-A3E4-4B664BA197F8}" type="presParOf" srcId="{E97EBBD6-78B6-40FF-8896-B752BBF709AF}" destId="{A5F11E6A-7B2A-4BC2-8907-D4913FB2BBFD}" srcOrd="0" destOrd="0" presId="urn:microsoft.com/office/officeart/2018/2/layout/IconCircleList"/>
    <dgm:cxn modelId="{32C3000C-19BD-464D-B907-88187408339E}" type="presParOf" srcId="{E97EBBD6-78B6-40FF-8896-B752BBF709AF}" destId="{700749B0-F3EC-479C-ACE9-119AB9A07CC4}" srcOrd="1" destOrd="0" presId="urn:microsoft.com/office/officeart/2018/2/layout/IconCircleList"/>
    <dgm:cxn modelId="{7F156F98-BE41-4D92-B8A1-F5D5596CFB74}" type="presParOf" srcId="{E97EBBD6-78B6-40FF-8896-B752BBF709AF}" destId="{6B8BE987-9B79-466E-9D19-D6F1E2BA31BC}" srcOrd="2" destOrd="0" presId="urn:microsoft.com/office/officeart/2018/2/layout/IconCircleList"/>
    <dgm:cxn modelId="{4FF081C7-46DF-4664-B59E-1C3049E2E74B}" type="presParOf" srcId="{E97EBBD6-78B6-40FF-8896-B752BBF709AF}" destId="{DB9FCD3A-9DD1-4142-8A3C-C23B016E3EC8}" srcOrd="3" destOrd="0" presId="urn:microsoft.com/office/officeart/2018/2/layout/IconCircleList"/>
    <dgm:cxn modelId="{43EAE80C-99BB-4356-B6A8-60AC11F6E91A}" type="presParOf" srcId="{A58110BC-C148-40FA-AE44-4C8480E1F08A}" destId="{CC284B51-17B5-4DA8-A75B-B7DE2E8F86A3}" srcOrd="1" destOrd="0" presId="urn:microsoft.com/office/officeart/2018/2/layout/IconCircleList"/>
    <dgm:cxn modelId="{C1A2F168-A1D2-47E8-AA18-1707400689AD}" type="presParOf" srcId="{A58110BC-C148-40FA-AE44-4C8480E1F08A}" destId="{7157A6F3-0349-4247-A9E5-A2474D376BD2}" srcOrd="2" destOrd="0" presId="urn:microsoft.com/office/officeart/2018/2/layout/IconCircleList"/>
    <dgm:cxn modelId="{8DB1C6E1-C81F-46E3-9C75-8D9576FFED21}" type="presParOf" srcId="{7157A6F3-0349-4247-A9E5-A2474D376BD2}" destId="{4184D0FB-7181-49BD-BB78-B63616326244}" srcOrd="0" destOrd="0" presId="urn:microsoft.com/office/officeart/2018/2/layout/IconCircleList"/>
    <dgm:cxn modelId="{8EB9644C-ED26-4185-83B8-8E26894CBD6A}" type="presParOf" srcId="{7157A6F3-0349-4247-A9E5-A2474D376BD2}" destId="{53634A63-044E-4A73-BE6F-B5DD0A471845}" srcOrd="1" destOrd="0" presId="urn:microsoft.com/office/officeart/2018/2/layout/IconCircleList"/>
    <dgm:cxn modelId="{1054B529-8E06-480C-B2AC-BED4EBC9742B}" type="presParOf" srcId="{7157A6F3-0349-4247-A9E5-A2474D376BD2}" destId="{A2DD581C-2215-4CB7-9A80-6CC9BDC1DEDF}" srcOrd="2" destOrd="0" presId="urn:microsoft.com/office/officeart/2018/2/layout/IconCircleList"/>
    <dgm:cxn modelId="{FF0E2110-D209-4F81-ABC6-B14B302503CE}" type="presParOf" srcId="{7157A6F3-0349-4247-A9E5-A2474D376BD2}" destId="{BEAC940D-B9F5-4976-B91D-3F16B0E30BE5}" srcOrd="3" destOrd="0" presId="urn:microsoft.com/office/officeart/2018/2/layout/IconCircleList"/>
    <dgm:cxn modelId="{13DDA9BD-D8C0-4EA4-9334-D0EF8B0AC005}" type="presParOf" srcId="{A58110BC-C148-40FA-AE44-4C8480E1F08A}" destId="{BCB1FD35-A15A-40BC-8266-CE7DA988107B}" srcOrd="3" destOrd="0" presId="urn:microsoft.com/office/officeart/2018/2/layout/IconCircleList"/>
    <dgm:cxn modelId="{C214CCB6-4A68-410E-A471-98845972E52B}" type="presParOf" srcId="{A58110BC-C148-40FA-AE44-4C8480E1F08A}" destId="{A0F47909-BFA5-418F-BF8F-CC9D21218342}" srcOrd="4" destOrd="0" presId="urn:microsoft.com/office/officeart/2018/2/layout/IconCircleList"/>
    <dgm:cxn modelId="{968E32BC-EF30-4EEE-86CA-4305EAB88A44}" type="presParOf" srcId="{A0F47909-BFA5-418F-BF8F-CC9D21218342}" destId="{54C9CB51-5234-463D-9527-01BFA22D3DD5}" srcOrd="0" destOrd="0" presId="urn:microsoft.com/office/officeart/2018/2/layout/IconCircleList"/>
    <dgm:cxn modelId="{FDF1F77F-92E9-4E3C-95E6-84A29A5B8F9B}" type="presParOf" srcId="{A0F47909-BFA5-418F-BF8F-CC9D21218342}" destId="{15DCD388-9DEF-4CA0-985B-6B13587378B0}" srcOrd="1" destOrd="0" presId="urn:microsoft.com/office/officeart/2018/2/layout/IconCircleList"/>
    <dgm:cxn modelId="{13ABDD12-AAC1-49C5-88F6-7340E53E515B}" type="presParOf" srcId="{A0F47909-BFA5-418F-BF8F-CC9D21218342}" destId="{0200292F-519E-46E5-AA98-637230B4EF75}" srcOrd="2" destOrd="0" presId="urn:microsoft.com/office/officeart/2018/2/layout/IconCircleList"/>
    <dgm:cxn modelId="{C3DF1341-D6F7-4131-9FC3-30D69F0BEE54}" type="presParOf" srcId="{A0F47909-BFA5-418F-BF8F-CC9D21218342}" destId="{1938A10D-62D2-419A-9501-BBCC9F2CA555}" srcOrd="3" destOrd="0" presId="urn:microsoft.com/office/officeart/2018/2/layout/IconCircleList"/>
    <dgm:cxn modelId="{7A162CC6-EADF-4332-906C-83B879F37CD0}" type="presParOf" srcId="{A58110BC-C148-40FA-AE44-4C8480E1F08A}" destId="{30F3B679-902D-4199-A68D-E84F1D451F30}" srcOrd="5" destOrd="0" presId="urn:microsoft.com/office/officeart/2018/2/layout/IconCircleList"/>
    <dgm:cxn modelId="{81781030-EC16-42A1-B6CA-BC4D31D0E494}" type="presParOf" srcId="{A58110BC-C148-40FA-AE44-4C8480E1F08A}" destId="{63F01EDB-49B6-4460-AA4E-CDE571D61FBC}" srcOrd="6" destOrd="0" presId="urn:microsoft.com/office/officeart/2018/2/layout/IconCircleList"/>
    <dgm:cxn modelId="{01976D9A-6007-4ECD-B58D-A1E6B465D62A}" type="presParOf" srcId="{63F01EDB-49B6-4460-AA4E-CDE571D61FBC}" destId="{82FE158E-9E76-4A24-B516-19FB36AC8D2A}" srcOrd="0" destOrd="0" presId="urn:microsoft.com/office/officeart/2018/2/layout/IconCircleList"/>
    <dgm:cxn modelId="{26EC03EA-46B3-4D02-ABBB-BE114F6F79EA}" type="presParOf" srcId="{63F01EDB-49B6-4460-AA4E-CDE571D61FBC}" destId="{951D258C-0926-4663-8BFE-466343CFABF3}" srcOrd="1" destOrd="0" presId="urn:microsoft.com/office/officeart/2018/2/layout/IconCircleList"/>
    <dgm:cxn modelId="{E1F26E93-D78D-465A-AA04-8FC8B9DFF575}" type="presParOf" srcId="{63F01EDB-49B6-4460-AA4E-CDE571D61FBC}" destId="{70BAF7BC-FA70-4DF1-89D1-408BA90C626E}" srcOrd="2" destOrd="0" presId="urn:microsoft.com/office/officeart/2018/2/layout/IconCircleList"/>
    <dgm:cxn modelId="{4BBCAF70-5065-46E9-82B9-48AD7CD092B6}" type="presParOf" srcId="{63F01EDB-49B6-4460-AA4E-CDE571D61FBC}" destId="{7029BF80-3B25-4D48-8703-6573742A006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82B52F-653F-4013-B738-5D0469F83CB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9ABE251-9DA0-4808-BB45-CFF0628D46C8}">
      <dgm:prSet/>
      <dgm:spPr/>
      <dgm:t>
        <a:bodyPr/>
        <a:lstStyle/>
        <a:p>
          <a:r>
            <a:rPr lang="en-US"/>
            <a:t>The sentiment analysis revealed a diverse range of emotions, with a slight overall tilt towards positivity, suggesting resilience amidst the crisis.</a:t>
          </a:r>
        </a:p>
      </dgm:t>
    </dgm:pt>
    <dgm:pt modelId="{D9890BEB-D33B-4069-8B13-69F8B5025C0A}" type="parTrans" cxnId="{2BFD09C5-FC15-48F0-B4E2-9ACCDB5232F3}">
      <dgm:prSet/>
      <dgm:spPr/>
      <dgm:t>
        <a:bodyPr/>
        <a:lstStyle/>
        <a:p>
          <a:endParaRPr lang="en-US"/>
        </a:p>
      </dgm:t>
    </dgm:pt>
    <dgm:pt modelId="{681C8684-1556-4A49-8DCD-E279F55E8BAF}" type="sibTrans" cxnId="{2BFD09C5-FC15-48F0-B4E2-9ACCDB5232F3}">
      <dgm:prSet/>
      <dgm:spPr/>
      <dgm:t>
        <a:bodyPr/>
        <a:lstStyle/>
        <a:p>
          <a:endParaRPr lang="en-US"/>
        </a:p>
      </dgm:t>
    </dgm:pt>
    <dgm:pt modelId="{01017B11-00DE-40CB-AE3E-1A7621D8A700}">
      <dgm:prSet/>
      <dgm:spPr/>
      <dgm:t>
        <a:bodyPr/>
        <a:lstStyle/>
        <a:p>
          <a:r>
            <a:rPr lang="en-US"/>
            <a:t>Geographical sentiment distribution indicated that tweets from London, the United States, and New York, NY were particularly prominent, pointing towards higher engagement or impact in these areas.</a:t>
          </a:r>
        </a:p>
      </dgm:t>
    </dgm:pt>
    <dgm:pt modelId="{3AFAF9F3-6DD7-45B7-9143-A00C00D58951}" type="parTrans" cxnId="{99B17954-1FCA-4624-92AB-2ADE60E178C5}">
      <dgm:prSet/>
      <dgm:spPr/>
      <dgm:t>
        <a:bodyPr/>
        <a:lstStyle/>
        <a:p>
          <a:endParaRPr lang="en-US"/>
        </a:p>
      </dgm:t>
    </dgm:pt>
    <dgm:pt modelId="{1E8DEC68-FC53-41F2-A64C-438E221945F7}" type="sibTrans" cxnId="{99B17954-1FCA-4624-92AB-2ADE60E178C5}">
      <dgm:prSet/>
      <dgm:spPr/>
      <dgm:t>
        <a:bodyPr/>
        <a:lstStyle/>
        <a:p>
          <a:endParaRPr lang="en-US"/>
        </a:p>
      </dgm:t>
    </dgm:pt>
    <dgm:pt modelId="{AAC99E48-6A09-45FA-AC19-9E9900C48687}">
      <dgm:prSet/>
      <dgm:spPr/>
      <dgm:t>
        <a:bodyPr/>
        <a:lstStyle/>
        <a:p>
          <a:r>
            <a:rPr lang="en-US"/>
            <a:t>Temporal analysis showed an increase in tweet volume during the early phase of the pandemic, with sentiment fluctuations likely reflecting public response to new information and changing circumstances.</a:t>
          </a:r>
        </a:p>
      </dgm:t>
    </dgm:pt>
    <dgm:pt modelId="{24A6F82E-703C-40DA-982D-BC4FED41FA6A}" type="parTrans" cxnId="{730ABA8A-4EBD-495E-AD3D-324A72EA26C7}">
      <dgm:prSet/>
      <dgm:spPr/>
      <dgm:t>
        <a:bodyPr/>
        <a:lstStyle/>
        <a:p>
          <a:endParaRPr lang="en-US"/>
        </a:p>
      </dgm:t>
    </dgm:pt>
    <dgm:pt modelId="{362ADDC9-9AFF-4AFF-B05D-F2257C7C9982}" type="sibTrans" cxnId="{730ABA8A-4EBD-495E-AD3D-324A72EA26C7}">
      <dgm:prSet/>
      <dgm:spPr/>
      <dgm:t>
        <a:bodyPr/>
        <a:lstStyle/>
        <a:p>
          <a:endParaRPr lang="en-US"/>
        </a:p>
      </dgm:t>
    </dgm:pt>
    <dgm:pt modelId="{F84044F9-4863-4D03-A1D6-32C6ECEE7AD0}">
      <dgm:prSet/>
      <dgm:spPr/>
      <dgm:t>
        <a:bodyPr/>
        <a:lstStyle/>
        <a:p>
          <a:r>
            <a:rPr lang="en-US"/>
            <a:t>Northern Hemisphere regions appeared more vocal on Twitter, which may correlate with the spread of Covid-19 and the concentration of English-speaking Twitter users.</a:t>
          </a:r>
        </a:p>
      </dgm:t>
    </dgm:pt>
    <dgm:pt modelId="{FDDFDC15-6C6A-490A-B59C-81118AED9E37}" type="parTrans" cxnId="{B613FDB8-964D-48A5-A4D5-84DCAD2F2D17}">
      <dgm:prSet/>
      <dgm:spPr/>
      <dgm:t>
        <a:bodyPr/>
        <a:lstStyle/>
        <a:p>
          <a:endParaRPr lang="en-US"/>
        </a:p>
      </dgm:t>
    </dgm:pt>
    <dgm:pt modelId="{25E8ACDE-6E86-485B-B42C-2697C050B66C}" type="sibTrans" cxnId="{B613FDB8-964D-48A5-A4D5-84DCAD2F2D17}">
      <dgm:prSet/>
      <dgm:spPr/>
      <dgm:t>
        <a:bodyPr/>
        <a:lstStyle/>
        <a:p>
          <a:endParaRPr lang="en-US"/>
        </a:p>
      </dgm:t>
    </dgm:pt>
    <dgm:pt modelId="{908EA507-D253-4B5E-8636-7F85365F6C7C}" type="pres">
      <dgm:prSet presAssocID="{1482B52F-653F-4013-B738-5D0469F83CB4}" presName="vert0" presStyleCnt="0">
        <dgm:presLayoutVars>
          <dgm:dir/>
          <dgm:animOne val="branch"/>
          <dgm:animLvl val="lvl"/>
        </dgm:presLayoutVars>
      </dgm:prSet>
      <dgm:spPr/>
    </dgm:pt>
    <dgm:pt modelId="{3D592861-6DC4-473F-B477-733A3BDE4700}" type="pres">
      <dgm:prSet presAssocID="{29ABE251-9DA0-4808-BB45-CFF0628D46C8}" presName="thickLine" presStyleLbl="alignNode1" presStyleIdx="0" presStyleCnt="4"/>
      <dgm:spPr/>
    </dgm:pt>
    <dgm:pt modelId="{0EC5F8EA-B0CA-4A66-BEC7-2E86AD38FA80}" type="pres">
      <dgm:prSet presAssocID="{29ABE251-9DA0-4808-BB45-CFF0628D46C8}" presName="horz1" presStyleCnt="0"/>
      <dgm:spPr/>
    </dgm:pt>
    <dgm:pt modelId="{F8A974BF-7D8F-4BA8-A24D-31BC2504CA61}" type="pres">
      <dgm:prSet presAssocID="{29ABE251-9DA0-4808-BB45-CFF0628D46C8}" presName="tx1" presStyleLbl="revTx" presStyleIdx="0" presStyleCnt="4"/>
      <dgm:spPr/>
    </dgm:pt>
    <dgm:pt modelId="{3C9ADCD6-6A63-4D8F-8823-E0E40E631186}" type="pres">
      <dgm:prSet presAssocID="{29ABE251-9DA0-4808-BB45-CFF0628D46C8}" presName="vert1" presStyleCnt="0"/>
      <dgm:spPr/>
    </dgm:pt>
    <dgm:pt modelId="{90DD2080-B5DB-4F47-861C-9D17ABA2FDE2}" type="pres">
      <dgm:prSet presAssocID="{01017B11-00DE-40CB-AE3E-1A7621D8A700}" presName="thickLine" presStyleLbl="alignNode1" presStyleIdx="1" presStyleCnt="4"/>
      <dgm:spPr/>
    </dgm:pt>
    <dgm:pt modelId="{81D504D2-F367-482A-AEFD-C403CE0BD0FC}" type="pres">
      <dgm:prSet presAssocID="{01017B11-00DE-40CB-AE3E-1A7621D8A700}" presName="horz1" presStyleCnt="0"/>
      <dgm:spPr/>
    </dgm:pt>
    <dgm:pt modelId="{99DBBACC-1B93-4386-890F-5FB730E20382}" type="pres">
      <dgm:prSet presAssocID="{01017B11-00DE-40CB-AE3E-1A7621D8A700}" presName="tx1" presStyleLbl="revTx" presStyleIdx="1" presStyleCnt="4"/>
      <dgm:spPr/>
    </dgm:pt>
    <dgm:pt modelId="{C986C0BB-AEBA-4249-8DBB-BA019D56D23B}" type="pres">
      <dgm:prSet presAssocID="{01017B11-00DE-40CB-AE3E-1A7621D8A700}" presName="vert1" presStyleCnt="0"/>
      <dgm:spPr/>
    </dgm:pt>
    <dgm:pt modelId="{8A913A1D-F128-4E98-A594-075E7B1C1CD7}" type="pres">
      <dgm:prSet presAssocID="{AAC99E48-6A09-45FA-AC19-9E9900C48687}" presName="thickLine" presStyleLbl="alignNode1" presStyleIdx="2" presStyleCnt="4"/>
      <dgm:spPr/>
    </dgm:pt>
    <dgm:pt modelId="{FFF956C1-591C-44A5-84A0-A24B9399387C}" type="pres">
      <dgm:prSet presAssocID="{AAC99E48-6A09-45FA-AC19-9E9900C48687}" presName="horz1" presStyleCnt="0"/>
      <dgm:spPr/>
    </dgm:pt>
    <dgm:pt modelId="{D1609D2A-819A-4D60-A8BC-53C0727520E1}" type="pres">
      <dgm:prSet presAssocID="{AAC99E48-6A09-45FA-AC19-9E9900C48687}" presName="tx1" presStyleLbl="revTx" presStyleIdx="2" presStyleCnt="4"/>
      <dgm:spPr/>
    </dgm:pt>
    <dgm:pt modelId="{45E8E493-B6E7-432A-B87B-E8932492873A}" type="pres">
      <dgm:prSet presAssocID="{AAC99E48-6A09-45FA-AC19-9E9900C48687}" presName="vert1" presStyleCnt="0"/>
      <dgm:spPr/>
    </dgm:pt>
    <dgm:pt modelId="{DD73521A-916B-417F-93C3-1AFD4A8F20E5}" type="pres">
      <dgm:prSet presAssocID="{F84044F9-4863-4D03-A1D6-32C6ECEE7AD0}" presName="thickLine" presStyleLbl="alignNode1" presStyleIdx="3" presStyleCnt="4"/>
      <dgm:spPr/>
    </dgm:pt>
    <dgm:pt modelId="{6806DD39-E1B1-4E85-B52B-F9CCD474812A}" type="pres">
      <dgm:prSet presAssocID="{F84044F9-4863-4D03-A1D6-32C6ECEE7AD0}" presName="horz1" presStyleCnt="0"/>
      <dgm:spPr/>
    </dgm:pt>
    <dgm:pt modelId="{B3AD729F-ED8A-4FE3-9F8C-F8D2FF9B2D27}" type="pres">
      <dgm:prSet presAssocID="{F84044F9-4863-4D03-A1D6-32C6ECEE7AD0}" presName="tx1" presStyleLbl="revTx" presStyleIdx="3" presStyleCnt="4"/>
      <dgm:spPr/>
    </dgm:pt>
    <dgm:pt modelId="{B34088A1-9E78-4BD0-9B3B-16C1D43C6F82}" type="pres">
      <dgm:prSet presAssocID="{F84044F9-4863-4D03-A1D6-32C6ECEE7AD0}" presName="vert1" presStyleCnt="0"/>
      <dgm:spPr/>
    </dgm:pt>
  </dgm:ptLst>
  <dgm:cxnLst>
    <dgm:cxn modelId="{5FE2AB22-7FE5-46A8-9D38-1866C46461FB}" type="presOf" srcId="{F84044F9-4863-4D03-A1D6-32C6ECEE7AD0}" destId="{B3AD729F-ED8A-4FE3-9F8C-F8D2FF9B2D27}" srcOrd="0" destOrd="0" presId="urn:microsoft.com/office/officeart/2008/layout/LinedList"/>
    <dgm:cxn modelId="{99B17954-1FCA-4624-92AB-2ADE60E178C5}" srcId="{1482B52F-653F-4013-B738-5D0469F83CB4}" destId="{01017B11-00DE-40CB-AE3E-1A7621D8A700}" srcOrd="1" destOrd="0" parTransId="{3AFAF9F3-6DD7-45B7-9143-A00C00D58951}" sibTransId="{1E8DEC68-FC53-41F2-A64C-438E221945F7}"/>
    <dgm:cxn modelId="{275B087A-BE34-4E86-98E7-00304853B240}" type="presOf" srcId="{1482B52F-653F-4013-B738-5D0469F83CB4}" destId="{908EA507-D253-4B5E-8636-7F85365F6C7C}" srcOrd="0" destOrd="0" presId="urn:microsoft.com/office/officeart/2008/layout/LinedList"/>
    <dgm:cxn modelId="{730ABA8A-4EBD-495E-AD3D-324A72EA26C7}" srcId="{1482B52F-653F-4013-B738-5D0469F83CB4}" destId="{AAC99E48-6A09-45FA-AC19-9E9900C48687}" srcOrd="2" destOrd="0" parTransId="{24A6F82E-703C-40DA-982D-BC4FED41FA6A}" sibTransId="{362ADDC9-9AFF-4AFF-B05D-F2257C7C9982}"/>
    <dgm:cxn modelId="{436DD298-96EE-4B84-AF02-FDFB5EBDCE79}" type="presOf" srcId="{29ABE251-9DA0-4808-BB45-CFF0628D46C8}" destId="{F8A974BF-7D8F-4BA8-A24D-31BC2504CA61}" srcOrd="0" destOrd="0" presId="urn:microsoft.com/office/officeart/2008/layout/LinedList"/>
    <dgm:cxn modelId="{B613FDB8-964D-48A5-A4D5-84DCAD2F2D17}" srcId="{1482B52F-653F-4013-B738-5D0469F83CB4}" destId="{F84044F9-4863-4D03-A1D6-32C6ECEE7AD0}" srcOrd="3" destOrd="0" parTransId="{FDDFDC15-6C6A-490A-B59C-81118AED9E37}" sibTransId="{25E8ACDE-6E86-485B-B42C-2697C050B66C}"/>
    <dgm:cxn modelId="{2BFD09C5-FC15-48F0-B4E2-9ACCDB5232F3}" srcId="{1482B52F-653F-4013-B738-5D0469F83CB4}" destId="{29ABE251-9DA0-4808-BB45-CFF0628D46C8}" srcOrd="0" destOrd="0" parTransId="{D9890BEB-D33B-4069-8B13-69F8B5025C0A}" sibTransId="{681C8684-1556-4A49-8DCD-E279F55E8BAF}"/>
    <dgm:cxn modelId="{45F2EEC8-0680-4119-99BC-5F0B070FA674}" type="presOf" srcId="{01017B11-00DE-40CB-AE3E-1A7621D8A700}" destId="{99DBBACC-1B93-4386-890F-5FB730E20382}" srcOrd="0" destOrd="0" presId="urn:microsoft.com/office/officeart/2008/layout/LinedList"/>
    <dgm:cxn modelId="{F0B095CB-A74F-4ED8-940D-5BD535E44CA4}" type="presOf" srcId="{AAC99E48-6A09-45FA-AC19-9E9900C48687}" destId="{D1609D2A-819A-4D60-A8BC-53C0727520E1}" srcOrd="0" destOrd="0" presId="urn:microsoft.com/office/officeart/2008/layout/LinedList"/>
    <dgm:cxn modelId="{F5172D65-7E8B-434E-BAA8-79BD07BBC605}" type="presParOf" srcId="{908EA507-D253-4B5E-8636-7F85365F6C7C}" destId="{3D592861-6DC4-473F-B477-733A3BDE4700}" srcOrd="0" destOrd="0" presId="urn:microsoft.com/office/officeart/2008/layout/LinedList"/>
    <dgm:cxn modelId="{5634DD93-1A75-4ACF-AB88-9084614077CF}" type="presParOf" srcId="{908EA507-D253-4B5E-8636-7F85365F6C7C}" destId="{0EC5F8EA-B0CA-4A66-BEC7-2E86AD38FA80}" srcOrd="1" destOrd="0" presId="urn:microsoft.com/office/officeart/2008/layout/LinedList"/>
    <dgm:cxn modelId="{17114C80-3B3F-43BB-9334-1FD42F49847C}" type="presParOf" srcId="{0EC5F8EA-B0CA-4A66-BEC7-2E86AD38FA80}" destId="{F8A974BF-7D8F-4BA8-A24D-31BC2504CA61}" srcOrd="0" destOrd="0" presId="urn:microsoft.com/office/officeart/2008/layout/LinedList"/>
    <dgm:cxn modelId="{A9A19BCB-E22D-4CFC-9C6B-91DC7682DBB8}" type="presParOf" srcId="{0EC5F8EA-B0CA-4A66-BEC7-2E86AD38FA80}" destId="{3C9ADCD6-6A63-4D8F-8823-E0E40E631186}" srcOrd="1" destOrd="0" presId="urn:microsoft.com/office/officeart/2008/layout/LinedList"/>
    <dgm:cxn modelId="{738D7680-4A1E-484E-886E-85DC80179261}" type="presParOf" srcId="{908EA507-D253-4B5E-8636-7F85365F6C7C}" destId="{90DD2080-B5DB-4F47-861C-9D17ABA2FDE2}" srcOrd="2" destOrd="0" presId="urn:microsoft.com/office/officeart/2008/layout/LinedList"/>
    <dgm:cxn modelId="{98CB8EFE-EAA6-4443-BAD5-56105F4F73F5}" type="presParOf" srcId="{908EA507-D253-4B5E-8636-7F85365F6C7C}" destId="{81D504D2-F367-482A-AEFD-C403CE0BD0FC}" srcOrd="3" destOrd="0" presId="urn:microsoft.com/office/officeart/2008/layout/LinedList"/>
    <dgm:cxn modelId="{D85AE128-81F0-439F-BF71-BA76E4DE6061}" type="presParOf" srcId="{81D504D2-F367-482A-AEFD-C403CE0BD0FC}" destId="{99DBBACC-1B93-4386-890F-5FB730E20382}" srcOrd="0" destOrd="0" presId="urn:microsoft.com/office/officeart/2008/layout/LinedList"/>
    <dgm:cxn modelId="{1EACBDF8-899E-4ED3-8234-43404A5A4A8F}" type="presParOf" srcId="{81D504D2-F367-482A-AEFD-C403CE0BD0FC}" destId="{C986C0BB-AEBA-4249-8DBB-BA019D56D23B}" srcOrd="1" destOrd="0" presId="urn:microsoft.com/office/officeart/2008/layout/LinedList"/>
    <dgm:cxn modelId="{3AB0B96F-E260-49E9-A89E-D0BBA20151DD}" type="presParOf" srcId="{908EA507-D253-4B5E-8636-7F85365F6C7C}" destId="{8A913A1D-F128-4E98-A594-075E7B1C1CD7}" srcOrd="4" destOrd="0" presId="urn:microsoft.com/office/officeart/2008/layout/LinedList"/>
    <dgm:cxn modelId="{7A08D779-BFAB-44BC-8065-7086DAEAE6FB}" type="presParOf" srcId="{908EA507-D253-4B5E-8636-7F85365F6C7C}" destId="{FFF956C1-591C-44A5-84A0-A24B9399387C}" srcOrd="5" destOrd="0" presId="urn:microsoft.com/office/officeart/2008/layout/LinedList"/>
    <dgm:cxn modelId="{E36A5952-9E24-4B88-AA29-772BC4E3CD66}" type="presParOf" srcId="{FFF956C1-591C-44A5-84A0-A24B9399387C}" destId="{D1609D2A-819A-4D60-A8BC-53C0727520E1}" srcOrd="0" destOrd="0" presId="urn:microsoft.com/office/officeart/2008/layout/LinedList"/>
    <dgm:cxn modelId="{F02E5CE2-FA3A-4C9B-A4D4-50491888F1F3}" type="presParOf" srcId="{FFF956C1-591C-44A5-84A0-A24B9399387C}" destId="{45E8E493-B6E7-432A-B87B-E8932492873A}" srcOrd="1" destOrd="0" presId="urn:microsoft.com/office/officeart/2008/layout/LinedList"/>
    <dgm:cxn modelId="{970A3795-589A-47E0-A365-F3D781B2E83D}" type="presParOf" srcId="{908EA507-D253-4B5E-8636-7F85365F6C7C}" destId="{DD73521A-916B-417F-93C3-1AFD4A8F20E5}" srcOrd="6" destOrd="0" presId="urn:microsoft.com/office/officeart/2008/layout/LinedList"/>
    <dgm:cxn modelId="{7BD1BE37-CA86-4ECA-95DC-08AEDC195B89}" type="presParOf" srcId="{908EA507-D253-4B5E-8636-7F85365F6C7C}" destId="{6806DD39-E1B1-4E85-B52B-F9CCD474812A}" srcOrd="7" destOrd="0" presId="urn:microsoft.com/office/officeart/2008/layout/LinedList"/>
    <dgm:cxn modelId="{47229CFE-898B-4A43-86F6-89B1E326C40F}" type="presParOf" srcId="{6806DD39-E1B1-4E85-B52B-F9CCD474812A}" destId="{B3AD729F-ED8A-4FE3-9F8C-F8D2FF9B2D27}" srcOrd="0" destOrd="0" presId="urn:microsoft.com/office/officeart/2008/layout/LinedList"/>
    <dgm:cxn modelId="{47C89083-F86F-4263-A4A7-7DBD047DF38A}" type="presParOf" srcId="{6806DD39-E1B1-4E85-B52B-F9CCD474812A}" destId="{B34088A1-9E78-4BD0-9B3B-16C1D43C6F8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5896D9-607A-4514-89A5-8A333B87DB0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54F58A14-F8FC-41E9-AC9B-81ABA0ADC5ED}">
      <dgm:prSet/>
      <dgm:spPr/>
      <dgm:t>
        <a:bodyPr/>
        <a:lstStyle/>
        <a:p>
          <a:r>
            <a:rPr lang="en-US"/>
            <a:t>Deeper Linguistic Analysis: Implementing advanced NLP techniques to understand the context and nuances better, such as irony and sarcasm, which are prevalent in social media.</a:t>
          </a:r>
        </a:p>
      </dgm:t>
    </dgm:pt>
    <dgm:pt modelId="{0F902D2D-0A50-4433-9020-441AAF022640}" type="parTrans" cxnId="{C413DC37-47CB-4407-A3EE-E66A99671302}">
      <dgm:prSet/>
      <dgm:spPr/>
      <dgm:t>
        <a:bodyPr/>
        <a:lstStyle/>
        <a:p>
          <a:endParaRPr lang="en-US"/>
        </a:p>
      </dgm:t>
    </dgm:pt>
    <dgm:pt modelId="{52899B9D-582D-4AEA-8732-87B6433588F8}" type="sibTrans" cxnId="{C413DC37-47CB-4407-A3EE-E66A99671302}">
      <dgm:prSet/>
      <dgm:spPr/>
      <dgm:t>
        <a:bodyPr/>
        <a:lstStyle/>
        <a:p>
          <a:endParaRPr lang="en-US"/>
        </a:p>
      </dgm:t>
    </dgm:pt>
    <dgm:pt modelId="{E9340CB8-D8C3-47CF-B1CB-30E4265F1636}">
      <dgm:prSet/>
      <dgm:spPr/>
      <dgm:t>
        <a:bodyPr/>
        <a:lstStyle/>
        <a:p>
          <a:r>
            <a:rPr lang="en-US"/>
            <a:t>Sentiment Tracking Over Time: Extending the analysis to cover subsequent phases of the pandemic could offer insights into long-term sentiment trends.</a:t>
          </a:r>
        </a:p>
      </dgm:t>
    </dgm:pt>
    <dgm:pt modelId="{56FBCB20-6334-4552-96DC-C2CF10FBFF5A}" type="parTrans" cxnId="{EAF6D287-6C7A-44F2-BC59-1EFD49A21304}">
      <dgm:prSet/>
      <dgm:spPr/>
      <dgm:t>
        <a:bodyPr/>
        <a:lstStyle/>
        <a:p>
          <a:endParaRPr lang="en-US"/>
        </a:p>
      </dgm:t>
    </dgm:pt>
    <dgm:pt modelId="{030FC24B-373B-4BF3-BFED-0A89716E5DC3}" type="sibTrans" cxnId="{EAF6D287-6C7A-44F2-BC59-1EFD49A21304}">
      <dgm:prSet/>
      <dgm:spPr/>
      <dgm:t>
        <a:bodyPr/>
        <a:lstStyle/>
        <a:p>
          <a:endParaRPr lang="en-US"/>
        </a:p>
      </dgm:t>
    </dgm:pt>
    <dgm:pt modelId="{E825CF1B-1330-46FD-80B3-80D1D8D71EF4}">
      <dgm:prSet/>
      <dgm:spPr/>
      <dgm:t>
        <a:bodyPr/>
        <a:lstStyle/>
        <a:p>
          <a:r>
            <a:rPr lang="en-US"/>
            <a:t>Cross-Referencing with Events: Integrating global events, policy announcements, and news headlines to correlate sentiment shifts with specific causes.</a:t>
          </a:r>
        </a:p>
      </dgm:t>
    </dgm:pt>
    <dgm:pt modelId="{22DD8559-086C-470B-B3F1-2637F460EDEB}" type="parTrans" cxnId="{131E2CE1-E42B-42C2-AF9D-E235B3E8ABD8}">
      <dgm:prSet/>
      <dgm:spPr/>
      <dgm:t>
        <a:bodyPr/>
        <a:lstStyle/>
        <a:p>
          <a:endParaRPr lang="en-US"/>
        </a:p>
      </dgm:t>
    </dgm:pt>
    <dgm:pt modelId="{62210C07-F997-4C56-9C53-335B2A99956D}" type="sibTrans" cxnId="{131E2CE1-E42B-42C2-AF9D-E235B3E8ABD8}">
      <dgm:prSet/>
      <dgm:spPr/>
      <dgm:t>
        <a:bodyPr/>
        <a:lstStyle/>
        <a:p>
          <a:endParaRPr lang="en-US"/>
        </a:p>
      </dgm:t>
    </dgm:pt>
    <dgm:pt modelId="{E9DC01AE-1AB2-4D67-A08B-CB88673BED19}">
      <dgm:prSet/>
      <dgm:spPr/>
      <dgm:t>
        <a:bodyPr/>
        <a:lstStyle/>
        <a:p>
          <a:r>
            <a:rPr lang="en-US"/>
            <a:t>Comparative Regional Studies: A detailed study to understand why certain regions showed more activity could be insightful. Factors could include the progression of the pandemic, population density, internet penetration, or the presence of major cities that are active on social media.</a:t>
          </a:r>
        </a:p>
      </dgm:t>
    </dgm:pt>
    <dgm:pt modelId="{9CDFB682-2B9A-480D-BD56-FE5EBC19C610}" type="parTrans" cxnId="{08BB4692-54B0-4D1B-BFD6-DB9540041BD5}">
      <dgm:prSet/>
      <dgm:spPr/>
      <dgm:t>
        <a:bodyPr/>
        <a:lstStyle/>
        <a:p>
          <a:endParaRPr lang="en-US"/>
        </a:p>
      </dgm:t>
    </dgm:pt>
    <dgm:pt modelId="{C0DF774B-3BC6-487B-ADB7-67C65B350AF9}" type="sibTrans" cxnId="{08BB4692-54B0-4D1B-BFD6-DB9540041BD5}">
      <dgm:prSet/>
      <dgm:spPr/>
      <dgm:t>
        <a:bodyPr/>
        <a:lstStyle/>
        <a:p>
          <a:endParaRPr lang="en-US"/>
        </a:p>
      </dgm:t>
    </dgm:pt>
    <dgm:pt modelId="{7F4F8A95-9CB5-4F44-ABB5-1333E6645F5A}" type="pres">
      <dgm:prSet presAssocID="{895896D9-607A-4514-89A5-8A333B87DB03}" presName="linear" presStyleCnt="0">
        <dgm:presLayoutVars>
          <dgm:animLvl val="lvl"/>
          <dgm:resizeHandles val="exact"/>
        </dgm:presLayoutVars>
      </dgm:prSet>
      <dgm:spPr/>
    </dgm:pt>
    <dgm:pt modelId="{447D2885-CE69-4564-BC7E-70503C951ACD}" type="pres">
      <dgm:prSet presAssocID="{54F58A14-F8FC-41E9-AC9B-81ABA0ADC5ED}" presName="parentText" presStyleLbl="node1" presStyleIdx="0" presStyleCnt="4">
        <dgm:presLayoutVars>
          <dgm:chMax val="0"/>
          <dgm:bulletEnabled val="1"/>
        </dgm:presLayoutVars>
      </dgm:prSet>
      <dgm:spPr/>
    </dgm:pt>
    <dgm:pt modelId="{5F13D224-1DDD-4041-BD46-19517C35B63D}" type="pres">
      <dgm:prSet presAssocID="{52899B9D-582D-4AEA-8732-87B6433588F8}" presName="spacer" presStyleCnt="0"/>
      <dgm:spPr/>
    </dgm:pt>
    <dgm:pt modelId="{5177FC40-74C4-4B57-B11D-B206DCB3CD3F}" type="pres">
      <dgm:prSet presAssocID="{E9340CB8-D8C3-47CF-B1CB-30E4265F1636}" presName="parentText" presStyleLbl="node1" presStyleIdx="1" presStyleCnt="4">
        <dgm:presLayoutVars>
          <dgm:chMax val="0"/>
          <dgm:bulletEnabled val="1"/>
        </dgm:presLayoutVars>
      </dgm:prSet>
      <dgm:spPr/>
    </dgm:pt>
    <dgm:pt modelId="{727EBECD-5C85-4305-817D-6B4394F2ABFA}" type="pres">
      <dgm:prSet presAssocID="{030FC24B-373B-4BF3-BFED-0A89716E5DC3}" presName="spacer" presStyleCnt="0"/>
      <dgm:spPr/>
    </dgm:pt>
    <dgm:pt modelId="{97866C06-EEDC-46AE-9C7D-D4AAB36C7902}" type="pres">
      <dgm:prSet presAssocID="{E825CF1B-1330-46FD-80B3-80D1D8D71EF4}" presName="parentText" presStyleLbl="node1" presStyleIdx="2" presStyleCnt="4">
        <dgm:presLayoutVars>
          <dgm:chMax val="0"/>
          <dgm:bulletEnabled val="1"/>
        </dgm:presLayoutVars>
      </dgm:prSet>
      <dgm:spPr/>
    </dgm:pt>
    <dgm:pt modelId="{2BB3D59B-4D52-4733-8C4E-4D1EFEAB9199}" type="pres">
      <dgm:prSet presAssocID="{62210C07-F997-4C56-9C53-335B2A99956D}" presName="spacer" presStyleCnt="0"/>
      <dgm:spPr/>
    </dgm:pt>
    <dgm:pt modelId="{95EEF200-326E-4027-9CD7-3471CDC0D71E}" type="pres">
      <dgm:prSet presAssocID="{E9DC01AE-1AB2-4D67-A08B-CB88673BED19}" presName="parentText" presStyleLbl="node1" presStyleIdx="3" presStyleCnt="4">
        <dgm:presLayoutVars>
          <dgm:chMax val="0"/>
          <dgm:bulletEnabled val="1"/>
        </dgm:presLayoutVars>
      </dgm:prSet>
      <dgm:spPr/>
    </dgm:pt>
  </dgm:ptLst>
  <dgm:cxnLst>
    <dgm:cxn modelId="{ADCD010C-49F6-4F36-8237-920CF899B123}" type="presOf" srcId="{E9DC01AE-1AB2-4D67-A08B-CB88673BED19}" destId="{95EEF200-326E-4027-9CD7-3471CDC0D71E}" srcOrd="0" destOrd="0" presId="urn:microsoft.com/office/officeart/2005/8/layout/vList2"/>
    <dgm:cxn modelId="{D20DBD27-F747-4E15-917E-4898B377D218}" type="presOf" srcId="{895896D9-607A-4514-89A5-8A333B87DB03}" destId="{7F4F8A95-9CB5-4F44-ABB5-1333E6645F5A}" srcOrd="0" destOrd="0" presId="urn:microsoft.com/office/officeart/2005/8/layout/vList2"/>
    <dgm:cxn modelId="{C413DC37-47CB-4407-A3EE-E66A99671302}" srcId="{895896D9-607A-4514-89A5-8A333B87DB03}" destId="{54F58A14-F8FC-41E9-AC9B-81ABA0ADC5ED}" srcOrd="0" destOrd="0" parTransId="{0F902D2D-0A50-4433-9020-441AAF022640}" sibTransId="{52899B9D-582D-4AEA-8732-87B6433588F8}"/>
    <dgm:cxn modelId="{EAF6D287-6C7A-44F2-BC59-1EFD49A21304}" srcId="{895896D9-607A-4514-89A5-8A333B87DB03}" destId="{E9340CB8-D8C3-47CF-B1CB-30E4265F1636}" srcOrd="1" destOrd="0" parTransId="{56FBCB20-6334-4552-96DC-C2CF10FBFF5A}" sibTransId="{030FC24B-373B-4BF3-BFED-0A89716E5DC3}"/>
    <dgm:cxn modelId="{08BB4692-54B0-4D1B-BFD6-DB9540041BD5}" srcId="{895896D9-607A-4514-89A5-8A333B87DB03}" destId="{E9DC01AE-1AB2-4D67-A08B-CB88673BED19}" srcOrd="3" destOrd="0" parTransId="{9CDFB682-2B9A-480D-BD56-FE5EBC19C610}" sibTransId="{C0DF774B-3BC6-487B-ADB7-67C65B350AF9}"/>
    <dgm:cxn modelId="{81AAE2CE-EBFB-4798-851E-BD4684404E73}" type="presOf" srcId="{E9340CB8-D8C3-47CF-B1CB-30E4265F1636}" destId="{5177FC40-74C4-4B57-B11D-B206DCB3CD3F}" srcOrd="0" destOrd="0" presId="urn:microsoft.com/office/officeart/2005/8/layout/vList2"/>
    <dgm:cxn modelId="{131E2CE1-E42B-42C2-AF9D-E235B3E8ABD8}" srcId="{895896D9-607A-4514-89A5-8A333B87DB03}" destId="{E825CF1B-1330-46FD-80B3-80D1D8D71EF4}" srcOrd="2" destOrd="0" parTransId="{22DD8559-086C-470B-B3F1-2637F460EDEB}" sibTransId="{62210C07-F997-4C56-9C53-335B2A99956D}"/>
    <dgm:cxn modelId="{C48354E4-5D8C-4245-9830-9E31C4070B78}" type="presOf" srcId="{E825CF1B-1330-46FD-80B3-80D1D8D71EF4}" destId="{97866C06-EEDC-46AE-9C7D-D4AAB36C7902}" srcOrd="0" destOrd="0" presId="urn:microsoft.com/office/officeart/2005/8/layout/vList2"/>
    <dgm:cxn modelId="{C1A0DDFE-ACA0-419E-8345-94E6BBCAFBA8}" type="presOf" srcId="{54F58A14-F8FC-41E9-AC9B-81ABA0ADC5ED}" destId="{447D2885-CE69-4564-BC7E-70503C951ACD}" srcOrd="0" destOrd="0" presId="urn:microsoft.com/office/officeart/2005/8/layout/vList2"/>
    <dgm:cxn modelId="{3FFCE3CB-FD3F-4402-86B6-1A556A3FDF3F}" type="presParOf" srcId="{7F4F8A95-9CB5-4F44-ABB5-1333E6645F5A}" destId="{447D2885-CE69-4564-BC7E-70503C951ACD}" srcOrd="0" destOrd="0" presId="urn:microsoft.com/office/officeart/2005/8/layout/vList2"/>
    <dgm:cxn modelId="{30067A99-56EA-4CA9-8254-E5F01F24DB68}" type="presParOf" srcId="{7F4F8A95-9CB5-4F44-ABB5-1333E6645F5A}" destId="{5F13D224-1DDD-4041-BD46-19517C35B63D}" srcOrd="1" destOrd="0" presId="urn:microsoft.com/office/officeart/2005/8/layout/vList2"/>
    <dgm:cxn modelId="{D2EFBA41-BD97-4DC3-80DB-28506935F6B6}" type="presParOf" srcId="{7F4F8A95-9CB5-4F44-ABB5-1333E6645F5A}" destId="{5177FC40-74C4-4B57-B11D-B206DCB3CD3F}" srcOrd="2" destOrd="0" presId="urn:microsoft.com/office/officeart/2005/8/layout/vList2"/>
    <dgm:cxn modelId="{9C4E9330-E60D-44FF-BF01-353166379954}" type="presParOf" srcId="{7F4F8A95-9CB5-4F44-ABB5-1333E6645F5A}" destId="{727EBECD-5C85-4305-817D-6B4394F2ABFA}" srcOrd="3" destOrd="0" presId="urn:microsoft.com/office/officeart/2005/8/layout/vList2"/>
    <dgm:cxn modelId="{E2F64E9D-712B-4BA8-99FE-6219D45BB8EB}" type="presParOf" srcId="{7F4F8A95-9CB5-4F44-ABB5-1333E6645F5A}" destId="{97866C06-EEDC-46AE-9C7D-D4AAB36C7902}" srcOrd="4" destOrd="0" presId="urn:microsoft.com/office/officeart/2005/8/layout/vList2"/>
    <dgm:cxn modelId="{EAB99AF6-6C4A-424B-A3A1-1DF109A30D48}" type="presParOf" srcId="{7F4F8A95-9CB5-4F44-ABB5-1333E6645F5A}" destId="{2BB3D59B-4D52-4733-8C4E-4D1EFEAB9199}" srcOrd="5" destOrd="0" presId="urn:microsoft.com/office/officeart/2005/8/layout/vList2"/>
    <dgm:cxn modelId="{969A0A97-6595-42D3-96F5-FE1A40C222DF}" type="presParOf" srcId="{7F4F8A95-9CB5-4F44-ABB5-1333E6645F5A}" destId="{95EEF200-326E-4027-9CD7-3471CDC0D71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E4431-7827-4323-BA86-C8B98F5051C8}">
      <dsp:nvSpPr>
        <dsp:cNvPr id="0" name=""/>
        <dsp:cNvSpPr/>
      </dsp:nvSpPr>
      <dsp:spPr>
        <a:xfrm>
          <a:off x="0" y="509982"/>
          <a:ext cx="6833175" cy="815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330" tIns="291592" rIns="53033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Real data of tweets collected during the outbreak of the Covid-19 disease.</a:t>
          </a:r>
        </a:p>
      </dsp:txBody>
      <dsp:txXfrm>
        <a:off x="0" y="509982"/>
        <a:ext cx="6833175" cy="815850"/>
      </dsp:txXfrm>
    </dsp:sp>
    <dsp:sp modelId="{8FA9D781-4C1C-41BC-8D71-DBDDA6B6D25B}">
      <dsp:nvSpPr>
        <dsp:cNvPr id="0" name=""/>
        <dsp:cNvSpPr/>
      </dsp:nvSpPr>
      <dsp:spPr>
        <a:xfrm>
          <a:off x="341658" y="303342"/>
          <a:ext cx="4783222"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622300">
            <a:lnSpc>
              <a:spcPct val="90000"/>
            </a:lnSpc>
            <a:spcBef>
              <a:spcPct val="0"/>
            </a:spcBef>
            <a:spcAft>
              <a:spcPct val="35000"/>
            </a:spcAft>
            <a:buNone/>
          </a:pPr>
          <a:r>
            <a:rPr lang="en-US" sz="1400" b="1" kern="1200"/>
            <a:t>Given Data: </a:t>
          </a:r>
          <a:endParaRPr lang="en-US" sz="1400" kern="1200"/>
        </a:p>
      </dsp:txBody>
      <dsp:txXfrm>
        <a:off x="361833" y="323517"/>
        <a:ext cx="4742872" cy="372930"/>
      </dsp:txXfrm>
    </dsp:sp>
    <dsp:sp modelId="{FC21D0EF-7B75-40D8-BA32-2132B2A55604}">
      <dsp:nvSpPr>
        <dsp:cNvPr id="0" name=""/>
        <dsp:cNvSpPr/>
      </dsp:nvSpPr>
      <dsp:spPr>
        <a:xfrm>
          <a:off x="0" y="1608072"/>
          <a:ext cx="6833175" cy="815850"/>
        </a:xfrm>
        <a:prstGeom prst="rect">
          <a:avLst/>
        </a:prstGeom>
        <a:solidFill>
          <a:schemeClr val="lt1">
            <a:alpha val="90000"/>
            <a:hueOff val="0"/>
            <a:satOff val="0"/>
            <a:lumOff val="0"/>
            <a:alphaOff val="0"/>
          </a:schemeClr>
        </a:solidFill>
        <a:ln w="12700" cap="flat" cmpd="sng" algn="ctr">
          <a:solidFill>
            <a:schemeClr val="accent2">
              <a:hueOff val="491525"/>
              <a:satOff val="-3316"/>
              <a:lumOff val="-8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330" tIns="291592" rIns="53033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Conduct sentiment analysis on the collected tweets to understand public perception and sentiment towards the COVID-19 pandemic.</a:t>
          </a:r>
        </a:p>
      </dsp:txBody>
      <dsp:txXfrm>
        <a:off x="0" y="1608072"/>
        <a:ext cx="6833175" cy="815850"/>
      </dsp:txXfrm>
    </dsp:sp>
    <dsp:sp modelId="{F7B1DA40-7960-4FEC-A10B-C5E82B0FB1CD}">
      <dsp:nvSpPr>
        <dsp:cNvPr id="0" name=""/>
        <dsp:cNvSpPr/>
      </dsp:nvSpPr>
      <dsp:spPr>
        <a:xfrm>
          <a:off x="341658" y="1401432"/>
          <a:ext cx="4783222" cy="413280"/>
        </a:xfrm>
        <a:prstGeom prst="roundRect">
          <a:avLst/>
        </a:prstGeom>
        <a:solidFill>
          <a:schemeClr val="accent2">
            <a:hueOff val="491525"/>
            <a:satOff val="-3316"/>
            <a:lumOff val="-8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622300">
            <a:lnSpc>
              <a:spcPct val="90000"/>
            </a:lnSpc>
            <a:spcBef>
              <a:spcPct val="0"/>
            </a:spcBef>
            <a:spcAft>
              <a:spcPct val="35000"/>
            </a:spcAft>
            <a:buNone/>
          </a:pPr>
          <a:r>
            <a:rPr lang="en-US" sz="1400" b="1" kern="1200"/>
            <a:t>Objective: </a:t>
          </a:r>
          <a:endParaRPr lang="en-US" sz="1400" kern="1200"/>
        </a:p>
      </dsp:txBody>
      <dsp:txXfrm>
        <a:off x="361833" y="1421607"/>
        <a:ext cx="4742872" cy="372930"/>
      </dsp:txXfrm>
    </dsp:sp>
    <dsp:sp modelId="{4193D8AA-CF69-4FF4-89CE-20DEE9DDE051}">
      <dsp:nvSpPr>
        <dsp:cNvPr id="0" name=""/>
        <dsp:cNvSpPr/>
      </dsp:nvSpPr>
      <dsp:spPr>
        <a:xfrm>
          <a:off x="0" y="2706162"/>
          <a:ext cx="6833175" cy="1036350"/>
        </a:xfrm>
        <a:prstGeom prst="rect">
          <a:avLst/>
        </a:prstGeom>
        <a:solidFill>
          <a:schemeClr val="lt1">
            <a:alpha val="90000"/>
            <a:hueOff val="0"/>
            <a:satOff val="0"/>
            <a:lumOff val="0"/>
            <a:alphaOff val="0"/>
          </a:schemeClr>
        </a:solidFill>
        <a:ln w="12700" cap="flat" cmpd="sng" algn="ctr">
          <a:solidFill>
            <a:schemeClr val="accent2">
              <a:hueOff val="983050"/>
              <a:satOff val="-6633"/>
              <a:lumOff val="-16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330" tIns="291592" rIns="53033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The perception of the disease significantly impacted psychological care.</a:t>
          </a:r>
        </a:p>
        <a:p>
          <a:pPr marL="114300" lvl="1" indent="-114300" algn="l" defTabSz="622300">
            <a:lnSpc>
              <a:spcPct val="90000"/>
            </a:lnSpc>
            <a:spcBef>
              <a:spcPct val="0"/>
            </a:spcBef>
            <a:spcAft>
              <a:spcPct val="15000"/>
            </a:spcAft>
            <a:buChar char="•"/>
          </a:pPr>
          <a:r>
            <a:rPr lang="en-US" sz="1400" kern="1200"/>
            <a:t>Negative sentiments expressed in tweets reflected the psychological health challenges faced by individuals.</a:t>
          </a:r>
        </a:p>
      </dsp:txBody>
      <dsp:txXfrm>
        <a:off x="0" y="2706162"/>
        <a:ext cx="6833175" cy="1036350"/>
      </dsp:txXfrm>
    </dsp:sp>
    <dsp:sp modelId="{4B79B677-F0A6-4ACA-B792-C26246113D86}">
      <dsp:nvSpPr>
        <dsp:cNvPr id="0" name=""/>
        <dsp:cNvSpPr/>
      </dsp:nvSpPr>
      <dsp:spPr>
        <a:xfrm>
          <a:off x="341658" y="2499523"/>
          <a:ext cx="4783222" cy="413280"/>
        </a:xfrm>
        <a:prstGeom prst="roundRect">
          <a:avLst/>
        </a:prstGeom>
        <a:solidFill>
          <a:schemeClr val="accent2">
            <a:hueOff val="983050"/>
            <a:satOff val="-6633"/>
            <a:lumOff val="-16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622300">
            <a:lnSpc>
              <a:spcPct val="90000"/>
            </a:lnSpc>
            <a:spcBef>
              <a:spcPct val="0"/>
            </a:spcBef>
            <a:spcAft>
              <a:spcPct val="35000"/>
            </a:spcAft>
            <a:buNone/>
          </a:pPr>
          <a:r>
            <a:rPr lang="en-US" sz="1400" b="1" kern="1200"/>
            <a:t>Significance:</a:t>
          </a:r>
          <a:endParaRPr lang="en-US" sz="1400" kern="1200"/>
        </a:p>
      </dsp:txBody>
      <dsp:txXfrm>
        <a:off x="361833" y="2519698"/>
        <a:ext cx="4742872" cy="372930"/>
      </dsp:txXfrm>
    </dsp:sp>
    <dsp:sp modelId="{8DE30B0B-A16E-4E03-B5C6-3C63C855078F}">
      <dsp:nvSpPr>
        <dsp:cNvPr id="0" name=""/>
        <dsp:cNvSpPr/>
      </dsp:nvSpPr>
      <dsp:spPr>
        <a:xfrm>
          <a:off x="0" y="4024753"/>
          <a:ext cx="6833175" cy="1256850"/>
        </a:xfrm>
        <a:prstGeom prst="rect">
          <a:avLst/>
        </a:prstGeom>
        <a:solidFill>
          <a:schemeClr val="lt1">
            <a:alpha val="90000"/>
            <a:hueOff val="0"/>
            <a:satOff val="0"/>
            <a:lumOff val="0"/>
            <a:alphaOff val="0"/>
          </a:schemeClr>
        </a:solidFill>
        <a:ln w="12700" cap="flat" cmpd="sng" algn="ctr">
          <a:solidFill>
            <a:schemeClr val="accent2">
              <a:hueOff val="1474575"/>
              <a:satOff val="-9949"/>
              <a:lumOff val="-25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330" tIns="291592" rIns="53033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Identify which parts of the world were most affected by mental trauma as indicated by negative sentiments in tweets.</a:t>
          </a:r>
        </a:p>
        <a:p>
          <a:pPr marL="114300" lvl="1" indent="-114300" algn="l" defTabSz="622300">
            <a:lnSpc>
              <a:spcPct val="90000"/>
            </a:lnSpc>
            <a:spcBef>
              <a:spcPct val="0"/>
            </a:spcBef>
            <a:spcAft>
              <a:spcPct val="15000"/>
            </a:spcAft>
            <a:buChar char="•"/>
          </a:pPr>
          <a:r>
            <a:rPr lang="en-US" sz="1400" kern="1200"/>
            <a:t>Provide real-time analysis of the situation to facilitate prompt support to regions most in need, anticipating future outbreaks or crises.</a:t>
          </a:r>
        </a:p>
      </dsp:txBody>
      <dsp:txXfrm>
        <a:off x="0" y="4024753"/>
        <a:ext cx="6833175" cy="1256850"/>
      </dsp:txXfrm>
    </dsp:sp>
    <dsp:sp modelId="{013D561C-AD21-4A51-992A-BA4809FAB75E}">
      <dsp:nvSpPr>
        <dsp:cNvPr id="0" name=""/>
        <dsp:cNvSpPr/>
      </dsp:nvSpPr>
      <dsp:spPr>
        <a:xfrm>
          <a:off x="341658" y="3818112"/>
          <a:ext cx="4783222" cy="413280"/>
        </a:xfrm>
        <a:prstGeom prst="roundRect">
          <a:avLst/>
        </a:prstGeom>
        <a:solidFill>
          <a:schemeClr val="accent2">
            <a:hueOff val="1474575"/>
            <a:satOff val="-9949"/>
            <a:lumOff val="-25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622300">
            <a:lnSpc>
              <a:spcPct val="90000"/>
            </a:lnSpc>
            <a:spcBef>
              <a:spcPct val="0"/>
            </a:spcBef>
            <a:spcAft>
              <a:spcPct val="35000"/>
            </a:spcAft>
            <a:buNone/>
          </a:pPr>
          <a:r>
            <a:rPr lang="en-US" sz="1400" b="1" kern="1200"/>
            <a:t>Goal:</a:t>
          </a:r>
          <a:endParaRPr lang="en-US" sz="1400" kern="1200"/>
        </a:p>
      </dsp:txBody>
      <dsp:txXfrm>
        <a:off x="361833" y="3838287"/>
        <a:ext cx="4742872"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86EA2-DFF9-4E97-8AD9-084833214EB9}">
      <dsp:nvSpPr>
        <dsp:cNvPr id="0" name=""/>
        <dsp:cNvSpPr/>
      </dsp:nvSpPr>
      <dsp:spPr>
        <a:xfrm rot="5400000">
          <a:off x="3311329" y="-1240762"/>
          <a:ext cx="808809" cy="3497161"/>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Collection of 41157 tweets from Twitter during the critical initial months of the Covid-19 pandemic, capturing global public sentiment.</a:t>
          </a:r>
        </a:p>
      </dsp:txBody>
      <dsp:txXfrm rot="-5400000">
        <a:off x="1967154" y="142896"/>
        <a:ext cx="3457678" cy="729843"/>
      </dsp:txXfrm>
    </dsp:sp>
    <dsp:sp modelId="{F03F12E3-F8CC-4A8B-859F-B83876AAEC72}">
      <dsp:nvSpPr>
        <dsp:cNvPr id="0" name=""/>
        <dsp:cNvSpPr/>
      </dsp:nvSpPr>
      <dsp:spPr>
        <a:xfrm>
          <a:off x="0" y="2312"/>
          <a:ext cx="1967153" cy="101101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Scope: </a:t>
          </a:r>
          <a:endParaRPr lang="en-US" sz="1900" kern="1200"/>
        </a:p>
      </dsp:txBody>
      <dsp:txXfrm>
        <a:off x="49354" y="51666"/>
        <a:ext cx="1868445" cy="912304"/>
      </dsp:txXfrm>
    </dsp:sp>
    <dsp:sp modelId="{BBA009E3-9019-4A4E-ADA7-800606EA7ED5}">
      <dsp:nvSpPr>
        <dsp:cNvPr id="0" name=""/>
        <dsp:cNvSpPr/>
      </dsp:nvSpPr>
      <dsp:spPr>
        <a:xfrm rot="5400000">
          <a:off x="3311329" y="-179199"/>
          <a:ext cx="808809" cy="3497161"/>
        </a:xfrm>
        <a:prstGeom prst="round2SameRect">
          <a:avLst/>
        </a:prstGeom>
        <a:solidFill>
          <a:schemeClr val="accent5">
            <a:tint val="40000"/>
            <a:alpha val="90000"/>
            <a:hueOff val="335835"/>
            <a:satOff val="1098"/>
            <a:lumOff val="-42"/>
            <a:alphaOff val="0"/>
          </a:schemeClr>
        </a:solidFill>
        <a:ln w="12700" cap="flat" cmpd="sng" algn="ctr">
          <a:solidFill>
            <a:schemeClr val="accent5">
              <a:tint val="40000"/>
              <a:alpha val="90000"/>
              <a:hueOff val="335835"/>
              <a:satOff val="1098"/>
              <a:lumOff val="-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Tweets span from 03/16/2020 to 04/14/2020, offering insights into evolving sentiments as the situation developed.</a:t>
          </a:r>
        </a:p>
      </dsp:txBody>
      <dsp:txXfrm rot="-5400000">
        <a:off x="1967154" y="1204459"/>
        <a:ext cx="3457678" cy="729843"/>
      </dsp:txXfrm>
    </dsp:sp>
    <dsp:sp modelId="{416D4027-14A2-4B47-95DD-95F29E51DAC3}">
      <dsp:nvSpPr>
        <dsp:cNvPr id="0" name=""/>
        <dsp:cNvSpPr/>
      </dsp:nvSpPr>
      <dsp:spPr>
        <a:xfrm>
          <a:off x="0" y="1063875"/>
          <a:ext cx="1967153" cy="1011012"/>
        </a:xfrm>
        <a:prstGeom prst="roundRect">
          <a:avLst/>
        </a:prstGeom>
        <a:solidFill>
          <a:schemeClr val="accent5">
            <a:hueOff val="380342"/>
            <a:satOff val="1494"/>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Period: </a:t>
          </a:r>
          <a:endParaRPr lang="en-US" sz="1900" kern="1200"/>
        </a:p>
      </dsp:txBody>
      <dsp:txXfrm>
        <a:off x="49354" y="1113229"/>
        <a:ext cx="1868445" cy="912304"/>
      </dsp:txXfrm>
    </dsp:sp>
    <dsp:sp modelId="{4C52ADEB-EB7B-475A-8563-276466D85DC2}">
      <dsp:nvSpPr>
        <dsp:cNvPr id="0" name=""/>
        <dsp:cNvSpPr/>
      </dsp:nvSpPr>
      <dsp:spPr>
        <a:xfrm rot="5400000">
          <a:off x="3311329" y="882363"/>
          <a:ext cx="808809" cy="3497161"/>
        </a:xfrm>
        <a:prstGeom prst="round2SameRect">
          <a:avLst/>
        </a:prstGeom>
        <a:solidFill>
          <a:schemeClr val="accent5">
            <a:tint val="40000"/>
            <a:alpha val="90000"/>
            <a:hueOff val="671670"/>
            <a:satOff val="2195"/>
            <a:lumOff val="-84"/>
            <a:alphaOff val="0"/>
          </a:schemeClr>
        </a:solidFill>
        <a:ln w="12700" cap="flat" cmpd="sng" algn="ctr">
          <a:solidFill>
            <a:schemeClr val="accent5">
              <a:tint val="40000"/>
              <a:alpha val="90000"/>
              <a:hueOff val="671670"/>
              <a:satOff val="2195"/>
              <a:lumOff val="-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Tweets are categorized into sentiments (Positive, Negative, Neutral), facilitating an analysis of public mood.</a:t>
          </a:r>
        </a:p>
      </dsp:txBody>
      <dsp:txXfrm rot="-5400000">
        <a:off x="1967154" y="2266022"/>
        <a:ext cx="3457678" cy="729843"/>
      </dsp:txXfrm>
    </dsp:sp>
    <dsp:sp modelId="{6BB9339F-143F-478F-B01A-F1E1D17820C0}">
      <dsp:nvSpPr>
        <dsp:cNvPr id="0" name=""/>
        <dsp:cNvSpPr/>
      </dsp:nvSpPr>
      <dsp:spPr>
        <a:xfrm>
          <a:off x="0" y="2125438"/>
          <a:ext cx="1967153" cy="1011012"/>
        </a:xfrm>
        <a:prstGeom prst="roundRect">
          <a:avLst/>
        </a:prstGeom>
        <a:solidFill>
          <a:schemeClr val="accent5">
            <a:hueOff val="760683"/>
            <a:satOff val="2988"/>
            <a:lumOff val="-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Sentiment Classification: </a:t>
          </a:r>
          <a:endParaRPr lang="en-US" sz="1900" kern="1200"/>
        </a:p>
      </dsp:txBody>
      <dsp:txXfrm>
        <a:off x="49354" y="2174792"/>
        <a:ext cx="1868445" cy="912304"/>
      </dsp:txXfrm>
    </dsp:sp>
    <dsp:sp modelId="{88385A34-66D9-49AC-93CE-179A86E16C36}">
      <dsp:nvSpPr>
        <dsp:cNvPr id="0" name=""/>
        <dsp:cNvSpPr/>
      </dsp:nvSpPr>
      <dsp:spPr>
        <a:xfrm rot="5400000">
          <a:off x="3311329" y="1943926"/>
          <a:ext cx="808809" cy="3497161"/>
        </a:xfrm>
        <a:prstGeom prst="round2SameRect">
          <a:avLst/>
        </a:prstGeom>
        <a:solidFill>
          <a:schemeClr val="accent5">
            <a:tint val="40000"/>
            <a:alpha val="90000"/>
            <a:hueOff val="1007505"/>
            <a:satOff val="3293"/>
            <a:lumOff val="-126"/>
            <a:alphaOff val="0"/>
          </a:schemeClr>
        </a:solidFill>
        <a:ln w="12700" cap="flat" cmpd="sng" algn="ctr">
          <a:solidFill>
            <a:schemeClr val="accent5">
              <a:tint val="40000"/>
              <a:alpha val="90000"/>
              <a:hueOff val="1007505"/>
              <a:satOff val="3293"/>
              <a:lumOff val="-1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Includes location data for geographical sentiment analysis, highlighting regions with pronounced negative sentiments.</a:t>
          </a:r>
        </a:p>
      </dsp:txBody>
      <dsp:txXfrm rot="-5400000">
        <a:off x="1967154" y="3327585"/>
        <a:ext cx="3457678" cy="729843"/>
      </dsp:txXfrm>
    </dsp:sp>
    <dsp:sp modelId="{E5C0F27A-9B82-4A22-88FC-5C07C6A6948A}">
      <dsp:nvSpPr>
        <dsp:cNvPr id="0" name=""/>
        <dsp:cNvSpPr/>
      </dsp:nvSpPr>
      <dsp:spPr>
        <a:xfrm>
          <a:off x="0" y="3187001"/>
          <a:ext cx="1967153" cy="1011012"/>
        </a:xfrm>
        <a:prstGeom prst="roundRect">
          <a:avLst/>
        </a:prstGeom>
        <a:solidFill>
          <a:schemeClr val="accent5">
            <a:hueOff val="1141025"/>
            <a:satOff val="4482"/>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Geographical Insights: </a:t>
          </a:r>
          <a:endParaRPr lang="en-US" sz="1900" kern="1200"/>
        </a:p>
      </dsp:txBody>
      <dsp:txXfrm>
        <a:off x="49354" y="3236355"/>
        <a:ext cx="1868445" cy="912304"/>
      </dsp:txXfrm>
    </dsp:sp>
    <dsp:sp modelId="{AB46099A-5630-4E68-878E-10B793E3813C}">
      <dsp:nvSpPr>
        <dsp:cNvPr id="0" name=""/>
        <dsp:cNvSpPr/>
      </dsp:nvSpPr>
      <dsp:spPr>
        <a:xfrm rot="5400000">
          <a:off x="3311329" y="3005489"/>
          <a:ext cx="808809" cy="3497161"/>
        </a:xfrm>
        <a:prstGeom prst="round2SameRect">
          <a:avLst/>
        </a:prstGeom>
        <a:solidFill>
          <a:schemeClr val="accent5">
            <a:tint val="40000"/>
            <a:alpha val="90000"/>
            <a:hueOff val="1343340"/>
            <a:satOff val="4391"/>
            <a:lumOff val="-168"/>
            <a:alphaOff val="0"/>
          </a:schemeClr>
        </a:solidFill>
        <a:ln w="12700" cap="flat" cmpd="sng" algn="ctr">
          <a:solidFill>
            <a:schemeClr val="accent5">
              <a:tint val="40000"/>
              <a:alpha val="90000"/>
              <a:hueOff val="1343340"/>
              <a:satOff val="4391"/>
              <a:lumOff val="-1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To leverage sentiment analysis for understanding public perception, identifying regions under mental distress, and aiding future outbreak preparedness.</a:t>
          </a:r>
        </a:p>
      </dsp:txBody>
      <dsp:txXfrm rot="-5400000">
        <a:off x="1967154" y="4389148"/>
        <a:ext cx="3457678" cy="729843"/>
      </dsp:txXfrm>
    </dsp:sp>
    <dsp:sp modelId="{80172942-72B6-48ED-9E09-1BEFEE185819}">
      <dsp:nvSpPr>
        <dsp:cNvPr id="0" name=""/>
        <dsp:cNvSpPr/>
      </dsp:nvSpPr>
      <dsp:spPr>
        <a:xfrm>
          <a:off x="0" y="4248564"/>
          <a:ext cx="1967153" cy="1011012"/>
        </a:xfrm>
        <a:prstGeom prst="roundRect">
          <a:avLst/>
        </a:prstGeom>
        <a:solidFill>
          <a:schemeClr val="accent5">
            <a:hueOff val="1521366"/>
            <a:satOff val="5976"/>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Objective: </a:t>
          </a:r>
          <a:endParaRPr lang="en-US" sz="1900" kern="1200"/>
        </a:p>
      </dsp:txBody>
      <dsp:txXfrm>
        <a:off x="49354" y="4297918"/>
        <a:ext cx="1868445" cy="912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973C9-7B0D-47E7-A39D-B7129DCAA47E}">
      <dsp:nvSpPr>
        <dsp:cNvPr id="0" name=""/>
        <dsp:cNvSpPr/>
      </dsp:nvSpPr>
      <dsp:spPr>
        <a:xfrm>
          <a:off x="0" y="3534"/>
          <a:ext cx="5071569" cy="7742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DFD79C-817F-492F-B3CD-70B6DEAB3AC1}">
      <dsp:nvSpPr>
        <dsp:cNvPr id="0" name=""/>
        <dsp:cNvSpPr/>
      </dsp:nvSpPr>
      <dsp:spPr>
        <a:xfrm>
          <a:off x="234206" y="177737"/>
          <a:ext cx="426246" cy="425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B1F2E1-02C3-40E0-8229-B33706B4B5B9}">
      <dsp:nvSpPr>
        <dsp:cNvPr id="0" name=""/>
        <dsp:cNvSpPr/>
      </dsp:nvSpPr>
      <dsp:spPr>
        <a:xfrm>
          <a:off x="894659" y="3534"/>
          <a:ext cx="4149812" cy="82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61" tIns="87061" rIns="87061" bIns="87061" numCol="1" spcCol="1270" anchor="ctr" anchorCtr="0">
          <a:noAutofit/>
        </a:bodyPr>
        <a:lstStyle/>
        <a:p>
          <a:pPr marL="0" lvl="0" indent="0" algn="l" defTabSz="622300">
            <a:lnSpc>
              <a:spcPct val="100000"/>
            </a:lnSpc>
            <a:spcBef>
              <a:spcPct val="0"/>
            </a:spcBef>
            <a:spcAft>
              <a:spcPct val="35000"/>
            </a:spcAft>
            <a:buNone/>
          </a:pPr>
          <a:r>
            <a:rPr lang="en-US" sz="1400" i="0" kern="1200"/>
            <a:t>Sentiment Mix: Data shows varied sentiments, tilting slightly positive, indicative of diverse public emotions.</a:t>
          </a:r>
          <a:endParaRPr lang="en-US" sz="1400" kern="1200"/>
        </a:p>
      </dsp:txBody>
      <dsp:txXfrm>
        <a:off x="894659" y="3534"/>
        <a:ext cx="4149812" cy="822626"/>
      </dsp:txXfrm>
    </dsp:sp>
    <dsp:sp modelId="{DF3390B7-C3DE-4F89-9193-29AFAA89378A}">
      <dsp:nvSpPr>
        <dsp:cNvPr id="0" name=""/>
        <dsp:cNvSpPr/>
      </dsp:nvSpPr>
      <dsp:spPr>
        <a:xfrm>
          <a:off x="0" y="1031817"/>
          <a:ext cx="5071569" cy="7742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ADC614-46EC-4D6D-8607-562629BA64BD}">
      <dsp:nvSpPr>
        <dsp:cNvPr id="0" name=""/>
        <dsp:cNvSpPr/>
      </dsp:nvSpPr>
      <dsp:spPr>
        <a:xfrm>
          <a:off x="234206" y="1206020"/>
          <a:ext cx="426246" cy="425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20F784-C410-4246-923D-83D2092CCA3D}">
      <dsp:nvSpPr>
        <dsp:cNvPr id="0" name=""/>
        <dsp:cNvSpPr/>
      </dsp:nvSpPr>
      <dsp:spPr>
        <a:xfrm>
          <a:off x="894659" y="1031817"/>
          <a:ext cx="4149812" cy="82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61" tIns="87061" rIns="87061" bIns="87061" numCol="1" spcCol="1270" anchor="ctr" anchorCtr="0">
          <a:noAutofit/>
        </a:bodyPr>
        <a:lstStyle/>
        <a:p>
          <a:pPr marL="0" lvl="0" indent="0" algn="l" defTabSz="622300">
            <a:lnSpc>
              <a:spcPct val="100000"/>
            </a:lnSpc>
            <a:spcBef>
              <a:spcPct val="0"/>
            </a:spcBef>
            <a:spcAft>
              <a:spcPct val="35000"/>
            </a:spcAft>
            <a:buNone/>
          </a:pPr>
          <a:r>
            <a:rPr lang="en-US" sz="1400" i="0" kern="1200"/>
            <a:t>Regional Voice: High tweet activity in London, the US, and NY, indicating significant local engagement.</a:t>
          </a:r>
          <a:endParaRPr lang="en-US" sz="1400" kern="1200"/>
        </a:p>
      </dsp:txBody>
      <dsp:txXfrm>
        <a:off x="894659" y="1031817"/>
        <a:ext cx="4149812" cy="822626"/>
      </dsp:txXfrm>
    </dsp:sp>
    <dsp:sp modelId="{9C95EC9B-7B7E-4DA5-92B5-7026B6371B8B}">
      <dsp:nvSpPr>
        <dsp:cNvPr id="0" name=""/>
        <dsp:cNvSpPr/>
      </dsp:nvSpPr>
      <dsp:spPr>
        <a:xfrm>
          <a:off x="0" y="2060100"/>
          <a:ext cx="5071569" cy="7742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5C666-A9CB-4E64-9733-40045D363C22}">
      <dsp:nvSpPr>
        <dsp:cNvPr id="0" name=""/>
        <dsp:cNvSpPr/>
      </dsp:nvSpPr>
      <dsp:spPr>
        <a:xfrm>
          <a:off x="234206" y="2234304"/>
          <a:ext cx="426246" cy="425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57E92-46FD-4B65-A112-9113C23799F4}">
      <dsp:nvSpPr>
        <dsp:cNvPr id="0" name=""/>
        <dsp:cNvSpPr/>
      </dsp:nvSpPr>
      <dsp:spPr>
        <a:xfrm>
          <a:off x="894659" y="2060100"/>
          <a:ext cx="4149812" cy="82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61" tIns="87061" rIns="87061" bIns="87061" numCol="1" spcCol="1270" anchor="ctr" anchorCtr="0">
          <a:noAutofit/>
        </a:bodyPr>
        <a:lstStyle/>
        <a:p>
          <a:pPr marL="0" lvl="0" indent="0" algn="l" defTabSz="622300">
            <a:lnSpc>
              <a:spcPct val="100000"/>
            </a:lnSpc>
            <a:spcBef>
              <a:spcPct val="0"/>
            </a:spcBef>
            <a:spcAft>
              <a:spcPct val="35000"/>
            </a:spcAft>
            <a:buNone/>
          </a:pPr>
          <a:r>
            <a:rPr lang="en-US" sz="1400" i="0" kern="1200"/>
            <a:t>Sentiment Over Time: Tweet volume surged, peaking mid-April, mirroring the public's response to changing pandemic conditions.</a:t>
          </a:r>
          <a:endParaRPr lang="en-US" sz="1400" kern="1200"/>
        </a:p>
      </dsp:txBody>
      <dsp:txXfrm>
        <a:off x="894659" y="2060100"/>
        <a:ext cx="4149812" cy="822626"/>
      </dsp:txXfrm>
    </dsp:sp>
    <dsp:sp modelId="{E67A8B83-B463-4B45-AF7C-521450137879}">
      <dsp:nvSpPr>
        <dsp:cNvPr id="0" name=""/>
        <dsp:cNvSpPr/>
      </dsp:nvSpPr>
      <dsp:spPr>
        <a:xfrm>
          <a:off x="0" y="3088383"/>
          <a:ext cx="5071569" cy="7742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AF793-0744-4928-B911-EDE4C6D307C2}">
      <dsp:nvSpPr>
        <dsp:cNvPr id="0" name=""/>
        <dsp:cNvSpPr/>
      </dsp:nvSpPr>
      <dsp:spPr>
        <a:xfrm>
          <a:off x="234206" y="3262587"/>
          <a:ext cx="426246" cy="425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6C5D28-493E-425D-BA37-11A08B760DEE}">
      <dsp:nvSpPr>
        <dsp:cNvPr id="0" name=""/>
        <dsp:cNvSpPr/>
      </dsp:nvSpPr>
      <dsp:spPr>
        <a:xfrm>
          <a:off x="894659" y="3088383"/>
          <a:ext cx="4149812" cy="82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61" tIns="87061" rIns="87061" bIns="87061" numCol="1" spcCol="1270" anchor="ctr" anchorCtr="0">
          <a:noAutofit/>
        </a:bodyPr>
        <a:lstStyle/>
        <a:p>
          <a:pPr marL="0" lvl="0" indent="0" algn="l" defTabSz="622300">
            <a:lnSpc>
              <a:spcPct val="100000"/>
            </a:lnSpc>
            <a:spcBef>
              <a:spcPct val="0"/>
            </a:spcBef>
            <a:spcAft>
              <a:spcPct val="35000"/>
            </a:spcAft>
            <a:buNone/>
          </a:pPr>
          <a:r>
            <a:rPr lang="en-US" sz="1400" i="0" kern="1200"/>
            <a:t>Thematic Insights: Analysis reveals key pandemic concerns around health, society, economy, and community efforts.</a:t>
          </a:r>
          <a:endParaRPr lang="en-US" sz="1400" kern="1200"/>
        </a:p>
      </dsp:txBody>
      <dsp:txXfrm>
        <a:off x="894659" y="3088383"/>
        <a:ext cx="4149812" cy="8226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CB862-DF34-459A-BE78-9DB490E861DE}">
      <dsp:nvSpPr>
        <dsp:cNvPr id="0" name=""/>
        <dsp:cNvSpPr/>
      </dsp:nvSpPr>
      <dsp:spPr>
        <a:xfrm>
          <a:off x="2239695" y="980748"/>
          <a:ext cx="484463" cy="91440"/>
        </a:xfrm>
        <a:custGeom>
          <a:avLst/>
          <a:gdLst/>
          <a:ahLst/>
          <a:cxnLst/>
          <a:rect l="0" t="0" r="0" b="0"/>
          <a:pathLst>
            <a:path>
              <a:moveTo>
                <a:pt x="0" y="45720"/>
              </a:moveTo>
              <a:lnTo>
                <a:pt x="48446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9050" y="1023893"/>
        <a:ext cx="25753" cy="5150"/>
      </dsp:txXfrm>
    </dsp:sp>
    <dsp:sp modelId="{77880E1C-8746-43CD-AA6C-6A7FF64E0B87}">
      <dsp:nvSpPr>
        <dsp:cNvPr id="0" name=""/>
        <dsp:cNvSpPr/>
      </dsp:nvSpPr>
      <dsp:spPr>
        <a:xfrm>
          <a:off x="2090" y="354646"/>
          <a:ext cx="2239405" cy="1343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33" tIns="115184" rIns="109733" bIns="115184" numCol="1" spcCol="1270" anchor="ctr" anchorCtr="0">
          <a:noAutofit/>
        </a:bodyPr>
        <a:lstStyle/>
        <a:p>
          <a:pPr marL="0" lvl="0" indent="0" algn="ctr" defTabSz="533400">
            <a:lnSpc>
              <a:spcPct val="90000"/>
            </a:lnSpc>
            <a:spcBef>
              <a:spcPct val="0"/>
            </a:spcBef>
            <a:spcAft>
              <a:spcPct val="35000"/>
            </a:spcAft>
            <a:buNone/>
          </a:pPr>
          <a:r>
            <a:rPr lang="en-US" sz="1200" b="1" kern="1200"/>
            <a:t>Normalization: </a:t>
          </a:r>
          <a:r>
            <a:rPr lang="en-US" sz="1200" kern="1200"/>
            <a:t>Converted all tweets to lowercase to ensure uniformity.</a:t>
          </a:r>
        </a:p>
      </dsp:txBody>
      <dsp:txXfrm>
        <a:off x="2090" y="354646"/>
        <a:ext cx="2239405" cy="1343643"/>
      </dsp:txXfrm>
    </dsp:sp>
    <dsp:sp modelId="{93275442-265C-4FAE-AD43-13C49BCABA3F}">
      <dsp:nvSpPr>
        <dsp:cNvPr id="0" name=""/>
        <dsp:cNvSpPr/>
      </dsp:nvSpPr>
      <dsp:spPr>
        <a:xfrm>
          <a:off x="4994163" y="980748"/>
          <a:ext cx="484463" cy="91440"/>
        </a:xfrm>
        <a:custGeom>
          <a:avLst/>
          <a:gdLst/>
          <a:ahLst/>
          <a:cxnLst/>
          <a:rect l="0" t="0" r="0" b="0"/>
          <a:pathLst>
            <a:path>
              <a:moveTo>
                <a:pt x="0" y="45720"/>
              </a:moveTo>
              <a:lnTo>
                <a:pt x="48446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518" y="1023893"/>
        <a:ext cx="25753" cy="5150"/>
      </dsp:txXfrm>
    </dsp:sp>
    <dsp:sp modelId="{18EF846E-2237-4F79-B16F-80D7259157EE}">
      <dsp:nvSpPr>
        <dsp:cNvPr id="0" name=""/>
        <dsp:cNvSpPr/>
      </dsp:nvSpPr>
      <dsp:spPr>
        <a:xfrm>
          <a:off x="2756558" y="354646"/>
          <a:ext cx="2239405" cy="1343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33" tIns="115184" rIns="109733" bIns="115184" numCol="1" spcCol="1270" anchor="t" anchorCtr="0">
          <a:noAutofit/>
        </a:bodyPr>
        <a:lstStyle/>
        <a:p>
          <a:pPr marL="0" lvl="0" indent="0" algn="l" defTabSz="533400">
            <a:lnSpc>
              <a:spcPct val="90000"/>
            </a:lnSpc>
            <a:spcBef>
              <a:spcPct val="0"/>
            </a:spcBef>
            <a:spcAft>
              <a:spcPct val="35000"/>
            </a:spcAft>
            <a:buNone/>
          </a:pPr>
          <a:r>
            <a:rPr lang="en-US" sz="1200" b="1" kern="1200"/>
            <a:t>Cleaning:</a:t>
          </a:r>
          <a:endParaRPr lang="en-US" sz="1200" kern="1200"/>
        </a:p>
        <a:p>
          <a:pPr marL="57150" lvl="1" indent="-57150" algn="l" defTabSz="400050">
            <a:lnSpc>
              <a:spcPct val="90000"/>
            </a:lnSpc>
            <a:spcBef>
              <a:spcPct val="0"/>
            </a:spcBef>
            <a:spcAft>
              <a:spcPct val="15000"/>
            </a:spcAft>
            <a:buChar char="•"/>
          </a:pPr>
          <a:r>
            <a:rPr lang="en-US" sz="900" kern="1200"/>
            <a:t>Removed URLs and handles to focus on the relevant text.</a:t>
          </a:r>
        </a:p>
        <a:p>
          <a:pPr marL="57150" lvl="1" indent="-57150" algn="l" defTabSz="400050">
            <a:lnSpc>
              <a:spcPct val="90000"/>
            </a:lnSpc>
            <a:spcBef>
              <a:spcPct val="0"/>
            </a:spcBef>
            <a:spcAft>
              <a:spcPct val="15000"/>
            </a:spcAft>
            <a:buChar char="•"/>
          </a:pPr>
          <a:r>
            <a:rPr lang="en-US" sz="900" kern="1200"/>
            <a:t>Stripped away hashtags and punctuation, which could skew text analysis.</a:t>
          </a:r>
        </a:p>
      </dsp:txBody>
      <dsp:txXfrm>
        <a:off x="2756558" y="354646"/>
        <a:ext cx="2239405" cy="1343643"/>
      </dsp:txXfrm>
    </dsp:sp>
    <dsp:sp modelId="{D0FB4F97-6503-4685-A442-EA006CF2A60D}">
      <dsp:nvSpPr>
        <dsp:cNvPr id="0" name=""/>
        <dsp:cNvSpPr/>
      </dsp:nvSpPr>
      <dsp:spPr>
        <a:xfrm>
          <a:off x="7748632" y="980748"/>
          <a:ext cx="484463" cy="91440"/>
        </a:xfrm>
        <a:custGeom>
          <a:avLst/>
          <a:gdLst/>
          <a:ahLst/>
          <a:cxnLst/>
          <a:rect l="0" t="0" r="0" b="0"/>
          <a:pathLst>
            <a:path>
              <a:moveTo>
                <a:pt x="0" y="45720"/>
              </a:moveTo>
              <a:lnTo>
                <a:pt x="48446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77987" y="1023893"/>
        <a:ext cx="25753" cy="5150"/>
      </dsp:txXfrm>
    </dsp:sp>
    <dsp:sp modelId="{0523F08C-7606-42D8-9DF6-9081651739B6}">
      <dsp:nvSpPr>
        <dsp:cNvPr id="0" name=""/>
        <dsp:cNvSpPr/>
      </dsp:nvSpPr>
      <dsp:spPr>
        <a:xfrm>
          <a:off x="5511027" y="354646"/>
          <a:ext cx="2239405" cy="1343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33" tIns="115184" rIns="109733" bIns="115184" numCol="1" spcCol="1270" anchor="ctr" anchorCtr="0">
          <a:noAutofit/>
        </a:bodyPr>
        <a:lstStyle/>
        <a:p>
          <a:pPr marL="0" lvl="0" indent="0" algn="ctr" defTabSz="533400">
            <a:lnSpc>
              <a:spcPct val="90000"/>
            </a:lnSpc>
            <a:spcBef>
              <a:spcPct val="0"/>
            </a:spcBef>
            <a:spcAft>
              <a:spcPct val="35000"/>
            </a:spcAft>
            <a:buNone/>
          </a:pPr>
          <a:r>
            <a:rPr lang="en-US" sz="1200" b="1" kern="1200"/>
            <a:t>Tokenization: </a:t>
          </a:r>
          <a:r>
            <a:rPr lang="en-US" sz="1200" kern="1200"/>
            <a:t>Broke down tweets into individual words for detailed processing.</a:t>
          </a:r>
        </a:p>
      </dsp:txBody>
      <dsp:txXfrm>
        <a:off x="5511027" y="354646"/>
        <a:ext cx="2239405" cy="1343643"/>
      </dsp:txXfrm>
    </dsp:sp>
    <dsp:sp modelId="{0B844558-D1E9-4BAC-A79A-8C3DC0DC952B}">
      <dsp:nvSpPr>
        <dsp:cNvPr id="0" name=""/>
        <dsp:cNvSpPr/>
      </dsp:nvSpPr>
      <dsp:spPr>
        <a:xfrm>
          <a:off x="1121793" y="1696489"/>
          <a:ext cx="8263404" cy="484463"/>
        </a:xfrm>
        <a:custGeom>
          <a:avLst/>
          <a:gdLst/>
          <a:ahLst/>
          <a:cxnLst/>
          <a:rect l="0" t="0" r="0" b="0"/>
          <a:pathLst>
            <a:path>
              <a:moveTo>
                <a:pt x="8263404" y="0"/>
              </a:moveTo>
              <a:lnTo>
                <a:pt x="8263404" y="259331"/>
              </a:lnTo>
              <a:lnTo>
                <a:pt x="0" y="259331"/>
              </a:lnTo>
              <a:lnTo>
                <a:pt x="0" y="484463"/>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6509" y="1936146"/>
        <a:ext cx="413972" cy="5150"/>
      </dsp:txXfrm>
    </dsp:sp>
    <dsp:sp modelId="{9236AB8F-79A0-41AF-A984-BCB29910DD3A}">
      <dsp:nvSpPr>
        <dsp:cNvPr id="0" name=""/>
        <dsp:cNvSpPr/>
      </dsp:nvSpPr>
      <dsp:spPr>
        <a:xfrm>
          <a:off x="8265495" y="354646"/>
          <a:ext cx="2239405" cy="1343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33" tIns="115184" rIns="109733" bIns="115184" numCol="1" spcCol="1270" anchor="ctr" anchorCtr="0">
          <a:noAutofit/>
        </a:bodyPr>
        <a:lstStyle/>
        <a:p>
          <a:pPr marL="0" lvl="0" indent="0" algn="ctr" defTabSz="533400">
            <a:lnSpc>
              <a:spcPct val="90000"/>
            </a:lnSpc>
            <a:spcBef>
              <a:spcPct val="0"/>
            </a:spcBef>
            <a:spcAft>
              <a:spcPct val="35000"/>
            </a:spcAft>
            <a:buNone/>
          </a:pPr>
          <a:r>
            <a:rPr lang="en-US" sz="1200" b="1" kern="1200"/>
            <a:t>Stopword Removal: </a:t>
          </a:r>
          <a:r>
            <a:rPr lang="en-US" sz="1200" kern="1200"/>
            <a:t>Eliminated common English stopwords to highlight meaningful words.</a:t>
          </a:r>
        </a:p>
      </dsp:txBody>
      <dsp:txXfrm>
        <a:off x="8265495" y="354646"/>
        <a:ext cx="2239405" cy="1343643"/>
      </dsp:txXfrm>
    </dsp:sp>
    <dsp:sp modelId="{E14FB3DF-7D12-4291-B5DE-894644C38A05}">
      <dsp:nvSpPr>
        <dsp:cNvPr id="0" name=""/>
        <dsp:cNvSpPr/>
      </dsp:nvSpPr>
      <dsp:spPr>
        <a:xfrm>
          <a:off x="2239695" y="2839454"/>
          <a:ext cx="484463" cy="91440"/>
        </a:xfrm>
        <a:custGeom>
          <a:avLst/>
          <a:gdLst/>
          <a:ahLst/>
          <a:cxnLst/>
          <a:rect l="0" t="0" r="0" b="0"/>
          <a:pathLst>
            <a:path>
              <a:moveTo>
                <a:pt x="0" y="45720"/>
              </a:moveTo>
              <a:lnTo>
                <a:pt x="48446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9050" y="2882599"/>
        <a:ext cx="25753" cy="5150"/>
      </dsp:txXfrm>
    </dsp:sp>
    <dsp:sp modelId="{8A7D24AF-7CC0-427A-8C66-0BCDD02593F0}">
      <dsp:nvSpPr>
        <dsp:cNvPr id="0" name=""/>
        <dsp:cNvSpPr/>
      </dsp:nvSpPr>
      <dsp:spPr>
        <a:xfrm>
          <a:off x="2090" y="2213353"/>
          <a:ext cx="2239405" cy="1343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33" tIns="115184" rIns="109733" bIns="115184" numCol="1" spcCol="1270" anchor="ctr" anchorCtr="0">
          <a:noAutofit/>
        </a:bodyPr>
        <a:lstStyle/>
        <a:p>
          <a:pPr marL="0" lvl="0" indent="0" algn="ctr" defTabSz="533400">
            <a:lnSpc>
              <a:spcPct val="90000"/>
            </a:lnSpc>
            <a:spcBef>
              <a:spcPct val="0"/>
            </a:spcBef>
            <a:spcAft>
              <a:spcPct val="35000"/>
            </a:spcAft>
            <a:buNone/>
          </a:pPr>
          <a:r>
            <a:rPr lang="en-US" sz="1200" b="1" kern="1200"/>
            <a:t>Lemmatization: </a:t>
          </a:r>
          <a:r>
            <a:rPr lang="en-US" sz="1200" kern="1200"/>
            <a:t>Applied lemmatization to reduce words to their base or dictionary form, facilitating a more accurate analysis.</a:t>
          </a:r>
        </a:p>
      </dsp:txBody>
      <dsp:txXfrm>
        <a:off x="2090" y="2213353"/>
        <a:ext cx="2239405" cy="1343643"/>
      </dsp:txXfrm>
    </dsp:sp>
    <dsp:sp modelId="{DD8537E8-77A8-4602-9D55-842560E33D00}">
      <dsp:nvSpPr>
        <dsp:cNvPr id="0" name=""/>
        <dsp:cNvSpPr/>
      </dsp:nvSpPr>
      <dsp:spPr>
        <a:xfrm>
          <a:off x="4994163" y="2839454"/>
          <a:ext cx="484463" cy="91440"/>
        </a:xfrm>
        <a:custGeom>
          <a:avLst/>
          <a:gdLst/>
          <a:ahLst/>
          <a:cxnLst/>
          <a:rect l="0" t="0" r="0" b="0"/>
          <a:pathLst>
            <a:path>
              <a:moveTo>
                <a:pt x="0" y="45720"/>
              </a:moveTo>
              <a:lnTo>
                <a:pt x="48446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518" y="2882599"/>
        <a:ext cx="25753" cy="5150"/>
      </dsp:txXfrm>
    </dsp:sp>
    <dsp:sp modelId="{E692DBE2-8981-404F-8091-C2717D16C3BB}">
      <dsp:nvSpPr>
        <dsp:cNvPr id="0" name=""/>
        <dsp:cNvSpPr/>
      </dsp:nvSpPr>
      <dsp:spPr>
        <a:xfrm>
          <a:off x="2756558" y="2213353"/>
          <a:ext cx="2239405" cy="1343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33" tIns="115184" rIns="109733" bIns="115184" numCol="1" spcCol="1270" anchor="ctr" anchorCtr="0">
          <a:noAutofit/>
        </a:bodyPr>
        <a:lstStyle/>
        <a:p>
          <a:pPr marL="0" lvl="0" indent="0" algn="ctr" defTabSz="533400">
            <a:lnSpc>
              <a:spcPct val="90000"/>
            </a:lnSpc>
            <a:spcBef>
              <a:spcPct val="0"/>
            </a:spcBef>
            <a:spcAft>
              <a:spcPct val="35000"/>
            </a:spcAft>
            <a:buNone/>
          </a:pPr>
          <a:r>
            <a:rPr lang="en-US" sz="1200" b="1" kern="1200"/>
            <a:t>Feature Extraction: </a:t>
          </a:r>
          <a:r>
            <a:rPr lang="en-US" sz="1200" kern="1200"/>
            <a:t>Utilized TF-IDF vectorization on up to 5000 features to quantify and categorize text data for machine learning.</a:t>
          </a:r>
        </a:p>
      </dsp:txBody>
      <dsp:txXfrm>
        <a:off x="2756558" y="2213353"/>
        <a:ext cx="2239405" cy="1343643"/>
      </dsp:txXfrm>
    </dsp:sp>
    <dsp:sp modelId="{6750B69E-EF8D-4838-B0C3-BDE34CBFE342}">
      <dsp:nvSpPr>
        <dsp:cNvPr id="0" name=""/>
        <dsp:cNvSpPr/>
      </dsp:nvSpPr>
      <dsp:spPr>
        <a:xfrm>
          <a:off x="5511027" y="2213353"/>
          <a:ext cx="2239405" cy="1343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33" tIns="115184" rIns="109733" bIns="115184" numCol="1" spcCol="1270" anchor="ctr" anchorCtr="0">
          <a:noAutofit/>
        </a:bodyPr>
        <a:lstStyle/>
        <a:p>
          <a:pPr marL="0" lvl="0" indent="0" algn="ctr" defTabSz="533400">
            <a:lnSpc>
              <a:spcPct val="90000"/>
            </a:lnSpc>
            <a:spcBef>
              <a:spcPct val="0"/>
            </a:spcBef>
            <a:spcAft>
              <a:spcPct val="35000"/>
            </a:spcAft>
            <a:buNone/>
          </a:pPr>
          <a:r>
            <a:rPr lang="en-US" sz="1200" b="1" kern="1200"/>
            <a:t>Data Split: </a:t>
          </a:r>
          <a:r>
            <a:rPr lang="en-US" sz="1200" kern="1200"/>
            <a:t>Segregated the dataset into 80% training and 20% testing sets for model evaluation.</a:t>
          </a:r>
        </a:p>
      </dsp:txBody>
      <dsp:txXfrm>
        <a:off x="5511027" y="2213353"/>
        <a:ext cx="2239405" cy="1343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8E07E-4432-43D8-99A9-AE6F17E1F64D}">
      <dsp:nvSpPr>
        <dsp:cNvPr id="0" name=""/>
        <dsp:cNvSpPr/>
      </dsp:nvSpPr>
      <dsp:spPr>
        <a:xfrm>
          <a:off x="811255" y="19768"/>
          <a:ext cx="859995" cy="8477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245DFA-31BE-4F9A-87BD-CA7A757BC1AC}">
      <dsp:nvSpPr>
        <dsp:cNvPr id="0" name=""/>
        <dsp:cNvSpPr/>
      </dsp:nvSpPr>
      <dsp:spPr>
        <a:xfrm>
          <a:off x="12688" y="985359"/>
          <a:ext cx="2457129" cy="454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Logistic Regression (LR):</a:t>
          </a:r>
          <a:endParaRPr lang="en-US" sz="1400" kern="1200"/>
        </a:p>
      </dsp:txBody>
      <dsp:txXfrm>
        <a:off x="12688" y="985359"/>
        <a:ext cx="2457129" cy="454602"/>
      </dsp:txXfrm>
    </dsp:sp>
    <dsp:sp modelId="{EA91EE1A-DCBF-4732-9837-55F99D826FF3}">
      <dsp:nvSpPr>
        <dsp:cNvPr id="0" name=""/>
        <dsp:cNvSpPr/>
      </dsp:nvSpPr>
      <dsp:spPr>
        <a:xfrm>
          <a:off x="12688" y="1494765"/>
          <a:ext cx="2457129" cy="1265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 baseline model for benchmarking performance due to its simplicity and interpretability.</a:t>
          </a:r>
        </a:p>
        <a:p>
          <a:pPr marL="0" lvl="0" indent="0" algn="ctr" defTabSz="488950">
            <a:lnSpc>
              <a:spcPct val="100000"/>
            </a:lnSpc>
            <a:spcBef>
              <a:spcPct val="0"/>
            </a:spcBef>
            <a:spcAft>
              <a:spcPct val="35000"/>
            </a:spcAft>
            <a:buNone/>
          </a:pPr>
          <a:r>
            <a:rPr lang="en-US" sz="1100" kern="1200"/>
            <a:t>Useful for understanding feature importance in sentiment classification.</a:t>
          </a:r>
        </a:p>
      </dsp:txBody>
      <dsp:txXfrm>
        <a:off x="12688" y="1494765"/>
        <a:ext cx="2457129" cy="1265178"/>
      </dsp:txXfrm>
    </dsp:sp>
    <dsp:sp modelId="{0F191DD0-6EC3-4981-995E-6968C5C3EEF0}">
      <dsp:nvSpPr>
        <dsp:cNvPr id="0" name=""/>
        <dsp:cNvSpPr/>
      </dsp:nvSpPr>
      <dsp:spPr>
        <a:xfrm>
          <a:off x="3698382" y="19768"/>
          <a:ext cx="859995" cy="8477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6C41FF-06BA-43EB-9A45-13B8080FA4E6}">
      <dsp:nvSpPr>
        <dsp:cNvPr id="0" name=""/>
        <dsp:cNvSpPr/>
      </dsp:nvSpPr>
      <dsp:spPr>
        <a:xfrm>
          <a:off x="2899815" y="985359"/>
          <a:ext cx="2457129" cy="454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Random Forest (RF):</a:t>
          </a:r>
          <a:endParaRPr lang="en-US" sz="1400" kern="1200"/>
        </a:p>
      </dsp:txBody>
      <dsp:txXfrm>
        <a:off x="2899815" y="985359"/>
        <a:ext cx="2457129" cy="454602"/>
      </dsp:txXfrm>
    </dsp:sp>
    <dsp:sp modelId="{497A8DD8-EF84-41E1-8BDD-3FB1B8842B5F}">
      <dsp:nvSpPr>
        <dsp:cNvPr id="0" name=""/>
        <dsp:cNvSpPr/>
      </dsp:nvSpPr>
      <dsp:spPr>
        <a:xfrm>
          <a:off x="2899815" y="1494765"/>
          <a:ext cx="2457129" cy="1265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An ensemble method that can capture non-linear relationships without extensive hyperparameter tuning.</a:t>
          </a:r>
        </a:p>
        <a:p>
          <a:pPr marL="0" lvl="0" indent="0" algn="ctr" defTabSz="488950">
            <a:lnSpc>
              <a:spcPct val="100000"/>
            </a:lnSpc>
            <a:spcBef>
              <a:spcPct val="0"/>
            </a:spcBef>
            <a:spcAft>
              <a:spcPct val="35000"/>
            </a:spcAft>
            <a:buNone/>
          </a:pPr>
          <a:r>
            <a:rPr lang="en-US" sz="1100" kern="1200"/>
            <a:t>Robust to overfitting and effective for feature-rich data like TF-IDF vectors.</a:t>
          </a:r>
        </a:p>
      </dsp:txBody>
      <dsp:txXfrm>
        <a:off x="2899815" y="1494765"/>
        <a:ext cx="2457129" cy="1265178"/>
      </dsp:txXfrm>
    </dsp:sp>
    <dsp:sp modelId="{CB958971-105E-45A7-9C45-8381B5688B70}">
      <dsp:nvSpPr>
        <dsp:cNvPr id="0" name=""/>
        <dsp:cNvSpPr/>
      </dsp:nvSpPr>
      <dsp:spPr>
        <a:xfrm>
          <a:off x="6585509" y="19768"/>
          <a:ext cx="859995" cy="8477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E51E39-0F0F-4864-85AC-40383C15E1B6}">
      <dsp:nvSpPr>
        <dsp:cNvPr id="0" name=""/>
        <dsp:cNvSpPr/>
      </dsp:nvSpPr>
      <dsp:spPr>
        <a:xfrm>
          <a:off x="5786942" y="985359"/>
          <a:ext cx="2457129" cy="454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LSTM (Long Short-Term Memory):</a:t>
          </a:r>
          <a:endParaRPr lang="en-US" sz="1400" kern="1200"/>
        </a:p>
      </dsp:txBody>
      <dsp:txXfrm>
        <a:off x="5786942" y="985359"/>
        <a:ext cx="2457129" cy="454602"/>
      </dsp:txXfrm>
    </dsp:sp>
    <dsp:sp modelId="{A1B106DE-3A74-4FDF-BCCB-8AF73C94F354}">
      <dsp:nvSpPr>
        <dsp:cNvPr id="0" name=""/>
        <dsp:cNvSpPr/>
      </dsp:nvSpPr>
      <dsp:spPr>
        <a:xfrm>
          <a:off x="5786942" y="1494765"/>
          <a:ext cx="2457129" cy="1265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Capable of capturing sequential dependencies in text data, crucial for understanding context in sentiment analysis.</a:t>
          </a:r>
        </a:p>
        <a:p>
          <a:pPr marL="0" lvl="0" indent="0" algn="ctr" defTabSz="488950">
            <a:lnSpc>
              <a:spcPct val="100000"/>
            </a:lnSpc>
            <a:spcBef>
              <a:spcPct val="0"/>
            </a:spcBef>
            <a:spcAft>
              <a:spcPct val="35000"/>
            </a:spcAft>
            <a:buNone/>
          </a:pPr>
          <a:r>
            <a:rPr lang="en-US" sz="1100" kern="1200"/>
            <a:t>A deep learning approach to model the intricacies of language patterns.</a:t>
          </a:r>
        </a:p>
      </dsp:txBody>
      <dsp:txXfrm>
        <a:off x="5786942" y="1494765"/>
        <a:ext cx="2457129" cy="1265178"/>
      </dsp:txXfrm>
    </dsp:sp>
    <dsp:sp modelId="{85F32F0D-7B5A-438A-A2C3-FF0B81F970BB}">
      <dsp:nvSpPr>
        <dsp:cNvPr id="0" name=""/>
        <dsp:cNvSpPr/>
      </dsp:nvSpPr>
      <dsp:spPr>
        <a:xfrm>
          <a:off x="9472636" y="19768"/>
          <a:ext cx="859995" cy="8477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7AE7F-85D0-40A8-B987-EA92AF24A330}">
      <dsp:nvSpPr>
        <dsp:cNvPr id="0" name=""/>
        <dsp:cNvSpPr/>
      </dsp:nvSpPr>
      <dsp:spPr>
        <a:xfrm>
          <a:off x="8674069" y="985359"/>
          <a:ext cx="2457129" cy="454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Bidirectional LSTM:</a:t>
          </a:r>
          <a:endParaRPr lang="en-US" sz="1400" kern="1200"/>
        </a:p>
      </dsp:txBody>
      <dsp:txXfrm>
        <a:off x="8674069" y="985359"/>
        <a:ext cx="2457129" cy="454602"/>
      </dsp:txXfrm>
    </dsp:sp>
    <dsp:sp modelId="{430E28CD-9BC7-4486-B2D3-FDA3450DEBEB}">
      <dsp:nvSpPr>
        <dsp:cNvPr id="0" name=""/>
        <dsp:cNvSpPr/>
      </dsp:nvSpPr>
      <dsp:spPr>
        <a:xfrm>
          <a:off x="8674069" y="1494765"/>
          <a:ext cx="2457129" cy="1265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Extends LSTM capabilities by processing data in both forward and reverse directions, enhancing context comprehension.</a:t>
          </a:r>
        </a:p>
        <a:p>
          <a:pPr marL="0" lvl="0" indent="0" algn="ctr" defTabSz="488950">
            <a:lnSpc>
              <a:spcPct val="100000"/>
            </a:lnSpc>
            <a:spcBef>
              <a:spcPct val="0"/>
            </a:spcBef>
            <a:spcAft>
              <a:spcPct val="35000"/>
            </a:spcAft>
            <a:buNone/>
          </a:pPr>
          <a:r>
            <a:rPr lang="en-US" sz="1100" kern="1200"/>
            <a:t>Aims to improve upon LSTM by leveraging the full context of a sentence.</a:t>
          </a:r>
        </a:p>
      </dsp:txBody>
      <dsp:txXfrm>
        <a:off x="8674069" y="1494765"/>
        <a:ext cx="2457129" cy="12651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11E6A-7B2A-4BC2-8907-D4913FB2BBFD}">
      <dsp:nvSpPr>
        <dsp:cNvPr id="0" name=""/>
        <dsp:cNvSpPr/>
      </dsp:nvSpPr>
      <dsp:spPr>
        <a:xfrm>
          <a:off x="1506861" y="58429"/>
          <a:ext cx="1076533" cy="10765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0749B0-F3EC-479C-ACE9-119AB9A07CC4}">
      <dsp:nvSpPr>
        <dsp:cNvPr id="0" name=""/>
        <dsp:cNvSpPr/>
      </dsp:nvSpPr>
      <dsp:spPr>
        <a:xfrm>
          <a:off x="1732933" y="284501"/>
          <a:ext cx="624389" cy="6243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9FCD3A-9DD1-4142-8A3C-C23B016E3EC8}">
      <dsp:nvSpPr>
        <dsp:cNvPr id="0" name=""/>
        <dsp:cNvSpPr/>
      </dsp:nvSpPr>
      <dsp:spPr>
        <a:xfrm>
          <a:off x="2814079" y="58429"/>
          <a:ext cx="2537542" cy="1076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i="0" kern="1200"/>
            <a:t>Logistic Regression: Achieved an accuracy of 57.19%, setting a benchmark for model performance.</a:t>
          </a:r>
          <a:endParaRPr lang="en-US" sz="1300" kern="1200"/>
        </a:p>
      </dsp:txBody>
      <dsp:txXfrm>
        <a:off x="2814079" y="58429"/>
        <a:ext cx="2537542" cy="1076533"/>
      </dsp:txXfrm>
    </dsp:sp>
    <dsp:sp modelId="{4184D0FB-7181-49BD-BB78-B63616326244}">
      <dsp:nvSpPr>
        <dsp:cNvPr id="0" name=""/>
        <dsp:cNvSpPr/>
      </dsp:nvSpPr>
      <dsp:spPr>
        <a:xfrm>
          <a:off x="5793769" y="58429"/>
          <a:ext cx="1076533" cy="10765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634A63-044E-4A73-BE6F-B5DD0A471845}">
      <dsp:nvSpPr>
        <dsp:cNvPr id="0" name=""/>
        <dsp:cNvSpPr/>
      </dsp:nvSpPr>
      <dsp:spPr>
        <a:xfrm>
          <a:off x="6019841" y="284501"/>
          <a:ext cx="624389" cy="6243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AC940D-B9F5-4976-B91D-3F16B0E30BE5}">
      <dsp:nvSpPr>
        <dsp:cNvPr id="0" name=""/>
        <dsp:cNvSpPr/>
      </dsp:nvSpPr>
      <dsp:spPr>
        <a:xfrm>
          <a:off x="7100988" y="58429"/>
          <a:ext cx="2537542" cy="1076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i="0" kern="1200"/>
            <a:t>Random Forest: Showed an accuracy of 52.78%, indicating room for improvement with ensemble methods.</a:t>
          </a:r>
          <a:endParaRPr lang="en-US" sz="1300" kern="1200"/>
        </a:p>
      </dsp:txBody>
      <dsp:txXfrm>
        <a:off x="7100988" y="58429"/>
        <a:ext cx="2537542" cy="1076533"/>
      </dsp:txXfrm>
    </dsp:sp>
    <dsp:sp modelId="{54C9CB51-5234-463D-9527-01BFA22D3DD5}">
      <dsp:nvSpPr>
        <dsp:cNvPr id="0" name=""/>
        <dsp:cNvSpPr/>
      </dsp:nvSpPr>
      <dsp:spPr>
        <a:xfrm>
          <a:off x="1506861" y="1599886"/>
          <a:ext cx="1076533" cy="10765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DCD388-9DEF-4CA0-985B-6B13587378B0}">
      <dsp:nvSpPr>
        <dsp:cNvPr id="0" name=""/>
        <dsp:cNvSpPr/>
      </dsp:nvSpPr>
      <dsp:spPr>
        <a:xfrm>
          <a:off x="1732933" y="1825958"/>
          <a:ext cx="624389" cy="6243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38A10D-62D2-419A-9501-BBCC9F2CA555}">
      <dsp:nvSpPr>
        <dsp:cNvPr id="0" name=""/>
        <dsp:cNvSpPr/>
      </dsp:nvSpPr>
      <dsp:spPr>
        <a:xfrm>
          <a:off x="2814079" y="1599886"/>
          <a:ext cx="2537542" cy="1076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i="0" kern="1200"/>
            <a:t>LSTM Model: Outperformed traditional ML models with an accuracy of 71.82%, reflecting the strength of sequence modeling in NLP.</a:t>
          </a:r>
          <a:endParaRPr lang="en-US" sz="1300" kern="1200"/>
        </a:p>
      </dsp:txBody>
      <dsp:txXfrm>
        <a:off x="2814079" y="1599886"/>
        <a:ext cx="2537542" cy="1076533"/>
      </dsp:txXfrm>
    </dsp:sp>
    <dsp:sp modelId="{82FE158E-9E76-4A24-B516-19FB36AC8D2A}">
      <dsp:nvSpPr>
        <dsp:cNvPr id="0" name=""/>
        <dsp:cNvSpPr/>
      </dsp:nvSpPr>
      <dsp:spPr>
        <a:xfrm>
          <a:off x="5793769" y="1599886"/>
          <a:ext cx="1076533" cy="10765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1D258C-0926-4663-8BFE-466343CFABF3}">
      <dsp:nvSpPr>
        <dsp:cNvPr id="0" name=""/>
        <dsp:cNvSpPr/>
      </dsp:nvSpPr>
      <dsp:spPr>
        <a:xfrm>
          <a:off x="6019841" y="1825958"/>
          <a:ext cx="624389" cy="6243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9BF80-3B25-4D48-8703-6573742A006F}">
      <dsp:nvSpPr>
        <dsp:cNvPr id="0" name=""/>
        <dsp:cNvSpPr/>
      </dsp:nvSpPr>
      <dsp:spPr>
        <a:xfrm>
          <a:off x="7100988" y="1599886"/>
          <a:ext cx="2537542" cy="1076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i="0" kern="1200"/>
            <a:t>Bidirectional LSTM: Registered an accuracy of 65.94%, showcasing the potential of context-aware learning in both directions of text data.</a:t>
          </a:r>
          <a:endParaRPr lang="en-US" sz="1300" kern="1200"/>
        </a:p>
      </dsp:txBody>
      <dsp:txXfrm>
        <a:off x="7100988" y="1599886"/>
        <a:ext cx="2537542" cy="10765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92861-6DC4-473F-B477-733A3BDE4700}">
      <dsp:nvSpPr>
        <dsp:cNvPr id="0" name=""/>
        <dsp:cNvSpPr/>
      </dsp:nvSpPr>
      <dsp:spPr>
        <a:xfrm>
          <a:off x="0" y="0"/>
          <a:ext cx="105069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A974BF-7D8F-4BA8-A24D-31BC2504CA61}">
      <dsp:nvSpPr>
        <dsp:cNvPr id="0" name=""/>
        <dsp:cNvSpPr/>
      </dsp:nvSpPr>
      <dsp:spPr>
        <a:xfrm>
          <a:off x="0" y="0"/>
          <a:ext cx="10506991" cy="95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sentiment analysis revealed a diverse range of emotions, with a slight overall tilt towards positivity, suggesting resilience amidst the crisis.</a:t>
          </a:r>
        </a:p>
      </dsp:txBody>
      <dsp:txXfrm>
        <a:off x="0" y="0"/>
        <a:ext cx="10506991" cy="951621"/>
      </dsp:txXfrm>
    </dsp:sp>
    <dsp:sp modelId="{90DD2080-B5DB-4F47-861C-9D17ABA2FDE2}">
      <dsp:nvSpPr>
        <dsp:cNvPr id="0" name=""/>
        <dsp:cNvSpPr/>
      </dsp:nvSpPr>
      <dsp:spPr>
        <a:xfrm>
          <a:off x="0" y="951621"/>
          <a:ext cx="105069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DBBACC-1B93-4386-890F-5FB730E20382}">
      <dsp:nvSpPr>
        <dsp:cNvPr id="0" name=""/>
        <dsp:cNvSpPr/>
      </dsp:nvSpPr>
      <dsp:spPr>
        <a:xfrm>
          <a:off x="0" y="951621"/>
          <a:ext cx="10506991" cy="95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Geographical sentiment distribution indicated that tweets from London, the United States, and New York, NY were particularly prominent, pointing towards higher engagement or impact in these areas.</a:t>
          </a:r>
        </a:p>
      </dsp:txBody>
      <dsp:txXfrm>
        <a:off x="0" y="951621"/>
        <a:ext cx="10506991" cy="951621"/>
      </dsp:txXfrm>
    </dsp:sp>
    <dsp:sp modelId="{8A913A1D-F128-4E98-A594-075E7B1C1CD7}">
      <dsp:nvSpPr>
        <dsp:cNvPr id="0" name=""/>
        <dsp:cNvSpPr/>
      </dsp:nvSpPr>
      <dsp:spPr>
        <a:xfrm>
          <a:off x="0" y="1903242"/>
          <a:ext cx="105069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609D2A-819A-4D60-A8BC-53C0727520E1}">
      <dsp:nvSpPr>
        <dsp:cNvPr id="0" name=""/>
        <dsp:cNvSpPr/>
      </dsp:nvSpPr>
      <dsp:spPr>
        <a:xfrm>
          <a:off x="0" y="1903242"/>
          <a:ext cx="10506991" cy="95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Temporal analysis showed an increase in tweet volume during the early phase of the pandemic, with sentiment fluctuations likely reflecting public response to new information and changing circumstances.</a:t>
          </a:r>
        </a:p>
      </dsp:txBody>
      <dsp:txXfrm>
        <a:off x="0" y="1903242"/>
        <a:ext cx="10506991" cy="951621"/>
      </dsp:txXfrm>
    </dsp:sp>
    <dsp:sp modelId="{DD73521A-916B-417F-93C3-1AFD4A8F20E5}">
      <dsp:nvSpPr>
        <dsp:cNvPr id="0" name=""/>
        <dsp:cNvSpPr/>
      </dsp:nvSpPr>
      <dsp:spPr>
        <a:xfrm>
          <a:off x="0" y="2854864"/>
          <a:ext cx="105069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AD729F-ED8A-4FE3-9F8C-F8D2FF9B2D27}">
      <dsp:nvSpPr>
        <dsp:cNvPr id="0" name=""/>
        <dsp:cNvSpPr/>
      </dsp:nvSpPr>
      <dsp:spPr>
        <a:xfrm>
          <a:off x="0" y="2854864"/>
          <a:ext cx="10506991" cy="95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Northern Hemisphere regions appeared more vocal on Twitter, which may correlate with the spread of Covid-19 and the concentration of English-speaking Twitter users.</a:t>
          </a:r>
        </a:p>
      </dsp:txBody>
      <dsp:txXfrm>
        <a:off x="0" y="2854864"/>
        <a:ext cx="10506991" cy="9516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D2885-CE69-4564-BC7E-70503C951ACD}">
      <dsp:nvSpPr>
        <dsp:cNvPr id="0" name=""/>
        <dsp:cNvSpPr/>
      </dsp:nvSpPr>
      <dsp:spPr>
        <a:xfrm>
          <a:off x="0" y="62276"/>
          <a:ext cx="5464315" cy="12540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Deeper Linguistic Analysis: Implementing advanced NLP techniques to understand the context and nuances better, such as irony and sarcasm, which are prevalent in social media.</a:t>
          </a:r>
        </a:p>
      </dsp:txBody>
      <dsp:txXfrm>
        <a:off x="61220" y="123496"/>
        <a:ext cx="5341875" cy="1131653"/>
      </dsp:txXfrm>
    </dsp:sp>
    <dsp:sp modelId="{5177FC40-74C4-4B57-B11D-B206DCB3CD3F}">
      <dsp:nvSpPr>
        <dsp:cNvPr id="0" name=""/>
        <dsp:cNvSpPr/>
      </dsp:nvSpPr>
      <dsp:spPr>
        <a:xfrm>
          <a:off x="0" y="1356690"/>
          <a:ext cx="5464315" cy="12540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Sentiment Tracking Over Time: Extending the analysis to cover subsequent phases of the pandemic could offer insights into long-term sentiment trends.</a:t>
          </a:r>
        </a:p>
      </dsp:txBody>
      <dsp:txXfrm>
        <a:off x="61220" y="1417910"/>
        <a:ext cx="5341875" cy="1131653"/>
      </dsp:txXfrm>
    </dsp:sp>
    <dsp:sp modelId="{97866C06-EEDC-46AE-9C7D-D4AAB36C7902}">
      <dsp:nvSpPr>
        <dsp:cNvPr id="0" name=""/>
        <dsp:cNvSpPr/>
      </dsp:nvSpPr>
      <dsp:spPr>
        <a:xfrm>
          <a:off x="0" y="2651104"/>
          <a:ext cx="5464315" cy="12540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Cross-Referencing with Events: Integrating global events, policy announcements, and news headlines to correlate sentiment shifts with specific causes.</a:t>
          </a:r>
        </a:p>
      </dsp:txBody>
      <dsp:txXfrm>
        <a:off x="61220" y="2712324"/>
        <a:ext cx="5341875" cy="1131653"/>
      </dsp:txXfrm>
    </dsp:sp>
    <dsp:sp modelId="{95EEF200-326E-4027-9CD7-3471CDC0D71E}">
      <dsp:nvSpPr>
        <dsp:cNvPr id="0" name=""/>
        <dsp:cNvSpPr/>
      </dsp:nvSpPr>
      <dsp:spPr>
        <a:xfrm>
          <a:off x="0" y="3945518"/>
          <a:ext cx="5464315" cy="12540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Comparative Regional Studies: A detailed study to understand why certain regions showed more activity could be insightful. Factors could include the progression of the pandemic, population density, internet penetration, or the presence of major cities that are active on social media.</a:t>
          </a:r>
        </a:p>
      </dsp:txBody>
      <dsp:txXfrm>
        <a:off x="61220" y="4006738"/>
        <a:ext cx="5341875" cy="113165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4/2/2024</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300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4/2/2024</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6958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4/2/2024</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3999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4/2/2024</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80369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4/2/2024</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45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4/2/2024</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261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4/2/2024</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2980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4/2/2024</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6836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4/2/2024</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700755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4/2/2024</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73490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4/2/2024</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5136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4/2/2024</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412811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D207A69-A116-03B9-C015-A3C8860C9BF0}"/>
              </a:ext>
            </a:extLst>
          </p:cNvPr>
          <p:cNvPicPr>
            <a:picLocks noChangeAspect="1"/>
          </p:cNvPicPr>
          <p:nvPr/>
        </p:nvPicPr>
        <p:blipFill rotWithShape="1">
          <a:blip r:embed="rId2">
            <a:alphaModFix amt="40000"/>
          </a:blip>
          <a:srcRect t="20193"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45D35EE1-D981-7635-DB52-C3A728960D88}"/>
              </a:ext>
            </a:extLst>
          </p:cNvPr>
          <p:cNvSpPr>
            <a:spLocks noGrp="1"/>
          </p:cNvSpPr>
          <p:nvPr>
            <p:ph type="ctrTitle"/>
          </p:nvPr>
        </p:nvSpPr>
        <p:spPr>
          <a:xfrm>
            <a:off x="482600" y="732032"/>
            <a:ext cx="6900839" cy="2736390"/>
          </a:xfrm>
        </p:spPr>
        <p:txBody>
          <a:bodyPr anchor="t">
            <a:normAutofit/>
          </a:bodyPr>
          <a:lstStyle/>
          <a:p>
            <a:r>
              <a:rPr lang="en-US" sz="8000">
                <a:solidFill>
                  <a:srgbClr val="FFFFFF"/>
                </a:solidFill>
              </a:rPr>
              <a:t>Sentiment Analysis</a:t>
            </a:r>
          </a:p>
        </p:txBody>
      </p:sp>
      <p:sp>
        <p:nvSpPr>
          <p:cNvPr id="3" name="Subtitle 2">
            <a:extLst>
              <a:ext uri="{FF2B5EF4-FFF2-40B4-BE49-F238E27FC236}">
                <a16:creationId xmlns:a16="http://schemas.microsoft.com/office/drawing/2014/main" id="{BD08FAE5-908C-DB7A-3943-91B1B0E23864}"/>
              </a:ext>
            </a:extLst>
          </p:cNvPr>
          <p:cNvSpPr>
            <a:spLocks noGrp="1"/>
          </p:cNvSpPr>
          <p:nvPr>
            <p:ph type="subTitle" idx="1"/>
          </p:nvPr>
        </p:nvSpPr>
        <p:spPr>
          <a:xfrm>
            <a:off x="6596565" y="4201721"/>
            <a:ext cx="4986084" cy="1949813"/>
          </a:xfrm>
        </p:spPr>
        <p:txBody>
          <a:bodyPr anchor="b">
            <a:normAutofit/>
          </a:bodyPr>
          <a:lstStyle/>
          <a:p>
            <a:pPr algn="r"/>
            <a:r>
              <a:rPr lang="en-US">
                <a:solidFill>
                  <a:srgbClr val="FFFFFF"/>
                </a:solidFill>
              </a:rPr>
              <a:t>Bhargav Somepalli</a:t>
            </a:r>
          </a:p>
          <a:p>
            <a:pPr algn="r"/>
            <a:r>
              <a:rPr lang="en-US">
                <a:solidFill>
                  <a:srgbClr val="FFFFFF"/>
                </a:solidFill>
              </a:rPr>
              <a:t>OGTIP</a:t>
            </a:r>
          </a:p>
        </p:txBody>
      </p:sp>
      <p:cxnSp>
        <p:nvCxnSpPr>
          <p:cNvPr id="19" name="Straight Connector 18">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768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34D4CF-5556-ECC1-4FF3-8F1322785255}"/>
              </a:ext>
            </a:extLst>
          </p:cNvPr>
          <p:cNvSpPr>
            <a:spLocks noGrp="1"/>
          </p:cNvSpPr>
          <p:nvPr>
            <p:ph type="title"/>
          </p:nvPr>
        </p:nvSpPr>
        <p:spPr>
          <a:xfrm>
            <a:off x="482601" y="865128"/>
            <a:ext cx="5613398" cy="5261895"/>
          </a:xfrm>
        </p:spPr>
        <p:txBody>
          <a:bodyPr anchor="ctr">
            <a:normAutofit/>
          </a:bodyPr>
          <a:lstStyle/>
          <a:p>
            <a:r>
              <a:rPr lang="en-US"/>
              <a:t>Future works</a:t>
            </a:r>
          </a:p>
        </p:txBody>
      </p:sp>
      <p:cxnSp>
        <p:nvCxnSpPr>
          <p:cNvPr id="22" name="Straight Connector 21">
            <a:extLst>
              <a:ext uri="{FF2B5EF4-FFF2-40B4-BE49-F238E27FC236}">
                <a16:creationId xmlns:a16="http://schemas.microsoft.com/office/drawing/2014/main" id="{671B74E7-4838-4A57-A093-7ECD0A0CF3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64B30CE-C2B6-406B-921A-5A1BAAD877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11C2CA6F-DDA7-35F3-FC8D-3FFAFEAF6CAB}"/>
              </a:ext>
            </a:extLst>
          </p:cNvPr>
          <p:cNvGraphicFramePr>
            <a:graphicFrameLocks noGrp="1"/>
          </p:cNvGraphicFramePr>
          <p:nvPr>
            <p:ph idx="1"/>
            <p:extLst>
              <p:ext uri="{D42A27DB-BD31-4B8C-83A1-F6EECF244321}">
                <p14:modId xmlns:p14="http://schemas.microsoft.com/office/powerpoint/2010/main" val="1762984132"/>
              </p:ext>
            </p:extLst>
          </p:nvPr>
        </p:nvGraphicFramePr>
        <p:xfrm>
          <a:off x="6165356" y="865127"/>
          <a:ext cx="5464315" cy="5261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769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5" name="Rectangle 14">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4D477-57C8-EA90-7BAA-84EC98CE46CB}"/>
              </a:ext>
            </a:extLst>
          </p:cNvPr>
          <p:cNvSpPr>
            <a:spLocks noGrp="1"/>
          </p:cNvSpPr>
          <p:nvPr>
            <p:ph type="title"/>
          </p:nvPr>
        </p:nvSpPr>
        <p:spPr>
          <a:xfrm>
            <a:off x="6014678" y="702870"/>
            <a:ext cx="5614993" cy="3093468"/>
          </a:xfrm>
        </p:spPr>
        <p:txBody>
          <a:bodyPr vert="horz" lIns="91440" tIns="45720" rIns="91440" bIns="45720" rtlCol="0" anchor="b">
            <a:normAutofit/>
          </a:bodyPr>
          <a:lstStyle/>
          <a:p>
            <a:r>
              <a:rPr lang="en-US" dirty="0"/>
              <a:t>Thank You</a:t>
            </a:r>
          </a:p>
        </p:txBody>
      </p:sp>
      <p:cxnSp>
        <p:nvCxnSpPr>
          <p:cNvPr id="17" name="Straight Connector 16">
            <a:extLst>
              <a:ext uri="{FF2B5EF4-FFF2-40B4-BE49-F238E27FC236}">
                <a16:creationId xmlns:a16="http://schemas.microsoft.com/office/drawing/2014/main" id="{FBE3B19C-5EF6-492A-AA6F-EC0C2F236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Graphic 5" descr="Smiling Face with No Fill">
            <a:extLst>
              <a:ext uri="{FF2B5EF4-FFF2-40B4-BE49-F238E27FC236}">
                <a16:creationId xmlns:a16="http://schemas.microsoft.com/office/drawing/2014/main" id="{3C0E405D-1B53-24CB-3C42-CC112345042E}"/>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600" y="917356"/>
            <a:ext cx="5026102" cy="5026102"/>
          </a:xfrm>
          <a:prstGeom prst="rect">
            <a:avLst/>
          </a:prstGeom>
        </p:spPr>
      </p:pic>
      <p:cxnSp>
        <p:nvCxnSpPr>
          <p:cNvPr id="19" name="Straight Connector 18">
            <a:extLst>
              <a:ext uri="{FF2B5EF4-FFF2-40B4-BE49-F238E27FC236}">
                <a16:creationId xmlns:a16="http://schemas.microsoft.com/office/drawing/2014/main" id="{02DB647E-7779-454B-9098-17E6CE33DD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2352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088E0-C022-5E5E-DB37-E4118E29D79A}"/>
              </a:ext>
            </a:extLst>
          </p:cNvPr>
          <p:cNvSpPr>
            <a:spLocks noGrp="1"/>
          </p:cNvSpPr>
          <p:nvPr>
            <p:ph type="title"/>
          </p:nvPr>
        </p:nvSpPr>
        <p:spPr>
          <a:xfrm>
            <a:off x="678955" y="976152"/>
            <a:ext cx="3555211" cy="5024920"/>
          </a:xfrm>
        </p:spPr>
        <p:txBody>
          <a:bodyPr anchor="ctr">
            <a:normAutofit/>
          </a:bodyPr>
          <a:lstStyle/>
          <a:p>
            <a:r>
              <a:rPr lang="en-US" sz="5100"/>
              <a:t>Project Description</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12792826-6F9D-E18C-FAF1-1D8379B41104}"/>
              </a:ext>
            </a:extLst>
          </p:cNvPr>
          <p:cNvGraphicFramePr>
            <a:graphicFrameLocks noGrp="1"/>
          </p:cNvGraphicFramePr>
          <p:nvPr>
            <p:ph idx="1"/>
            <p:extLst>
              <p:ext uri="{D42A27DB-BD31-4B8C-83A1-F6EECF244321}">
                <p14:modId xmlns:p14="http://schemas.microsoft.com/office/powerpoint/2010/main" val="403681674"/>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20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C9669A3-31C0-4F81-9A86-97FCB30A4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AA534E-9850-DE0A-5E0C-2B612AAA4EE7}"/>
              </a:ext>
            </a:extLst>
          </p:cNvPr>
          <p:cNvSpPr>
            <a:spLocks noGrp="1"/>
          </p:cNvSpPr>
          <p:nvPr>
            <p:ph type="title"/>
          </p:nvPr>
        </p:nvSpPr>
        <p:spPr>
          <a:xfrm>
            <a:off x="6429515" y="865128"/>
            <a:ext cx="5200156" cy="5261895"/>
          </a:xfrm>
        </p:spPr>
        <p:txBody>
          <a:bodyPr anchor="ctr">
            <a:normAutofit/>
          </a:bodyPr>
          <a:lstStyle/>
          <a:p>
            <a:r>
              <a:rPr lang="en-US" dirty="0"/>
              <a:t>Data Description</a:t>
            </a:r>
          </a:p>
        </p:txBody>
      </p:sp>
      <p:cxnSp>
        <p:nvCxnSpPr>
          <p:cNvPr id="35" name="Straight Connector 34">
            <a:extLst>
              <a:ext uri="{FF2B5EF4-FFF2-40B4-BE49-F238E27FC236}">
                <a16:creationId xmlns:a16="http://schemas.microsoft.com/office/drawing/2014/main" id="{E8840C66-AE3E-495E-843A-83AEF35C45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FE88825E-C57B-4F97-8995-82BBFCE06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3" name="Content Placeholder 2">
            <a:extLst>
              <a:ext uri="{FF2B5EF4-FFF2-40B4-BE49-F238E27FC236}">
                <a16:creationId xmlns:a16="http://schemas.microsoft.com/office/drawing/2014/main" id="{756CB04F-F974-EF0E-2221-907804994491}"/>
              </a:ext>
            </a:extLst>
          </p:cNvPr>
          <p:cNvGraphicFramePr>
            <a:graphicFrameLocks noGrp="1"/>
          </p:cNvGraphicFramePr>
          <p:nvPr>
            <p:ph idx="1"/>
            <p:extLst>
              <p:ext uri="{D42A27DB-BD31-4B8C-83A1-F6EECF244321}">
                <p14:modId xmlns:p14="http://schemas.microsoft.com/office/powerpoint/2010/main" val="2752146057"/>
              </p:ext>
            </p:extLst>
          </p:nvPr>
        </p:nvGraphicFramePr>
        <p:xfrm>
          <a:off x="482600" y="865127"/>
          <a:ext cx="5464315" cy="5261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142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49" name="Straight Connector 104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50" name="Straight Connector 104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051" name="Rectangle 105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CDE32A-16BC-7BE3-75C9-A0B46679F43A}"/>
              </a:ext>
            </a:extLst>
          </p:cNvPr>
          <p:cNvSpPr>
            <a:spLocks noGrp="1"/>
          </p:cNvSpPr>
          <p:nvPr>
            <p:ph type="title"/>
          </p:nvPr>
        </p:nvSpPr>
        <p:spPr>
          <a:xfrm>
            <a:off x="482600" y="976160"/>
            <a:ext cx="5503375" cy="2237925"/>
          </a:xfrm>
        </p:spPr>
        <p:txBody>
          <a:bodyPr vert="horz" lIns="91440" tIns="45720" rIns="91440" bIns="45720" rtlCol="0" anchor="ctr">
            <a:normAutofit/>
          </a:bodyPr>
          <a:lstStyle/>
          <a:p>
            <a:r>
              <a:rPr lang="en-US" sz="6600" dirty="0"/>
              <a:t>Exploratory Data Analysis</a:t>
            </a:r>
          </a:p>
        </p:txBody>
      </p:sp>
      <p:cxnSp>
        <p:nvCxnSpPr>
          <p:cNvPr id="1052" name="Straight Connector 1051">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026" name="Picture 2" descr="A graph of a distribution of tweets&#10;&#10;Description automatically generated">
            <a:extLst>
              <a:ext uri="{FF2B5EF4-FFF2-40B4-BE49-F238E27FC236}">
                <a16:creationId xmlns:a16="http://schemas.microsoft.com/office/drawing/2014/main" id="{BEE8AA6C-B5A4-B16C-6997-C8A9EB57D11A}"/>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6777347" y="664659"/>
            <a:ext cx="4514684" cy="2697524"/>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563C867-BA58-7D92-8D24-CF0CBAA505A3}"/>
              </a:ext>
            </a:extLst>
          </p:cNvPr>
          <p:cNvSpPr>
            <a:spLocks noGrp="1"/>
          </p:cNvSpPr>
          <p:nvPr>
            <p:ph type="body" sz="half" idx="2"/>
          </p:nvPr>
        </p:nvSpPr>
        <p:spPr>
          <a:xfrm>
            <a:off x="482600" y="3408254"/>
            <a:ext cx="5503374" cy="2470031"/>
          </a:xfrm>
        </p:spPr>
        <p:txBody>
          <a:bodyPr vert="horz" lIns="91440" tIns="45720" rIns="91440" bIns="45720" rtlCol="0">
            <a:normAutofit/>
          </a:bodyPr>
          <a:lstStyle/>
          <a:p>
            <a:pPr marL="285750" indent="-285750">
              <a:lnSpc>
                <a:spcPct val="90000"/>
              </a:lnSpc>
              <a:buFont typeface="Arial" panose="020B0604020202020204" pitchFamily="34" charset="0"/>
              <a:buChar char="•"/>
            </a:pPr>
            <a:r>
              <a:rPr lang="en-US" sz="1700" i="0"/>
              <a:t>Date Range: April 1-12, 2020, capturing the early Covid-19 global impact.</a:t>
            </a:r>
          </a:p>
          <a:p>
            <a:pPr marL="285750" indent="-285750">
              <a:lnSpc>
                <a:spcPct val="90000"/>
              </a:lnSpc>
              <a:buFont typeface="Arial" panose="020B0604020202020204" pitchFamily="34" charset="0"/>
              <a:buChar char="•"/>
            </a:pPr>
            <a:r>
              <a:rPr lang="en-US" sz="1700" i="0"/>
              <a:t>Tweet Volume: Sharp increase, peaking at 1,977 tweets on April 17, indicating rising public engagement.</a:t>
            </a:r>
          </a:p>
          <a:p>
            <a:pPr marL="285750" indent="-285750">
              <a:lnSpc>
                <a:spcPct val="90000"/>
              </a:lnSpc>
              <a:buFont typeface="Arial" panose="020B0604020202020204" pitchFamily="34" charset="0"/>
              <a:buChar char="•"/>
            </a:pPr>
            <a:r>
              <a:rPr lang="en-US" sz="1700" i="0"/>
              <a:t>Sentiment Dynamics: Daily sentiment varied, with Negative tweets (156) leading on April 1st and Positive tweets (558) dominating by April 8th, mirroring public reaction to unfolding events.</a:t>
            </a:r>
          </a:p>
          <a:p>
            <a:pPr>
              <a:lnSpc>
                <a:spcPct val="90000"/>
              </a:lnSpc>
            </a:pPr>
            <a:endParaRPr lang="en-US" sz="1700"/>
          </a:p>
        </p:txBody>
      </p:sp>
      <p:pic>
        <p:nvPicPr>
          <p:cNvPr id="1030" name="Picture 6" descr="A graph with lines and dots&#10;&#10;Description automatically generated">
            <a:extLst>
              <a:ext uri="{FF2B5EF4-FFF2-40B4-BE49-F238E27FC236}">
                <a16:creationId xmlns:a16="http://schemas.microsoft.com/office/drawing/2014/main" id="{F7162497-7048-0042-08AC-AC3D09BC5C3C}"/>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tretch>
            <a:fillRect/>
          </a:stretch>
        </p:blipFill>
        <p:spPr bwMode="auto">
          <a:xfrm>
            <a:off x="6439708" y="3553574"/>
            <a:ext cx="5189963" cy="2582007"/>
          </a:xfrm>
          <a:prstGeom prst="rect">
            <a:avLst/>
          </a:prstGeom>
          <a:noFill/>
          <a:extLst>
            <a:ext uri="{909E8E84-426E-40DD-AFC4-6F175D3DCCD1}">
              <a14:hiddenFill xmlns:a14="http://schemas.microsoft.com/office/drawing/2010/main">
                <a:solidFill>
                  <a:srgbClr val="FFFFFF"/>
                </a:solidFill>
              </a14:hiddenFill>
            </a:ext>
          </a:extLst>
        </p:spPr>
      </p:pic>
      <p:cxnSp>
        <p:nvCxnSpPr>
          <p:cNvPr id="1053" name="Straight Connector 1052">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537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7468-5465-D67E-6675-519168F34ABF}"/>
              </a:ext>
            </a:extLst>
          </p:cNvPr>
          <p:cNvSpPr>
            <a:spLocks noGrp="1"/>
          </p:cNvSpPr>
          <p:nvPr>
            <p:ph type="title"/>
          </p:nvPr>
        </p:nvSpPr>
        <p:spPr>
          <a:xfrm>
            <a:off x="484632" y="978408"/>
            <a:ext cx="5071570" cy="864352"/>
          </a:xfrm>
        </p:spPr>
        <p:txBody>
          <a:bodyPr/>
          <a:lstStyle/>
          <a:p>
            <a:r>
              <a:rPr lang="en-US" dirty="0"/>
              <a:t>EDA Continued</a:t>
            </a:r>
          </a:p>
        </p:txBody>
      </p:sp>
      <p:pic>
        <p:nvPicPr>
          <p:cNvPr id="3074" name="Picture 2" descr="A close up of words&#10;&#10;Description automatically generated">
            <a:extLst>
              <a:ext uri="{FF2B5EF4-FFF2-40B4-BE49-F238E27FC236}">
                <a16:creationId xmlns:a16="http://schemas.microsoft.com/office/drawing/2014/main" id="{142E9ED8-D572-69BC-76B8-29AAA64A81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77063" y="3429000"/>
            <a:ext cx="5684348" cy="29141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omputer&#10;&#10;Description automatically generated">
            <a:extLst>
              <a:ext uri="{FF2B5EF4-FFF2-40B4-BE49-F238E27FC236}">
                <a16:creationId xmlns:a16="http://schemas.microsoft.com/office/drawing/2014/main" id="{E16EDB0D-E75D-0D90-7ED2-9949553F18C1}"/>
              </a:ext>
            </a:extLst>
          </p:cNvPr>
          <p:cNvPicPr>
            <a:picLocks noChangeAspect="1"/>
          </p:cNvPicPr>
          <p:nvPr/>
        </p:nvPicPr>
        <p:blipFill>
          <a:blip r:embed="rId3"/>
          <a:stretch>
            <a:fillRect/>
          </a:stretch>
        </p:blipFill>
        <p:spPr>
          <a:xfrm>
            <a:off x="5862847" y="604430"/>
            <a:ext cx="5284458" cy="2787826"/>
          </a:xfrm>
          <a:prstGeom prst="rect">
            <a:avLst/>
          </a:prstGeom>
        </p:spPr>
      </p:pic>
      <p:graphicFrame>
        <p:nvGraphicFramePr>
          <p:cNvPr id="3076" name="Text Placeholder 3">
            <a:extLst>
              <a:ext uri="{FF2B5EF4-FFF2-40B4-BE49-F238E27FC236}">
                <a16:creationId xmlns:a16="http://schemas.microsoft.com/office/drawing/2014/main" id="{6DDB8E02-0428-537B-336C-9D3AB6B75F35}"/>
              </a:ext>
            </a:extLst>
          </p:cNvPr>
          <p:cNvGraphicFramePr/>
          <p:nvPr/>
        </p:nvGraphicFramePr>
        <p:xfrm>
          <a:off x="484632" y="1954443"/>
          <a:ext cx="5071570" cy="39145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48389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522C-5F5F-6081-6539-438ECB6F1AD1}"/>
              </a:ext>
            </a:extLst>
          </p:cNvPr>
          <p:cNvSpPr>
            <a:spLocks noGrp="1"/>
          </p:cNvSpPr>
          <p:nvPr>
            <p:ph type="title"/>
          </p:nvPr>
        </p:nvSpPr>
        <p:spPr>
          <a:xfrm>
            <a:off x="482600" y="978408"/>
            <a:ext cx="10634472" cy="532340"/>
          </a:xfrm>
        </p:spPr>
        <p:txBody>
          <a:bodyPr/>
          <a:lstStyle/>
          <a:p>
            <a:r>
              <a:rPr lang="en-US"/>
              <a:t>Data Preprocessing</a:t>
            </a:r>
            <a:endParaRPr lang="en-US" dirty="0"/>
          </a:p>
        </p:txBody>
      </p:sp>
      <p:graphicFrame>
        <p:nvGraphicFramePr>
          <p:cNvPr id="5" name="Content Placeholder 2">
            <a:extLst>
              <a:ext uri="{FF2B5EF4-FFF2-40B4-BE49-F238E27FC236}">
                <a16:creationId xmlns:a16="http://schemas.microsoft.com/office/drawing/2014/main" id="{C4FD2B36-4EBC-4664-58BB-25966EF88AF9}"/>
              </a:ext>
            </a:extLst>
          </p:cNvPr>
          <p:cNvGraphicFramePr>
            <a:graphicFrameLocks noGrp="1"/>
          </p:cNvGraphicFramePr>
          <p:nvPr>
            <p:ph idx="1"/>
            <p:extLst>
              <p:ext uri="{D42A27DB-BD31-4B8C-83A1-F6EECF244321}">
                <p14:modId xmlns:p14="http://schemas.microsoft.com/office/powerpoint/2010/main" val="2116059917"/>
              </p:ext>
            </p:extLst>
          </p:nvPr>
        </p:nvGraphicFramePr>
        <p:xfrm>
          <a:off x="482600" y="1967948"/>
          <a:ext cx="10506991" cy="3911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31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E18D5F1-911E-4BCF-9AF0-F3A54D7C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20418-BD8B-B062-645D-BF6ED7615B4B}"/>
              </a:ext>
            </a:extLst>
          </p:cNvPr>
          <p:cNvSpPr>
            <a:spLocks noGrp="1"/>
          </p:cNvSpPr>
          <p:nvPr>
            <p:ph type="title"/>
          </p:nvPr>
        </p:nvSpPr>
        <p:spPr>
          <a:xfrm>
            <a:off x="482601" y="976160"/>
            <a:ext cx="10361960" cy="1493871"/>
          </a:xfrm>
        </p:spPr>
        <p:txBody>
          <a:bodyPr>
            <a:normAutofit/>
          </a:bodyPr>
          <a:lstStyle/>
          <a:p>
            <a:r>
              <a:rPr lang="en-US"/>
              <a:t>Model Selection</a:t>
            </a:r>
            <a:endParaRPr lang="en-US" dirty="0"/>
          </a:p>
        </p:txBody>
      </p:sp>
      <p:cxnSp>
        <p:nvCxnSpPr>
          <p:cNvPr id="42" name="Straight Connector 41">
            <a:extLst>
              <a:ext uri="{FF2B5EF4-FFF2-40B4-BE49-F238E27FC236}">
                <a16:creationId xmlns:a16="http://schemas.microsoft.com/office/drawing/2014/main" id="{00850E05-3320-4817-99CE-D56547FCA8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DA9946C-C93A-4350-AC54-937723F6B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657DF912-FF08-0149-CCC5-8A9EA661E72C}"/>
              </a:ext>
            </a:extLst>
          </p:cNvPr>
          <p:cNvGraphicFramePr>
            <a:graphicFrameLocks noGrp="1"/>
          </p:cNvGraphicFramePr>
          <p:nvPr>
            <p:ph idx="1"/>
            <p:extLst>
              <p:ext uri="{D42A27DB-BD31-4B8C-83A1-F6EECF244321}">
                <p14:modId xmlns:p14="http://schemas.microsoft.com/office/powerpoint/2010/main" val="4022638733"/>
              </p:ext>
            </p:extLst>
          </p:nvPr>
        </p:nvGraphicFramePr>
        <p:xfrm>
          <a:off x="482600" y="3098800"/>
          <a:ext cx="11143887" cy="277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850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BBE4-4A06-9973-DAFF-A5ED64F2DC95}"/>
              </a:ext>
            </a:extLst>
          </p:cNvPr>
          <p:cNvSpPr>
            <a:spLocks noGrp="1"/>
          </p:cNvSpPr>
          <p:nvPr>
            <p:ph type="title"/>
          </p:nvPr>
        </p:nvSpPr>
        <p:spPr>
          <a:xfrm>
            <a:off x="484632" y="978408"/>
            <a:ext cx="4287393" cy="1863217"/>
          </a:xfrm>
        </p:spPr>
        <p:txBody>
          <a:bodyPr anchor="ctr"/>
          <a:lstStyle/>
          <a:p>
            <a:r>
              <a:rPr lang="en-US"/>
              <a:t>Results</a:t>
            </a:r>
            <a:endParaRPr lang="en-US" dirty="0"/>
          </a:p>
        </p:txBody>
      </p:sp>
      <p:graphicFrame>
        <p:nvGraphicFramePr>
          <p:cNvPr id="5" name="Content Placeholder 4">
            <a:extLst>
              <a:ext uri="{FF2B5EF4-FFF2-40B4-BE49-F238E27FC236}">
                <a16:creationId xmlns:a16="http://schemas.microsoft.com/office/drawing/2014/main" id="{912F908F-9DAD-4209-14A2-6D81456A2F9B}"/>
              </a:ext>
            </a:extLst>
          </p:cNvPr>
          <p:cNvGraphicFramePr>
            <a:graphicFrameLocks noGrp="1"/>
          </p:cNvGraphicFramePr>
          <p:nvPr>
            <p:ph idx="1"/>
            <p:extLst>
              <p:ext uri="{D42A27DB-BD31-4B8C-83A1-F6EECF244321}">
                <p14:modId xmlns:p14="http://schemas.microsoft.com/office/powerpoint/2010/main" val="4280338540"/>
              </p:ext>
            </p:extLst>
          </p:nvPr>
        </p:nvGraphicFramePr>
        <p:xfrm>
          <a:off x="5183188" y="987425"/>
          <a:ext cx="6446836" cy="1854200"/>
        </p:xfrm>
        <a:graphic>
          <a:graphicData uri="http://schemas.openxmlformats.org/drawingml/2006/table">
            <a:tbl>
              <a:tblPr firstRow="1" bandRow="1">
                <a:tableStyleId>{5C22544A-7EE6-4342-B048-85BDC9FD1C3A}</a:tableStyleId>
              </a:tblPr>
              <a:tblGrid>
                <a:gridCol w="3223418">
                  <a:extLst>
                    <a:ext uri="{9D8B030D-6E8A-4147-A177-3AD203B41FA5}">
                      <a16:colId xmlns:a16="http://schemas.microsoft.com/office/drawing/2014/main" val="4097212655"/>
                    </a:ext>
                  </a:extLst>
                </a:gridCol>
                <a:gridCol w="3223418">
                  <a:extLst>
                    <a:ext uri="{9D8B030D-6E8A-4147-A177-3AD203B41FA5}">
                      <a16:colId xmlns:a16="http://schemas.microsoft.com/office/drawing/2014/main" val="3514067130"/>
                    </a:ext>
                  </a:extLst>
                </a:gridCol>
              </a:tblGrid>
              <a:tr h="370840">
                <a:tc>
                  <a:txBody>
                    <a:bodyPr/>
                    <a:lstStyle/>
                    <a:p>
                      <a:r>
                        <a:rPr lang="en-US"/>
                        <a:t>Model</a:t>
                      </a:r>
                      <a:endParaRPr lang="en-US" dirty="0"/>
                    </a:p>
                  </a:txBody>
                  <a:tcPr/>
                </a:tc>
                <a:tc>
                  <a:txBody>
                    <a:bodyPr/>
                    <a:lstStyle/>
                    <a:p>
                      <a:r>
                        <a:rPr lang="en-US"/>
                        <a:t>Accuracy(%)</a:t>
                      </a:r>
                      <a:endParaRPr lang="en-US" dirty="0"/>
                    </a:p>
                  </a:txBody>
                  <a:tcPr/>
                </a:tc>
                <a:extLst>
                  <a:ext uri="{0D108BD9-81ED-4DB2-BD59-A6C34878D82A}">
                    <a16:rowId xmlns:a16="http://schemas.microsoft.com/office/drawing/2014/main" val="1889743417"/>
                  </a:ext>
                </a:extLst>
              </a:tr>
              <a:tr h="370840">
                <a:tc>
                  <a:txBody>
                    <a:bodyPr/>
                    <a:lstStyle/>
                    <a:p>
                      <a:r>
                        <a:rPr lang="en-US"/>
                        <a:t>Logistic Regression</a:t>
                      </a:r>
                      <a:endParaRPr lang="en-US" dirty="0"/>
                    </a:p>
                  </a:txBody>
                  <a:tcPr/>
                </a:tc>
                <a:tc>
                  <a:txBody>
                    <a:bodyPr/>
                    <a:lstStyle/>
                    <a:p>
                      <a:r>
                        <a:rPr lang="en-US"/>
                        <a:t>57.19</a:t>
                      </a:r>
                      <a:endParaRPr lang="en-US" dirty="0"/>
                    </a:p>
                  </a:txBody>
                  <a:tcPr/>
                </a:tc>
                <a:extLst>
                  <a:ext uri="{0D108BD9-81ED-4DB2-BD59-A6C34878D82A}">
                    <a16:rowId xmlns:a16="http://schemas.microsoft.com/office/drawing/2014/main" val="1788542101"/>
                  </a:ext>
                </a:extLst>
              </a:tr>
              <a:tr h="370840">
                <a:tc>
                  <a:txBody>
                    <a:bodyPr/>
                    <a:lstStyle/>
                    <a:p>
                      <a:r>
                        <a:rPr lang="en-US"/>
                        <a:t>Random Forest</a:t>
                      </a:r>
                      <a:endParaRPr lang="en-US" dirty="0"/>
                    </a:p>
                  </a:txBody>
                  <a:tcPr/>
                </a:tc>
                <a:tc>
                  <a:txBody>
                    <a:bodyPr/>
                    <a:lstStyle/>
                    <a:p>
                      <a:r>
                        <a:rPr lang="en-US"/>
                        <a:t>52.78</a:t>
                      </a:r>
                      <a:endParaRPr lang="en-US" dirty="0"/>
                    </a:p>
                  </a:txBody>
                  <a:tcPr/>
                </a:tc>
                <a:extLst>
                  <a:ext uri="{0D108BD9-81ED-4DB2-BD59-A6C34878D82A}">
                    <a16:rowId xmlns:a16="http://schemas.microsoft.com/office/drawing/2014/main" val="577789147"/>
                  </a:ext>
                </a:extLst>
              </a:tr>
              <a:tr h="370840">
                <a:tc>
                  <a:txBody>
                    <a:bodyPr/>
                    <a:lstStyle/>
                    <a:p>
                      <a:r>
                        <a:rPr lang="en-US"/>
                        <a:t>LSTM</a:t>
                      </a:r>
                      <a:endParaRPr lang="en-US" dirty="0"/>
                    </a:p>
                  </a:txBody>
                  <a:tcPr/>
                </a:tc>
                <a:tc>
                  <a:txBody>
                    <a:bodyPr/>
                    <a:lstStyle/>
                    <a:p>
                      <a:r>
                        <a:rPr lang="en-US"/>
                        <a:t>71.82</a:t>
                      </a:r>
                      <a:endParaRPr lang="en-US" dirty="0"/>
                    </a:p>
                  </a:txBody>
                  <a:tcPr/>
                </a:tc>
                <a:extLst>
                  <a:ext uri="{0D108BD9-81ED-4DB2-BD59-A6C34878D82A}">
                    <a16:rowId xmlns:a16="http://schemas.microsoft.com/office/drawing/2014/main" val="1682160456"/>
                  </a:ext>
                </a:extLst>
              </a:tr>
              <a:tr h="370840">
                <a:tc>
                  <a:txBody>
                    <a:bodyPr/>
                    <a:lstStyle/>
                    <a:p>
                      <a:r>
                        <a:rPr lang="en-US"/>
                        <a:t>Bidirectional LSTM</a:t>
                      </a:r>
                      <a:endParaRPr lang="en-US" dirty="0"/>
                    </a:p>
                  </a:txBody>
                  <a:tcPr/>
                </a:tc>
                <a:tc>
                  <a:txBody>
                    <a:bodyPr/>
                    <a:lstStyle/>
                    <a:p>
                      <a:r>
                        <a:rPr lang="en-US"/>
                        <a:t>65.94</a:t>
                      </a:r>
                      <a:endParaRPr lang="en-US" dirty="0"/>
                    </a:p>
                  </a:txBody>
                  <a:tcPr/>
                </a:tc>
                <a:extLst>
                  <a:ext uri="{0D108BD9-81ED-4DB2-BD59-A6C34878D82A}">
                    <a16:rowId xmlns:a16="http://schemas.microsoft.com/office/drawing/2014/main" val="2685337527"/>
                  </a:ext>
                </a:extLst>
              </a:tr>
            </a:tbl>
          </a:graphicData>
        </a:graphic>
      </p:graphicFrame>
      <p:graphicFrame>
        <p:nvGraphicFramePr>
          <p:cNvPr id="7" name="Text Placeholder 3">
            <a:extLst>
              <a:ext uri="{FF2B5EF4-FFF2-40B4-BE49-F238E27FC236}">
                <a16:creationId xmlns:a16="http://schemas.microsoft.com/office/drawing/2014/main" id="{8C6E059B-0BAC-963F-4D9D-BC377C0CA759}"/>
              </a:ext>
            </a:extLst>
          </p:cNvPr>
          <p:cNvGraphicFramePr/>
          <p:nvPr/>
        </p:nvGraphicFramePr>
        <p:xfrm>
          <a:off x="484632" y="3134139"/>
          <a:ext cx="11145392" cy="2734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102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42D1-D9C7-9532-3D13-3E008453BE1A}"/>
              </a:ext>
            </a:extLst>
          </p:cNvPr>
          <p:cNvSpPr>
            <a:spLocks noGrp="1"/>
          </p:cNvSpPr>
          <p:nvPr>
            <p:ph type="title"/>
          </p:nvPr>
        </p:nvSpPr>
        <p:spPr>
          <a:xfrm>
            <a:off x="482600" y="978408"/>
            <a:ext cx="10634472" cy="466484"/>
          </a:xfrm>
        </p:spPr>
        <p:txBody>
          <a:bodyPr/>
          <a:lstStyle/>
          <a:p>
            <a:r>
              <a:rPr lang="en-US"/>
              <a:t>Conclusion</a:t>
            </a:r>
            <a:endParaRPr lang="en-US" dirty="0"/>
          </a:p>
        </p:txBody>
      </p:sp>
      <p:graphicFrame>
        <p:nvGraphicFramePr>
          <p:cNvPr id="5" name="Content Placeholder 2">
            <a:extLst>
              <a:ext uri="{FF2B5EF4-FFF2-40B4-BE49-F238E27FC236}">
                <a16:creationId xmlns:a16="http://schemas.microsoft.com/office/drawing/2014/main" id="{BF6B7F2D-B50A-3208-4A1A-BC810724EC62}"/>
              </a:ext>
            </a:extLst>
          </p:cNvPr>
          <p:cNvGraphicFramePr>
            <a:graphicFrameLocks noGrp="1"/>
          </p:cNvGraphicFramePr>
          <p:nvPr>
            <p:ph idx="1"/>
          </p:nvPr>
        </p:nvGraphicFramePr>
        <p:xfrm>
          <a:off x="482600" y="2073106"/>
          <a:ext cx="10506991" cy="3806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0674557"/>
      </p:ext>
    </p:extLst>
  </p:cSld>
  <p:clrMapOvr>
    <a:masterClrMapping/>
  </p:clrMapOvr>
</p:sld>
</file>

<file path=ppt/theme/theme1.xml><?xml version="1.0" encoding="utf-8"?>
<a:theme xmlns:a="http://schemas.openxmlformats.org/drawingml/2006/main" name="LevelVTI">
  <a:themeElements>
    <a:clrScheme name="AnalogousFromLightSeedRightStep">
      <a:dk1>
        <a:srgbClr val="000000"/>
      </a:dk1>
      <a:lt1>
        <a:srgbClr val="FFFFFF"/>
      </a:lt1>
      <a:dk2>
        <a:srgbClr val="223A3D"/>
      </a:dk2>
      <a:lt2>
        <a:srgbClr val="E2E8E8"/>
      </a:lt2>
      <a:accent1>
        <a:srgbClr val="C69696"/>
      </a:accent1>
      <a:accent2>
        <a:srgbClr val="BA987F"/>
      </a:accent2>
      <a:accent3>
        <a:srgbClr val="ABA481"/>
      </a:accent3>
      <a:accent4>
        <a:srgbClr val="9CA974"/>
      </a:accent4>
      <a:accent5>
        <a:srgbClr val="90AC82"/>
      </a:accent5>
      <a:accent6>
        <a:srgbClr val="78B07D"/>
      </a:accent6>
      <a:hlink>
        <a:srgbClr val="568D8E"/>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73</TotalTime>
  <Words>950</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Seaford</vt:lpstr>
      <vt:lpstr>LevelVTI</vt:lpstr>
      <vt:lpstr>Sentiment Analysis</vt:lpstr>
      <vt:lpstr>Project Description</vt:lpstr>
      <vt:lpstr>Data Description</vt:lpstr>
      <vt:lpstr>Exploratory Data Analysis</vt:lpstr>
      <vt:lpstr>EDA Continued</vt:lpstr>
      <vt:lpstr>Data Preprocessing</vt:lpstr>
      <vt:lpstr>Model Selection</vt:lpstr>
      <vt:lpstr>Results</vt:lpstr>
      <vt:lpstr>Conclusion</vt:lpstr>
      <vt:lpstr>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bhargav somepalli</dc:creator>
  <cp:lastModifiedBy>bhargav somepalli</cp:lastModifiedBy>
  <cp:revision>1</cp:revision>
  <dcterms:created xsi:type="dcterms:W3CDTF">2024-04-02T17:46:30Z</dcterms:created>
  <dcterms:modified xsi:type="dcterms:W3CDTF">2024-04-02T19:00:07Z</dcterms:modified>
</cp:coreProperties>
</file>