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2257780"/>
                  </p:ext>
                </p:extLst>
              </p:nvPr>
            </p:nvGraphicFramePr>
            <p:xfrm>
              <a:off x="84841" y="991910"/>
              <a:ext cx="11953187" cy="56445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841" y="991910"/>
                <a:ext cx="11953187" cy="56445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e6023c6-521c-46b8-89e2-b48464728b67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07c4c58-7651-40a1-835d-db64b5d1a8f2/5127916ae6eb8900eb1c?bookmarkGuid=d1b9bf1b-b5da-49ce-b398-574ae0ad1511&amp;bookmarkUsage=1&amp;ctid=e0d6ce04-c544-491a-959b-0d054fbb9da1&amp;fromEntryPoint=export&quot;"/>
    <we:property name="reportState" value="&quot;CONNECTED&quot;"/>
    <we:property name="artifactViewState" value="&quot;live&quot;"/>
    <we:property name="reportEmbeddedTime" value="&quot;2024-07-20T04:58:17.458Z&quot;"/>
    <we:property name="creatorSessionId" value="&quot;c180005f-512f-43ed-afd4-13bb2723215e&quot;"/>
    <we:property name="creatorUserId" value="&quot;10032001E2CCF98C&quot;"/>
    <we:property name="creatorTenantId" value="&quot;e0d6ce04-c544-491a-959b-0d054fbb9da1&quot;"/>
    <we:property name="pageDisplayName" value="&quot;Page 1&quot;"/>
    <we:property name="pageName" value="&quot;5127916ae6eb8900eb1c&quot;"/>
    <we:property name="reportName" value="&quot;Blinkit&quot;"/>
    <we:property name="isVisualContainerHeaderHidden" value="false"/>
    <we:property name="isFiltersActionButtonVisible" value="true"/>
    <we:property name="initialStateBookmark" value="&quot;H4sIAAAAAAAAA+1aW2/bOgz+K4Ff+hIcSPK9b70eFFu3oSl2MAzFASXRiTfHDmylazf0v4+Sk61Z06XN2s3t8pRYkimK/PiJlPXF03kzKeDyFYzR2/Z2q+rjGOqPPe71vXLW9vr1i+Odkxf/v9o5PqDmamLyqmy87S+egXqI5m3eTKGwEqjx/Vnfg6J4A0P7lEHRYN+bYN1UJRT5Z2wHU5epp3jV9/BiUlQ1WJEDAwat2HMaTs80N/+HW01AmfwcB6hM2xxyEac8AoxQJiljKLmiYU07wKm2dIiV7ebfq0oDeUnz2DbNY6HChIYmUoQyCVKW2PYmL4fFTOPv755eTqxZmhHQL5lDfqBprZyrK1pPJlgmZeRrpXzBWIQ6TFfKMnhhZHVxUxoGQjAIE0hDFicBxpyz9aUFWRwynjBfS6YizSIRO3tneWFmppCXBxeTmtxIzm2l7ehzKBVqz/mqxqZ1zRfvGKGZ1k7AwULHoJrWCk8wc12lyc2lhVGRlx+PTnv/1pXC+rK3DwY8q9WbuiJ8uDGnlYGiN4CCsGO7RtWnvRoJFdrbZlf9P6LTq6pXZb3c4LhDSu2cD3uNDaMuKXRCUVwOl6h0Ri0/RayCWs+6FkBLD7XGevfSAXI/r+cMIPo/aP7oYKRFUHcMqSCiEJGMWcJ4rLj012WKVIdSQkqx7QdaYERcEa2Mxj2y6bCqc+VMtejWvaqYjsuHNMERob53CKZn+RJL0xm4/ZwoVuJNV+XU7I2gNh3G23zboyEfrm1sMwS0Kv4Wl1tzThaVeOdmf3QjkA2uLbecFoXTBWrKNeYx0qqCLk7ua5BjNBRKzY9KXG/OS40XBKq+V2A5NCNvm1sqoB4eQix4GomAtnhk2gcJvzF+76D7PaOiKXLyy0JEeGOkDM/+GSJlS/YlWsuknS7H5vt6F/+9nWdwFDiHdTV2r81yzDHNcGMVfa9Vglmf/zdCiyqH71LnZmaHox9s09w9BNoHN/lye/UOcyz0DHNvoZi6XJbEv6Sdv26N5Zrpla2trWVQ3tp6fw29Z1tW1lm7cTip2sL9pvnGlXYGniN42YS70OTKCmwlNVjMiemGuMYuxwycnwdu3ArhNg+fSbamWco53wzy4CC1oFSgRqgPHXj223LEslA7X67dqhS9e6TbKBkTAeTNPGbmTy8oUl2cvsTMPHQ4fYdH3zvJhyNzm6fuDA1HIYvF1wL3OWdgTIVLyJkSgdJM+YGC1RTzhPbhJ5H33dj89ueB/Pj7343d7tvcf2DDS3nMAh77lPhqxpHK25Q95YT196r2emoKNL2XlXKHHT0XAs8kn1bFtCEIoN6FepNW38P7fzS1HmDtkoY2se5yqp2qgAFk3Bex9iXqQCWrD9VuKbtFyBKeos9kECZCc51Iua4sVGkaRFmsWCxCEsyCJOgiIz4nrpEbilnt6U3JvpRH0OdBksoMpBIawjDw03jd2NdxoFnIIy79JIojiaKVtV5u/mg7zkFjQBZ5MxpTOtR7h1A/FyKgGXDDBPd1/YYZljKDjmSQcBQ8UFykKhSJ4OsyAxNxlIUZMD9FFoH0kXftYH+GkEH++dnkBZsz/Tt6e8MAy3MDyNI0Fah1HArhQ8rU6tON7sRHx481VoZvNi1L7PYxYKfODRxkJdepyGQYxYRcyYQC3c2N5gkVoJsLHd2+9nLrLZM7qLQzHNY4hPkHxYNHBr+ryInvcpkX9i3bfTgtZyTG1mDJSX5emVPK6rFDTLnglVuJ8qT6tM4XxPuTTMuNPk9iP9WMJbFIEg3EjsG6Cb29m5MwZKFUKSQh1Qhi7WODRMUZ+tp+QwF3nc8PVTc5+5bi4NeuEfzCR/B9ekNXn8r5d/CH/1q9Ti7tikdfsDihWi+knFGD1sA6WvD9cpr2Vzh3ebYVRRgmAWYxCwMFEaSp7JqXf3bY/5e7dvF0fHb/YtlKq6lpJqDwDZS4ZMW0UqAaUq9Ytbv47rlJzm0CUKwy08I1nKurr5BnsEyZLwAA&quot;"/>
    <we:property name="bookmark" value="&quot;H4sIAAAAAAAAA+1aW1PbOhD+Kxm/8JI5I8lX8VZuZ5jT9nQI0zOdDg8raR3cOnbGVii0w38/KzlpSQkNpNAayhNEl9Vq99tPu7K+BKZopyVcvIYJBtvBTl1/nEDzccCDYVB1bVIpxaPQhLGITMiAyTil3npqi7pqg+0vgYVmjPZt0c6gdIKo8X3AY0gFlwlNiiUyE4KC4GQYQFm+gbEbk0PZ4jCYYtPWFZTFZ+xEUJdtZng5DPB8WtYNuIVGFiy6xc5oOP0mxfhf3KkJ2hZnOEJtu+aYi1TyBDBBlUnGUHFNw9pugFd45RAn26+/W1cWiorWcW2Gp0LHGQ3NlIhVFkmWufa2qMblXONvc48vps5m7SnQXzKS+kDLOjmXl7SfXLBcqSQ0WoeCsQTJNGtlWTy3qj6/Lg0jIRjEGciYpVmEKedsc2lRnsaMZyw0iunEsESk3t55Udq5KdTF/vm0IeeSyztpL8wZVBpN4H3VYNu55kvwCqGdNV7A/lLHqJ41Go8w912VLeyFw11ZVB8Pjwd/N7XG5mKwBxYCp9WbpiZ8+DHHtYVyMIKSsOO6TutPuw0SKkywzS6Hv0Wn1/WgzgeFxUmPlHpxNh60Loz6pNARRXE1XqHSCbX8ELEaGjPvWgIt/WgMNjsXHpB7RbNgADH8TvMHByNtgrpTkIKIQiQqZRnjqeYq3JQppImVAkmxHUZGYEJckayNxl2y6bhuCu1NtezW3bqcTar7NMEhoX5wAHbg+BIr2xu4/Zgo1uLN1NXM7p5CY3uMt8WxR0M+XDnY5gjoVPwlLnfmnC4r8c6v/uBGIBtc2W41K0uvCzSUgSxipFMFfZzc1SCv0FIotd8rcbW5qAyeE6iGQYnV2J4G29xRAfWszH5+XfzeQvc7RkVbFuSXpYgIJkh5n/tnjJQtuUm0l2m3XIHtt/0u//d2kcFR4Bw09cRPmyegE1rh2i6GQacEcz7/7xQdqjy+K1PYuR0Ov7NNe/sQ6H74xVfba3BQYGnmmHsL5cxnuCT+JZ38TWcs30xTtra2VkF5a+v9FfSebDlZJ93B4aUaB/fr5pvUxht4geBVC+5AW2gnsJPUYrkgpmviWrcdO/J+Hvlxa4S7PHwu2ZlmJed8Nci9g9SBUoM+RXPgwbPX1SqOhbr1CuN3pWnuoemiZEIEULSLmFn8+oci1cfpS8ztfYfTN3gMg6NifGpv8tStoeEpZLkyW+I+7wxMqXCJOdMi0obpMNKwnmIe0Tn8KPK+a4ff3iKQH/78u3bafV37Nxx4kqcs4mlIia9hHKm8lewxJ6y/VrV/Z7ZEO3hZa3/ZMfAh8ETyaV3OWoIAmh1ontPqO3j/t6bWI2x80tAl1n1OtaWOGEDOQ5GaUKGJdLb+Uu2GslvELOMSQ6aiOBOGm0ypTWWhljJK8lSzVMQkmEVZ1EdGfEpco54pZr2nn0v2lTyCIY8yqXJQWhiI4yiU6aaxb9LIsJgnXIVZkiYKRSdrs9z8wU6c/daCKov2dELp0OAdQvNUiIBWwGcmuKvrn5lhJTOYREUZR8EjzYXUscgE35QZmEiTPM6BhRJZAipE3reL/TlCRsXnJ5MXPN/p39LbzwywOjeAXEop0Jg0FiIEyfT6243+xEfPrzXWhm8+qyrs9zVgr+4NPGQVN1LkKk5SQq5iQoPp50HziArQ5wcd/X72cuMrk1uo9GI8bnAMiw+K+w8Mfl+RE98VqijdLNd9MKvmJMY2YMlpcVbbY8rqsUdMueSVG4nyqP60yRfEu5NMx40hz9JQGsayVGSZAWLHaNOE3r3NyRiyWGkJWUw1gtj42iDTaY6hcd9QwD/nC2PdT86+oTj4uWcEP/ERfI9mmPpTtfgOfv9fqzfJpX3xGAqWZlTrxZQzGjAGWE8Lvp9O0/4I567OtpIE4yzCPGVxpCEBKVXfvPyjy/4/3LXLt+Pz9xerdlrPbDsFjW+gwhU7pp0C1ZBmza79w/evG768/B+ClpEVhi8AAA==&quot;"/>
    <we:property name="datasetId" value="&quot;c472f2f1-efd2-47b5-9dbb-cea8b57a1146&quot;"/>
    <we:property name="embedUrl" value="&quot;/reportEmbed?reportId=f07c4c58-7651-40a1-835d-db64b5d1a8f2&amp;config=eyJjbHVzdGVyVXJsIjoiaHR0cHM6Ly9XQUJJLUlORElBLVdFU1Q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bhargav s</cp:lastModifiedBy>
  <cp:revision>3</cp:revision>
  <dcterms:created xsi:type="dcterms:W3CDTF">2018-06-07T21:39:02Z</dcterms:created>
  <dcterms:modified xsi:type="dcterms:W3CDTF">2024-07-20T04:59:28Z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