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CFFA-07B7-4600-A115-8BCFD69C080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7CA-B908-49A1-B292-DEF7FB51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4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CFFA-07B7-4600-A115-8BCFD69C080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7CA-B908-49A1-B292-DEF7FB51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2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CFFA-07B7-4600-A115-8BCFD69C080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7CA-B908-49A1-B292-DEF7FB51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3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CFFA-07B7-4600-A115-8BCFD69C080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7CA-B908-49A1-B292-DEF7FB51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CFFA-07B7-4600-A115-8BCFD69C080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7CA-B908-49A1-B292-DEF7FB51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4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CFFA-07B7-4600-A115-8BCFD69C080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7CA-B908-49A1-B292-DEF7FB51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1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CFFA-07B7-4600-A115-8BCFD69C080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7CA-B908-49A1-B292-DEF7FB51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8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CFFA-07B7-4600-A115-8BCFD69C080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7CA-B908-49A1-B292-DEF7FB51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2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CFFA-07B7-4600-A115-8BCFD69C080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7CA-B908-49A1-B292-DEF7FB51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0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CFFA-07B7-4600-A115-8BCFD69C080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7CA-B908-49A1-B292-DEF7FB51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7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CFFA-07B7-4600-A115-8BCFD69C080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7CA-B908-49A1-B292-DEF7FB51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ACFFA-07B7-4600-A115-8BCFD69C080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507CA-B908-49A1-B292-DEF7FB51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1</a:t>
            </a:fld>
            <a:endParaRPr lang="en-US"/>
          </a:p>
        </p:txBody>
      </p:sp>
      <p:pic>
        <p:nvPicPr>
          <p:cNvPr id="20482" name="Picture 2" descr="C:\Users\rmonfare\AppData\Local\Microsoft\Windows\Temporary Internet Files\Content.Outlook\QENDPIZI\rviz_screenshot_2017_12_15-11_59_00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246" y="1703393"/>
            <a:ext cx="7467600" cy="479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80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Map: </a:t>
            </a:r>
            <a:r>
              <a:rPr lang="en-US" sz="3000" dirty="0"/>
              <a:t>Robotics Realization </a:t>
            </a:r>
            <a:r>
              <a:rPr lang="en-US" sz="3000" dirty="0" smtClean="0"/>
              <a:t>Lab’s map</a:t>
            </a:r>
            <a:endParaRPr lang="en-US" sz="3000" dirty="0"/>
          </a:p>
          <a:p>
            <a:pPr marL="0" indent="0">
              <a:buNone/>
            </a:pPr>
            <a:r>
              <a:rPr lang="en-US" b="1" dirty="0" smtClean="0"/>
              <a:t>Search Algorithm: </a:t>
            </a:r>
            <a:r>
              <a:rPr lang="en-US" sz="3000" dirty="0"/>
              <a:t>A*</a:t>
            </a:r>
          </a:p>
          <a:p>
            <a:pPr marL="0" indent="0">
              <a:buNone/>
            </a:pPr>
            <a:r>
              <a:rPr lang="en-US" b="1" dirty="0" smtClean="0"/>
              <a:t>Vehicle: </a:t>
            </a:r>
            <a:r>
              <a:rPr lang="en-US" sz="3000" dirty="0"/>
              <a:t>Deferential drive robot with two wheels </a:t>
            </a:r>
          </a:p>
          <a:p>
            <a:pPr marL="0" indent="0">
              <a:buNone/>
            </a:pPr>
            <a:r>
              <a:rPr lang="en-US" b="1" dirty="0"/>
              <a:t>The diameter of the robot:</a:t>
            </a:r>
            <a:r>
              <a:rPr lang="en-US" dirty="0"/>
              <a:t> 400mm (just like turtlebot2) </a:t>
            </a:r>
          </a:p>
          <a:p>
            <a:pPr marL="0" indent="0">
              <a:buNone/>
            </a:pPr>
            <a:r>
              <a:rPr lang="en-US" b="1" dirty="0"/>
              <a:t>Software: </a:t>
            </a:r>
            <a:r>
              <a:rPr lang="en-US" dirty="0"/>
              <a:t>V-rep or Gazebo </a:t>
            </a:r>
            <a:endParaRPr lang="en-US" sz="3000" dirty="0"/>
          </a:p>
          <a:p>
            <a:pPr marL="0" indent="0">
              <a:buNone/>
            </a:pPr>
            <a:r>
              <a:rPr lang="en-US" b="1" dirty="0"/>
              <a:t>Deliverables</a:t>
            </a:r>
            <a:r>
              <a:rPr lang="en-US" b="1" dirty="0" smtClean="0"/>
              <a:t>:</a:t>
            </a:r>
          </a:p>
          <a:p>
            <a:pPr lvl="1"/>
            <a:r>
              <a:rPr lang="en-US" sz="2600" dirty="0"/>
              <a:t>Source code</a:t>
            </a:r>
          </a:p>
          <a:p>
            <a:pPr lvl="1"/>
            <a:r>
              <a:rPr lang="en-US" sz="2600" dirty="0"/>
              <a:t>Simulation results</a:t>
            </a:r>
          </a:p>
          <a:p>
            <a:pPr lvl="1"/>
            <a:r>
              <a:rPr lang="en-US" sz="2600" dirty="0"/>
              <a:t>Text file with right wheel and left wheel rotational velocity in each line (2 Hz)</a:t>
            </a:r>
          </a:p>
          <a:p>
            <a:pPr lvl="1"/>
            <a:r>
              <a:rPr lang="en-US" sz="2600" dirty="0"/>
              <a:t>Readme file</a:t>
            </a:r>
          </a:p>
          <a:p>
            <a:pPr marL="0" indent="0">
              <a:buNone/>
            </a:pPr>
            <a:r>
              <a:rPr lang="en-US" b="1" dirty="0" smtClean="0"/>
              <a:t>Due date: </a:t>
            </a:r>
            <a:r>
              <a:rPr lang="en-US" dirty="0"/>
              <a:t>April 8</a:t>
            </a:r>
            <a:endParaRPr lang="en-US" dirty="0"/>
          </a:p>
          <a:p>
            <a:endParaRPr lang="en-US" sz="300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5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980"/>
            <a:ext cx="10515600" cy="35954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1- Implementing A* for project 2 (source code) : </a:t>
            </a:r>
            <a:r>
              <a:rPr lang="en-US" b="1" dirty="0" smtClean="0"/>
              <a:t>2 points</a:t>
            </a:r>
          </a:p>
          <a:p>
            <a:pPr marL="0" indent="0">
              <a:buNone/>
            </a:pPr>
            <a:r>
              <a:rPr lang="en-US" dirty="0" smtClean="0"/>
              <a:t>2- Implementing A* for differential drive vehicle (source code with proper commenting): </a:t>
            </a:r>
            <a:r>
              <a:rPr lang="en-US" b="1" dirty="0" smtClean="0"/>
              <a:t>5 points</a:t>
            </a:r>
          </a:p>
          <a:p>
            <a:pPr marL="0" indent="0">
              <a:buNone/>
            </a:pPr>
            <a:r>
              <a:rPr lang="en-US" dirty="0" smtClean="0"/>
              <a:t>3- Left wheel’s and right wheel’s rotational velocity in a txt file: </a:t>
            </a:r>
            <a:r>
              <a:rPr lang="en-US" b="1" dirty="0" smtClean="0"/>
              <a:t>3 Points</a:t>
            </a:r>
          </a:p>
          <a:p>
            <a:pPr marL="0" indent="0">
              <a:buNone/>
            </a:pPr>
            <a:r>
              <a:rPr lang="en-US" dirty="0" smtClean="0"/>
              <a:t>4- Readme.txt file with instruction : </a:t>
            </a:r>
            <a:r>
              <a:rPr lang="en-US" b="1" dirty="0"/>
              <a:t>1 point</a:t>
            </a:r>
          </a:p>
          <a:p>
            <a:pPr marL="0" indent="0">
              <a:buNone/>
            </a:pPr>
            <a:r>
              <a:rPr lang="en-US" dirty="0" smtClean="0"/>
              <a:t>5- Implementation on real robot (</a:t>
            </a:r>
            <a:r>
              <a:rPr lang="en-US" dirty="0" err="1"/>
              <a:t>T</a:t>
            </a:r>
            <a:r>
              <a:rPr lang="en-US" dirty="0" err="1" smtClean="0"/>
              <a:t>urtlebot</a:t>
            </a:r>
            <a:r>
              <a:rPr lang="en-US" dirty="0" smtClean="0"/>
              <a:t>): </a:t>
            </a:r>
            <a:r>
              <a:rPr lang="en-US" b="1" dirty="0"/>
              <a:t>4 </a:t>
            </a:r>
            <a:r>
              <a:rPr lang="en-US" b="1" dirty="0" smtClean="0"/>
              <a:t>points  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Note: </a:t>
            </a:r>
            <a:r>
              <a:rPr lang="en-US" dirty="0" smtClean="0"/>
              <a:t>Students who prefer to implement project 4 on real robot (Baxter) can ignore step 5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294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158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Project #3</vt:lpstr>
      <vt:lpstr>Project #3</vt:lpstr>
      <vt:lpstr>Rubric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#3</dc:title>
  <dc:creator>Reza Monfaredi</dc:creator>
  <cp:lastModifiedBy>Reza Monfaredi</cp:lastModifiedBy>
  <cp:revision>5</cp:revision>
  <dcterms:created xsi:type="dcterms:W3CDTF">2018-03-26T11:17:59Z</dcterms:created>
  <dcterms:modified xsi:type="dcterms:W3CDTF">2018-03-26T11:37:12Z</dcterms:modified>
</cp:coreProperties>
</file>