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9" r:id="rId16"/>
    <p:sldId id="280" r:id="rId17"/>
    <p:sldId id="281" r:id="rId18"/>
    <p:sldId id="282" r:id="rId19"/>
    <p:sldId id="283" r:id="rId20"/>
    <p:sldId id="284" r:id="rId21"/>
    <p:sldId id="285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89" d="100"/>
          <a:sy n="89" d="100"/>
        </p:scale>
        <p:origin x="618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11/15/2022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11/15/2022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tagged/flutter" TargetMode="External"/><Relationship Id="rId2" Type="http://schemas.openxmlformats.org/officeDocument/2006/relationships/hyperlink" Target="https://www.teleflor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.dev/packages/sqflite" TargetMode="External"/><Relationship Id="rId5" Type="http://schemas.openxmlformats.org/officeDocument/2006/relationships/hyperlink" Target="https://www.youtube.com/" TargetMode="External"/><Relationship Id="rId4" Type="http://schemas.openxmlformats.org/officeDocument/2006/relationships/hyperlink" Target="https://pub.dev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FlowShop – The Flower Delivery App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26748" y="3183734"/>
            <a:ext cx="8735325" cy="1420614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SHRI SHAMBHUBHAI V. PATEL </a:t>
            </a:r>
            <a:b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 OF COMPUTER SCIENCE &amp; </a:t>
            </a:r>
            <a:b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MANAGEMENT </a:t>
            </a:r>
            <a:b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VEER NARMAD SOUTH GUJARAT UNIVERSITY (VNSGU) </a:t>
            </a:r>
          </a:p>
          <a:p>
            <a:pPr algn="ctr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b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B.C.A 5</a:t>
            </a:r>
            <a:r>
              <a:rPr lang="en-US" sz="2800" baseline="30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Semester </a:t>
            </a:r>
            <a:b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2022-2023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26C0A-9F96-70D9-06C0-E18761725917}"/>
              </a:ext>
            </a:extLst>
          </p:cNvPr>
          <p:cNvSpPr txBox="1"/>
          <p:nvPr/>
        </p:nvSpPr>
        <p:spPr>
          <a:xfrm>
            <a:off x="4456229" y="5118099"/>
            <a:ext cx="3276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Submitted by,</a:t>
            </a:r>
          </a:p>
          <a:p>
            <a:pPr algn="ctr"/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Bhargav Vagadiya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D159-FD32-5D4E-5D5C-528AC0AF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42364"/>
            <a:ext cx="10360501" cy="1223963"/>
          </a:xfrm>
        </p:spPr>
        <p:txBody>
          <a:bodyPr/>
          <a:lstStyle/>
          <a:p>
            <a:pPr algn="ctr"/>
            <a:r>
              <a:rPr lang="en-IN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9D2409-D085-9A80-054F-5622A0112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1857679"/>
            <a:ext cx="2163463" cy="444364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1D207F-A2FC-A396-EA1E-04BD0D699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74" y="1857679"/>
            <a:ext cx="2163463" cy="44084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CC76F8-3769-9E39-488F-A4E23C27D16A}"/>
              </a:ext>
            </a:extLst>
          </p:cNvPr>
          <p:cNvSpPr txBox="1"/>
          <p:nvPr/>
        </p:nvSpPr>
        <p:spPr>
          <a:xfrm>
            <a:off x="3251707" y="6429473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6D0EF-AAAA-74A4-EBE4-F8C83DAABD90}"/>
              </a:ext>
            </a:extLst>
          </p:cNvPr>
          <p:cNvSpPr txBox="1"/>
          <p:nvPr/>
        </p:nvSpPr>
        <p:spPr>
          <a:xfrm>
            <a:off x="7771017" y="6429473"/>
            <a:ext cx="1690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Registration</a:t>
            </a:r>
          </a:p>
        </p:txBody>
      </p:sp>
    </p:spTree>
    <p:extLst>
      <p:ext uri="{BB962C8B-B14F-4D97-AF65-F5344CB8AC3E}">
        <p14:creationId xmlns:p14="http://schemas.microsoft.com/office/powerpoint/2010/main" val="42908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2842F7-850B-4B0C-6230-A7BA0BF06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44" y="1700808"/>
            <a:ext cx="2113798" cy="446246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012205-DB30-DC44-CA4E-F5EA818B30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568" y="1693079"/>
            <a:ext cx="2113799" cy="44624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84FFD-FBE3-5DED-DD46-2EC0EA014064}"/>
              </a:ext>
            </a:extLst>
          </p:cNvPr>
          <p:cNvSpPr txBox="1"/>
          <p:nvPr/>
        </p:nvSpPr>
        <p:spPr>
          <a:xfrm>
            <a:off x="3100511" y="629819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AA215-E53E-5BDE-475C-9BCC16D82635}"/>
              </a:ext>
            </a:extLst>
          </p:cNvPr>
          <p:cNvSpPr txBox="1"/>
          <p:nvPr/>
        </p:nvSpPr>
        <p:spPr>
          <a:xfrm>
            <a:off x="7599383" y="629944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340542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2842F7-850B-4B0C-6230-A7BA0BF06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2044" y="1700808"/>
            <a:ext cx="2113798" cy="446246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012205-DB30-DC44-CA4E-F5EA818B30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8568" y="1693079"/>
            <a:ext cx="2113799" cy="44624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84FFD-FBE3-5DED-DD46-2EC0EA014064}"/>
              </a:ext>
            </a:extLst>
          </p:cNvPr>
          <p:cNvSpPr txBox="1"/>
          <p:nvPr/>
        </p:nvSpPr>
        <p:spPr>
          <a:xfrm>
            <a:off x="3100511" y="629819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Search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AA215-E53E-5BDE-475C-9BCC16D82635}"/>
              </a:ext>
            </a:extLst>
          </p:cNvPr>
          <p:cNvSpPr txBox="1"/>
          <p:nvPr/>
        </p:nvSpPr>
        <p:spPr>
          <a:xfrm>
            <a:off x="7599383" y="629944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Product View</a:t>
            </a:r>
          </a:p>
        </p:txBody>
      </p:sp>
    </p:spTree>
    <p:extLst>
      <p:ext uri="{BB962C8B-B14F-4D97-AF65-F5344CB8AC3E}">
        <p14:creationId xmlns:p14="http://schemas.microsoft.com/office/powerpoint/2010/main" val="3956367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2842F7-850B-4B0C-6230-A7BA0BF06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2044" y="1700808"/>
            <a:ext cx="2113797" cy="446246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012205-DB30-DC44-CA4E-F5EA818B30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8568" y="1693079"/>
            <a:ext cx="2113798" cy="44624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84FFD-FBE3-5DED-DD46-2EC0EA014064}"/>
              </a:ext>
            </a:extLst>
          </p:cNvPr>
          <p:cNvSpPr txBox="1"/>
          <p:nvPr/>
        </p:nvSpPr>
        <p:spPr>
          <a:xfrm>
            <a:off x="3100511" y="629819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Update Profile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AA215-E53E-5BDE-475C-9BCC16D82635}"/>
              </a:ext>
            </a:extLst>
          </p:cNvPr>
          <p:cNvSpPr txBox="1"/>
          <p:nvPr/>
        </p:nvSpPr>
        <p:spPr>
          <a:xfrm>
            <a:off x="7599383" y="629944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Change Password</a:t>
            </a:r>
          </a:p>
        </p:txBody>
      </p:sp>
    </p:spTree>
    <p:extLst>
      <p:ext uri="{BB962C8B-B14F-4D97-AF65-F5344CB8AC3E}">
        <p14:creationId xmlns:p14="http://schemas.microsoft.com/office/powerpoint/2010/main" val="2806887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2842F7-850B-4B0C-6230-A7BA0BF06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2044" y="1700809"/>
            <a:ext cx="2113797" cy="446246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012205-DB30-DC44-CA4E-F5EA818B30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8568" y="1693080"/>
            <a:ext cx="2113798" cy="44624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84FFD-FBE3-5DED-DD46-2EC0EA014064}"/>
              </a:ext>
            </a:extLst>
          </p:cNvPr>
          <p:cNvSpPr txBox="1"/>
          <p:nvPr/>
        </p:nvSpPr>
        <p:spPr>
          <a:xfrm>
            <a:off x="3100511" y="629819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Wishlist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AA215-E53E-5BDE-475C-9BCC16D82635}"/>
              </a:ext>
            </a:extLst>
          </p:cNvPr>
          <p:cNvSpPr txBox="1"/>
          <p:nvPr/>
        </p:nvSpPr>
        <p:spPr>
          <a:xfrm>
            <a:off x="7599383" y="629944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Cart</a:t>
            </a:r>
          </a:p>
        </p:txBody>
      </p:sp>
    </p:spTree>
    <p:extLst>
      <p:ext uri="{BB962C8B-B14F-4D97-AF65-F5344CB8AC3E}">
        <p14:creationId xmlns:p14="http://schemas.microsoft.com/office/powerpoint/2010/main" val="4051736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2842F7-850B-4B0C-6230-A7BA0BF06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2044" y="1700809"/>
            <a:ext cx="2113796" cy="446246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012205-DB30-DC44-CA4E-F5EA818B30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8568" y="1693080"/>
            <a:ext cx="2113797" cy="44624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84FFD-FBE3-5DED-DD46-2EC0EA014064}"/>
              </a:ext>
            </a:extLst>
          </p:cNvPr>
          <p:cNvSpPr txBox="1"/>
          <p:nvPr/>
        </p:nvSpPr>
        <p:spPr>
          <a:xfrm>
            <a:off x="3100511" y="629819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AA215-E53E-5BDE-475C-9BCC16D82635}"/>
              </a:ext>
            </a:extLst>
          </p:cNvPr>
          <p:cNvSpPr txBox="1"/>
          <p:nvPr/>
        </p:nvSpPr>
        <p:spPr>
          <a:xfrm>
            <a:off x="7599383" y="629944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Order Status</a:t>
            </a:r>
          </a:p>
        </p:txBody>
      </p:sp>
    </p:spTree>
    <p:extLst>
      <p:ext uri="{BB962C8B-B14F-4D97-AF65-F5344CB8AC3E}">
        <p14:creationId xmlns:p14="http://schemas.microsoft.com/office/powerpoint/2010/main" val="1746186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054C-BC34-11F3-F098-16BB396E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DD63B-36E1-29B0-5C04-AB941785D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3383387"/>
          </a:xfrm>
        </p:spPr>
        <p:txBody>
          <a:bodyPr/>
          <a:lstStyle/>
          <a:p>
            <a:r>
              <a:rPr lang="en-IN" dirty="0"/>
              <a:t>This app’s Backed is only depended on </a:t>
            </a:r>
            <a:r>
              <a:rPr lang="en-IN" u="sng" dirty="0"/>
              <a:t>SQLite Database</a:t>
            </a:r>
          </a:p>
          <a:p>
            <a:r>
              <a:rPr lang="en-IN" dirty="0"/>
              <a:t>SQLite database is Created in every devices, so </a:t>
            </a:r>
            <a:r>
              <a:rPr lang="en-IN" u="sng" dirty="0"/>
              <a:t>Managing</a:t>
            </a:r>
            <a:r>
              <a:rPr lang="en-IN" dirty="0"/>
              <a:t> the Database for every Device is Very tough.</a:t>
            </a:r>
          </a:p>
          <a:p>
            <a:r>
              <a:rPr lang="en-IN" dirty="0"/>
              <a:t>Products Details , User Details, Order Details are </a:t>
            </a:r>
            <a:r>
              <a:rPr lang="en-IN" u="sng" dirty="0"/>
              <a:t>not Sync with any Centralized Online Database.</a:t>
            </a:r>
            <a:r>
              <a:rPr lang="en-IN" dirty="0"/>
              <a:t> That Means, In Real World, above </a:t>
            </a:r>
            <a:r>
              <a:rPr lang="en-IN" u="sng" dirty="0"/>
              <a:t>details are stored in only user’s device Not in Supplier's Server</a:t>
            </a:r>
            <a:r>
              <a:rPr lang="en-IN" dirty="0"/>
              <a:t>. This is the Main Disadvantage of This Project. </a:t>
            </a:r>
          </a:p>
        </p:txBody>
      </p:sp>
    </p:spTree>
    <p:extLst>
      <p:ext uri="{BB962C8B-B14F-4D97-AF65-F5344CB8AC3E}">
        <p14:creationId xmlns:p14="http://schemas.microsoft.com/office/powerpoint/2010/main" val="306378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1ACE-1FC5-3154-85AA-1A16D122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BEB2A-597E-3D9C-067B-4F36CC70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Mangal" panose="02040503050203030202" pitchFamily="18" charset="0"/>
              </a:rPr>
              <a:t>Flower Product reference: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Mangal" panose="02040503050203030202" pitchFamily="18" charset="0"/>
              </a:rPr>
              <a:t>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Mangal" panose="02040503050203030202" pitchFamily="18" charset="0"/>
                <a:hlinkClick r:id="rId2"/>
              </a:rPr>
              <a:t>https://www.teleflora.com/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Coding Reference: 1.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Mangal" panose="02040503050203030202" pitchFamily="18" charset="0"/>
                <a:hlinkClick r:id="rId3"/>
              </a:rPr>
              <a:t>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Mangal" panose="02040503050203030202" pitchFamily="18" charset="0"/>
                <a:hlinkClick r:id="rId3"/>
              </a:rPr>
              <a:t>https://stackoverflow.com/questions/tagged/flutter</a:t>
            </a:r>
            <a:endParaRPr lang="en-IN" sz="1800" u="sng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Georgia" panose="02040502050405020303" pitchFamily="18" charset="0"/>
              <a:cs typeface="Mangal" panose="02040503050203030202" pitchFamily="18" charset="0"/>
            </a:endParaRPr>
          </a:p>
          <a:p>
            <a:pPr marL="0" indent="0" algn="ctr">
              <a:buNone/>
            </a:pPr>
            <a:r>
              <a:rPr lang="en-IN" sz="1800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Mangal" panose="02040503050203030202" pitchFamily="18" charset="0"/>
                <a:hlinkClick r:id="rId4"/>
              </a:rPr>
              <a:t>https://flutter.dev/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 algn="ctr"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3.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Mangal" panose="02040503050203030202" pitchFamily="18" charset="0"/>
                <a:hlinkClick r:id="rId5"/>
              </a:rPr>
              <a:t>https://www.youtube.com/</a:t>
            </a:r>
            <a:endParaRPr lang="en-IN" sz="18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</a:rPr>
              <a:t>SQLite Package: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Mangal" panose="02040503050203030202" pitchFamily="18" charset="0"/>
                <a:hlinkClick r:id="rId6"/>
              </a:rPr>
              <a:t>https://pub.dev/packages/sqflite</a:t>
            </a:r>
            <a:endParaRPr lang="en-IN" sz="1800" u="sng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73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4C21F-3762-3153-3FBD-215372AC1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marL="0" indent="0" algn="ctr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0D885-4AC4-3EAD-CC37-753C78038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334" y="1296089"/>
            <a:ext cx="8531598" cy="483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3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Profile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System Flowchart</a:t>
            </a:r>
          </a:p>
          <a:p>
            <a:r>
              <a:rPr lang="en-US" dirty="0"/>
              <a:t>ER Diagram</a:t>
            </a:r>
          </a:p>
          <a:p>
            <a:r>
              <a:rPr lang="en-US" dirty="0"/>
              <a:t>Data Flow Diagram</a:t>
            </a:r>
          </a:p>
          <a:p>
            <a:r>
              <a:rPr lang="en-US" dirty="0"/>
              <a:t>Screenshots</a:t>
            </a:r>
          </a:p>
          <a:p>
            <a:r>
              <a:rPr lang="en-US" dirty="0"/>
              <a:t>Limitations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9997-D5F3-A1B0-F385-0D36D1D5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Project Profile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579C54-5E8D-82B3-A784-B5EF90FF34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263760"/>
              </p:ext>
            </p:extLst>
          </p:nvPr>
        </p:nvGraphicFramePr>
        <p:xfrm>
          <a:off x="4338749" y="1727510"/>
          <a:ext cx="4120767" cy="48558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7416">
                  <a:extLst>
                    <a:ext uri="{9D8B030D-6E8A-4147-A177-3AD203B41FA5}">
                      <a16:colId xmlns:a16="http://schemas.microsoft.com/office/drawing/2014/main" val="2619092984"/>
                    </a:ext>
                  </a:extLst>
                </a:gridCol>
                <a:gridCol w="2553351">
                  <a:extLst>
                    <a:ext uri="{9D8B030D-6E8A-4147-A177-3AD203B41FA5}">
                      <a16:colId xmlns:a16="http://schemas.microsoft.com/office/drawing/2014/main" val="4275862438"/>
                    </a:ext>
                  </a:extLst>
                </a:gridCol>
              </a:tblGrid>
              <a:tr h="7594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                                   </a:t>
                      </a:r>
                      <a:endParaRPr lang="en-IN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PROJECT TITLE 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127" marR="26305" marT="21246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 </a:t>
                      </a:r>
                      <a:endParaRPr lang="en-IN" sz="900">
                        <a:effectLst/>
                      </a:endParaRPr>
                    </a:p>
                    <a:p>
                      <a:pPr marL="63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FlowShop – The Flower Delivery App</a:t>
                      </a:r>
                      <a:endParaRPr lang="en-IN" sz="900">
                        <a:effectLst/>
                      </a:endParaRPr>
                    </a:p>
                    <a:p>
                      <a:pPr marL="63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 </a:t>
                      </a:r>
                      <a:endParaRPr lang="en-IN" sz="900">
                        <a:effectLst/>
                      </a:endParaRPr>
                    </a:p>
                    <a:p>
                      <a:pPr marL="63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 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127" marR="26305" marT="21246" marB="0"/>
                </a:tc>
                <a:extLst>
                  <a:ext uri="{0D108BD9-81ED-4DB2-BD59-A6C34878D82A}">
                    <a16:rowId xmlns:a16="http://schemas.microsoft.com/office/drawing/2014/main" val="3291297184"/>
                  </a:ext>
                </a:extLst>
              </a:tr>
              <a:tr h="551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 </a:t>
                      </a:r>
                      <a:endParaRPr lang="en-IN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PROJECT TYPE </a:t>
                      </a:r>
                      <a:endParaRPr lang="en-IN" sz="900">
                        <a:effectLst/>
                      </a:endParaRPr>
                    </a:p>
                    <a:p>
                      <a:pPr marR="63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 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127" marR="26305" marT="21246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 </a:t>
                      </a:r>
                      <a:endParaRPr lang="en-IN" sz="900" dirty="0">
                        <a:effectLst/>
                      </a:endParaRPr>
                    </a:p>
                    <a:p>
                      <a:pPr marL="63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Mobile Application 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127" marR="26305" marT="21246" marB="0"/>
                </a:tc>
                <a:extLst>
                  <a:ext uri="{0D108BD9-81ED-4DB2-BD59-A6C34878D82A}">
                    <a16:rowId xmlns:a16="http://schemas.microsoft.com/office/drawing/2014/main" val="2562464594"/>
                  </a:ext>
                </a:extLst>
              </a:tr>
              <a:tr h="551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 </a:t>
                      </a:r>
                      <a:endParaRPr lang="en-IN" sz="9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FRONTEND 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127" marR="26305" marT="21246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 </a:t>
                      </a:r>
                      <a:endParaRPr lang="en-IN" sz="900">
                        <a:effectLst/>
                      </a:endParaRPr>
                    </a:p>
                    <a:p>
                      <a:pPr marL="63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Flutter</a:t>
                      </a:r>
                      <a:endParaRPr lang="en-IN" sz="900">
                        <a:effectLst/>
                      </a:endParaRPr>
                    </a:p>
                    <a:p>
                      <a:pPr marL="63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 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127" marR="26305" marT="21246" marB="0"/>
                </a:tc>
                <a:extLst>
                  <a:ext uri="{0D108BD9-81ED-4DB2-BD59-A6C34878D82A}">
                    <a16:rowId xmlns:a16="http://schemas.microsoft.com/office/drawing/2014/main" val="626216884"/>
                  </a:ext>
                </a:extLst>
              </a:tr>
              <a:tr h="551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 </a:t>
                      </a:r>
                      <a:endParaRPr lang="en-IN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BACKEND </a:t>
                      </a:r>
                      <a:endParaRPr lang="en-IN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 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127" marR="26305" marT="21246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 </a:t>
                      </a:r>
                      <a:endParaRPr lang="en-IN" sz="900">
                        <a:effectLst/>
                      </a:endParaRPr>
                    </a:p>
                    <a:p>
                      <a:pPr marL="63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SQLite</a:t>
                      </a:r>
                      <a:endParaRPr lang="en-IN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 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127" marR="26305" marT="21246" marB="0"/>
                </a:tc>
                <a:extLst>
                  <a:ext uri="{0D108BD9-81ED-4DB2-BD59-A6C34878D82A}">
                    <a16:rowId xmlns:a16="http://schemas.microsoft.com/office/drawing/2014/main" val="4269387002"/>
                  </a:ext>
                </a:extLst>
              </a:tr>
              <a:tr h="551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IN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OPERATING SYSTEM</a:t>
                      </a:r>
                      <a:endParaRPr lang="en-IN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127" marR="26305" marT="21246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IN" sz="900">
                        <a:effectLst/>
                      </a:endParaRPr>
                    </a:p>
                    <a:p>
                      <a:pPr marL="63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Android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127" marR="26305" marT="21246" marB="0"/>
                </a:tc>
                <a:extLst>
                  <a:ext uri="{0D108BD9-81ED-4DB2-BD59-A6C34878D82A}">
                    <a16:rowId xmlns:a16="http://schemas.microsoft.com/office/drawing/2014/main" val="3127057775"/>
                  </a:ext>
                </a:extLst>
              </a:tr>
              <a:tr h="551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 </a:t>
                      </a:r>
                      <a:endParaRPr lang="en-IN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INTERNAL GUIDE</a:t>
                      </a:r>
                      <a:endParaRPr lang="en-IN" sz="900">
                        <a:effectLst/>
                      </a:endParaRPr>
                    </a:p>
                    <a:p>
                      <a:pPr marR="825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 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127" marR="26305" marT="21246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 </a:t>
                      </a:r>
                      <a:endParaRPr lang="en-IN" sz="900">
                        <a:effectLst/>
                      </a:endParaRPr>
                    </a:p>
                    <a:p>
                      <a:pPr marL="63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Asst.Prof Sweety Patel 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127" marR="26305" marT="21246" marB="0"/>
                </a:tc>
                <a:extLst>
                  <a:ext uri="{0D108BD9-81ED-4DB2-BD59-A6C34878D82A}">
                    <a16:rowId xmlns:a16="http://schemas.microsoft.com/office/drawing/2014/main" val="2829064301"/>
                  </a:ext>
                </a:extLst>
              </a:tr>
              <a:tr h="551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 </a:t>
                      </a:r>
                      <a:endParaRPr lang="en-IN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DEVELOPED BY 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127" marR="26305" marT="21246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 </a:t>
                      </a:r>
                      <a:endParaRPr lang="en-IN" sz="900" dirty="0">
                        <a:effectLst/>
                      </a:endParaRPr>
                    </a:p>
                    <a:p>
                      <a:pPr marL="63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Bhargav Vagadiya</a:t>
                      </a:r>
                      <a:endParaRPr lang="en-IN" sz="900" dirty="0">
                        <a:effectLst/>
                      </a:endParaRPr>
                    </a:p>
                    <a:p>
                      <a:pPr marL="63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 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4127" marR="26305" marT="21246" marB="0"/>
                </a:tc>
                <a:extLst>
                  <a:ext uri="{0D108BD9-81ED-4DB2-BD59-A6C34878D82A}">
                    <a16:rowId xmlns:a16="http://schemas.microsoft.com/office/drawing/2014/main" val="4096194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24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3DDA-E464-3930-A343-72908522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6FB0-6B1F-BC40-4DAE-C59C550A0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3140967"/>
            <a:ext cx="10360501" cy="1368153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Mangal" panose="02040503050203030202" pitchFamily="18" charset="0"/>
              </a:rPr>
              <a:t>The main objective of  This app to user can view , purchase and manage the Product.</a:t>
            </a:r>
            <a:endParaRPr lang="en-IN" sz="32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38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2CFA-0ED1-C8B8-CA49-3CBE64991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Flowchart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CBA0D2C-E5F1-63C3-23D3-F11117CB3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17" y="1700808"/>
            <a:ext cx="7488832" cy="4462463"/>
          </a:xfrm>
        </p:spPr>
      </p:pic>
    </p:spTree>
    <p:extLst>
      <p:ext uri="{BB962C8B-B14F-4D97-AF65-F5344CB8AC3E}">
        <p14:creationId xmlns:p14="http://schemas.microsoft.com/office/powerpoint/2010/main" val="101870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2859-2056-F944-44D8-4A820431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 Diagram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A514D2-0A59-331C-1DB5-F83EB1A68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05" y="1469546"/>
            <a:ext cx="5904655" cy="5208209"/>
          </a:xfrm>
        </p:spPr>
      </p:pic>
    </p:spTree>
    <p:extLst>
      <p:ext uri="{BB962C8B-B14F-4D97-AF65-F5344CB8AC3E}">
        <p14:creationId xmlns:p14="http://schemas.microsoft.com/office/powerpoint/2010/main" val="249856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5E0E-E0DF-8AF7-14AB-4C9DF409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C9569-CE32-85CF-BF0F-461AF3598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Context level DFD</a:t>
            </a:r>
          </a:p>
          <a:p>
            <a:pPr marL="0" indent="0" algn="ctr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DB9D5-5296-CACE-5E99-E6A492399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20" y="3068960"/>
            <a:ext cx="7473954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2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19316-0DA7-88E8-B42C-0CB032943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7" y="1124744"/>
            <a:ext cx="10360501" cy="4462272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</a:t>
            </a:r>
            <a:r>
              <a:rPr lang="en-IN" baseline="30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Level DFD</a:t>
            </a:r>
          </a:p>
          <a:p>
            <a:pPr marL="0" indent="0" algn="ctr">
              <a:buNone/>
            </a:pPr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62383-CFB6-DBFA-0EB0-1E423390C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57" y="1700808"/>
            <a:ext cx="6480720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2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A8C22-2583-38D1-8AA5-1CB77AD56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124744"/>
            <a:ext cx="10360501" cy="4462272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</a:t>
            </a:r>
            <a:r>
              <a:rPr lang="en-IN" baseline="30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nd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Level DFD</a:t>
            </a:r>
          </a:p>
          <a:p>
            <a:pPr marL="0" indent="0" algn="ctr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4051A-7D86-B7D6-4835-3B7FB7445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6" y="1772816"/>
            <a:ext cx="66770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5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74</TotalTime>
  <Words>299</Words>
  <Application>Microsoft Office PowerPoint</Application>
  <PresentationFormat>Custom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Tech 16x9</vt:lpstr>
      <vt:lpstr>FlowShop – The Flower Delivery App</vt:lpstr>
      <vt:lpstr>Index</vt:lpstr>
      <vt:lpstr>Project Profile</vt:lpstr>
      <vt:lpstr>Objective</vt:lpstr>
      <vt:lpstr>System Flowchart</vt:lpstr>
      <vt:lpstr>ER Diagram </vt:lpstr>
      <vt:lpstr>Data Flow Diagram</vt:lpstr>
      <vt:lpstr>PowerPoint Presentation</vt:lpstr>
      <vt:lpstr>PowerPoint Presentation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FlowShop – The Flower Delivery App</dc:title>
  <dc:creator>Bhargav patel</dc:creator>
  <cp:lastModifiedBy>Bhargav patel</cp:lastModifiedBy>
  <cp:revision>3</cp:revision>
  <dcterms:created xsi:type="dcterms:W3CDTF">2022-11-15T04:00:35Z</dcterms:created>
  <dcterms:modified xsi:type="dcterms:W3CDTF">2022-11-15T05:14:36Z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