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257" r:id="rId2"/>
    <p:sldId id="272" r:id="rId3"/>
    <p:sldId id="273" r:id="rId4"/>
    <p:sldId id="274" r:id="rId5"/>
    <p:sldId id="275" r:id="rId6"/>
    <p:sldId id="268" r:id="rId7"/>
    <p:sldId id="259" r:id="rId8"/>
    <p:sldId id="260" r:id="rId9"/>
    <p:sldId id="261" r:id="rId10"/>
    <p:sldId id="269" r:id="rId11"/>
    <p:sldId id="265" r:id="rId12"/>
    <p:sldId id="263" r:id="rId13"/>
    <p:sldId id="264" r:id="rId14"/>
    <p:sldId id="277" r:id="rId15"/>
    <p:sldId id="27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139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46E3-84B3-4767-AAF1-6F99B7A52BAB}" type="datetimeFigureOut">
              <a:rPr lang="en-US" smtClean="0"/>
              <a:pPr/>
              <a:t>28-Oct-15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F4252-E74C-48AB-9A0A-4C8654089F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D198E-4807-45A7-B9D4-3463FC54E709}" type="slidenum">
              <a:rPr lang="en-US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55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F89A9-5C95-4D71-8580-D767B5F72B1E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089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16E15-F325-4E23-9279-31A1FE5A5BDE}" type="slidenum">
              <a:rPr lang="en-US"/>
              <a:pPr/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14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BBE7-799D-414D-9B8E-00D8CE67C02C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968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1AD4-ED8D-4985-ABDB-38F2E8BC840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9253"/>
      </p:ext>
    </p:extLst>
  </p:cSld>
  <p:clrMapOvr>
    <a:masterClrMapping/>
  </p:clrMapOvr>
  <p:transition spd="med"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1AD4-ED8D-4985-ABDB-38F2E8BC840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7156"/>
      </p:ext>
    </p:extLst>
  </p:cSld>
  <p:clrMapOvr>
    <a:masterClrMapping/>
  </p:clrMapOvr>
  <p:transition spd="med">
    <p:pull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1AD4-ED8D-4985-ABDB-38F2E8BC840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134917"/>
      </p:ext>
    </p:extLst>
  </p:cSld>
  <p:clrMapOvr>
    <a:masterClrMapping/>
  </p:clrMapOvr>
  <p:transition spd="med">
    <p:pull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1AD4-ED8D-4985-ABDB-38F2E8BC840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2718"/>
      </p:ext>
    </p:extLst>
  </p:cSld>
  <p:clrMapOvr>
    <a:masterClrMapping/>
  </p:clrMapOvr>
  <p:transition spd="med">
    <p:pull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1AD4-ED8D-4985-ABDB-38F2E8BC840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1863"/>
      </p:ext>
    </p:extLst>
  </p:cSld>
  <p:clrMapOvr>
    <a:masterClrMapping/>
  </p:clrMapOvr>
  <p:transition spd="med">
    <p:pull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1AD4-ED8D-4985-ABDB-38F2E8BC840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2437"/>
      </p:ext>
    </p:extLst>
  </p:cSld>
  <p:clrMapOvr>
    <a:masterClrMapping/>
  </p:clrMapOvr>
  <p:transition spd="med">
    <p:pull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C7B-DE75-481B-A157-AB6F3772312C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3581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9201-7DAB-4144-A6F5-DB624028820E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678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3820A-82D9-429A-BEBE-52CFDE76774D}" type="datetime1">
              <a:rPr lang="en-US" smtClean="0"/>
              <a:pPr>
                <a:defRPr/>
              </a:pPr>
              <a:t>28-Oct-15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- Sarbjeet Singh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5FC5C-B031-48B6-AAAF-0F7FC39DA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7965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E6DCA-12DB-4CC7-B5B9-390F51742542}" type="datetime1">
              <a:rPr lang="en-US" smtClean="0"/>
              <a:pPr>
                <a:defRPr/>
              </a:pPr>
              <a:t>28-Oct-15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- Sarbjeet Singh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2E2D-BABC-4F51-9EA9-CE956DF75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426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73F6-33BC-45E9-81C1-1DCA8D62BFAA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211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E5E-67AC-45AC-82BD-C512402871A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328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ED4-8493-42B3-B0D9-0BF3E6086D5C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01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3A0F-38BD-47DB-A701-187FAF5AC9FB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376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B77C-4139-4C07-AC0E-ED24B1EA5411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4630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8E9F-BBAC-4DCC-ACB5-3E804F0A8FE9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094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FD12-2617-4EB2-862B-7134402E7F4F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1927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DD29-7ABF-48A1-800F-0C796719EE4C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93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001AD4-ED8D-4985-ABDB-38F2E8BC8403}" type="datetime1">
              <a:rPr lang="en-US" smtClean="0"/>
              <a:pPr/>
              <a:t>28-Oct-15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ECE - Sarbjeet Singh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6440-5115-4D93-B42D-FDA4C7975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transition spd="med">
    <p:pull/>
  </p:transition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3047999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EDGE DETECTION 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  USING ANOVA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181600"/>
            <a:ext cx="3657600" cy="1676400"/>
          </a:xfrm>
        </p:spPr>
        <p:txBody>
          <a:bodyPr>
            <a:normAutofit fontScale="92500"/>
          </a:bodyPr>
          <a:lstStyle/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DATE OF REVIEW :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11 SEPTEMBER 2015</a:t>
            </a: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328" y="5410200"/>
            <a:ext cx="8191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                           GUIDED BY:</a:t>
            </a:r>
          </a:p>
          <a:p>
            <a:r>
              <a:rPr lang="en-US" sz="3200" dirty="0" smtClean="0"/>
              <a:t>                                                DR. MALATHI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73" y="762000"/>
            <a:ext cx="7055380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UNIDIRECTIONAL EDGE DETECTOR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55373" y="3048000"/>
            <a:ext cx="7488439" cy="199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BIDIRECTIONAL EDGE DETECTORS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205740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7088" y="2577479"/>
            <a:ext cx="6711950" cy="314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MULTIDIRECTIONAL EDGE DETECTORS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10212" y="2052638"/>
            <a:ext cx="5545702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Hence we’ll show edge </a:t>
            </a:r>
            <a:r>
              <a:rPr lang="en-US" dirty="0" smtClean="0"/>
              <a:t>detection with/without using ANOVA.</a:t>
            </a:r>
          </a:p>
          <a:p>
            <a:endParaRPr lang="en-US" dirty="0"/>
          </a:p>
        </p:txBody>
      </p:sp>
      <p:pic>
        <p:nvPicPr>
          <p:cNvPr id="2050" name="Picture 2" descr="C:\Users\Shivong Birla\Desktop\Image Vision and Computing PBL\PBL\q1jj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85800" y="3581400"/>
            <a:ext cx="7594075" cy="3276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SCOPE FOR     </a:t>
            </a:r>
            <a:br>
              <a:rPr lang="en-US" dirty="0" smtClean="0"/>
            </a:br>
            <a:r>
              <a:rPr lang="en-US" dirty="0" smtClean="0"/>
              <a:t>        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enhancement is there are many upcoming algorithm’s such as Robert’s algorithm for edge detection are being made more effective and better in it’s implementation.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62200"/>
            <a:ext cx="6620968" cy="1272182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2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0"/>
            <a:ext cx="7055380" cy="140053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</a:rPr>
              <a:t>GROUP MEMBERS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9690" y="3200400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1)SHIIVONG  </a:t>
            </a:r>
            <a:r>
              <a:rPr lang="en-US" sz="2800" dirty="0"/>
              <a:t>KAPIL BIRLA </a:t>
            </a:r>
            <a:r>
              <a:rPr lang="en-US" sz="2800" dirty="0" smtClean="0"/>
              <a:t>-13BCE1137</a:t>
            </a:r>
            <a:endParaRPr lang="en-US" sz="2800" dirty="0"/>
          </a:p>
          <a:p>
            <a:r>
              <a:rPr lang="en-US" sz="2800" dirty="0" smtClean="0"/>
              <a:t>2)KASHISH KOHLI -13BCE1067</a:t>
            </a:r>
          </a:p>
          <a:p>
            <a:r>
              <a:rPr lang="en-US" sz="2800" dirty="0" smtClean="0"/>
              <a:t>3)BHARGAV MANIAR -13BCE1075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529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sz="6600" dirty="0" smtClean="0"/>
              <a:t>ABSTRACT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will be the implementation for edge detection. With this project we will be able to highlight the edges in an image.</a:t>
            </a:r>
          </a:p>
          <a:p>
            <a:r>
              <a:rPr lang="en-US" dirty="0" smtClean="0"/>
              <a:t>There are 3 types of edges, 1)Unilateral, 2) Bilateral and 3) Multilateral.</a:t>
            </a:r>
          </a:p>
          <a:p>
            <a:r>
              <a:rPr lang="en-US" dirty="0" smtClean="0"/>
              <a:t>We shall also be discussing about various types of edges and steps in edge detection.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that we will be making use of is MATLAB.</a:t>
            </a:r>
          </a:p>
          <a:p>
            <a:r>
              <a:rPr lang="en-US" dirty="0" smtClean="0"/>
              <a:t>The hardware implementation (if any) will not be done in this project.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MODULES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modules we have in mind.</a:t>
            </a:r>
          </a:p>
          <a:p>
            <a:r>
              <a:rPr lang="en-US" dirty="0" smtClean="0"/>
              <a:t>1) Edge detection using ANOVA.</a:t>
            </a:r>
          </a:p>
          <a:p>
            <a:r>
              <a:rPr lang="en-US" dirty="0" smtClean="0"/>
              <a:t>2) Edge detection without using ANOVA.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C:\Documents and Settings\daman\Desktop\ppt maker mtrl\animated-powerpoint-backgrounds-black-640x4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533400"/>
            <a:ext cx="4225925" cy="75882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95800" y="762000"/>
            <a:ext cx="3924300" cy="4267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Edge - Area of significant change in the image intensity / contrast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Edge Detection – Locating areas with strong intensity contrasts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of Edge Detection – Extracting information about the image. E.g. location of objects present in the image, their shape, size, image sharpening and enhancement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  <p:pic>
        <p:nvPicPr>
          <p:cNvPr id="7680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447800" y="1066800"/>
            <a:ext cx="2228850" cy="2362200"/>
          </a:xfrm>
          <a:effectLst>
            <a:softEdge rad="112500"/>
          </a:effectLst>
        </p:spPr>
      </p:pic>
      <p:pic>
        <p:nvPicPr>
          <p:cNvPr id="76806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447800" y="4267200"/>
            <a:ext cx="2228850" cy="2057400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C:\Documents and Settings\daman\Desktop\ppt maker mtrl\cool-powerpoint-presenta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419600" cy="75882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TYPES OF EDGES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8800"/>
            <a:ext cx="3924300" cy="42672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solidFill>
                  <a:schemeClr val="bg1"/>
                </a:solidFill>
              </a:rPr>
              <a:t>Variation of Intensity / Gray Level</a:t>
            </a:r>
          </a:p>
          <a:p>
            <a:pPr lvl="1" eaLnBrk="1" hangingPunct="1"/>
            <a:r>
              <a:rPr lang="en-US" sz="2200" dirty="0" smtClean="0">
                <a:solidFill>
                  <a:schemeClr val="bg1"/>
                </a:solidFill>
              </a:rPr>
              <a:t>Step Edge</a:t>
            </a:r>
          </a:p>
          <a:p>
            <a:pPr lvl="1" eaLnBrk="1" hangingPunct="1"/>
            <a:r>
              <a:rPr lang="en-US" sz="2200" dirty="0" smtClean="0">
                <a:solidFill>
                  <a:schemeClr val="bg1"/>
                </a:solidFill>
              </a:rPr>
              <a:t>Ramp Edge</a:t>
            </a:r>
          </a:p>
          <a:p>
            <a:pPr lvl="1" eaLnBrk="1" hangingPunct="1"/>
            <a:r>
              <a:rPr lang="en-US" sz="2200" dirty="0" smtClean="0">
                <a:solidFill>
                  <a:schemeClr val="bg1"/>
                </a:solidFill>
              </a:rPr>
              <a:t>Line Edge</a:t>
            </a:r>
          </a:p>
          <a:p>
            <a:pPr lvl="1" eaLnBrk="1" hangingPunct="1"/>
            <a:r>
              <a:rPr lang="en-US" sz="2200" dirty="0" smtClean="0">
                <a:solidFill>
                  <a:schemeClr val="bg1"/>
                </a:solidFill>
              </a:rPr>
              <a:t>Roof Edge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600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778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1447800"/>
            <a:ext cx="4495800" cy="449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C:\Documents and Settings\daman\Desktop\ppt maker mtrl\pp-backgrounds-i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915511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dirty="0" smtClean="0">
                <a:solidFill>
                  <a:schemeClr val="bg1"/>
                </a:solidFill>
              </a:rPr>
              <a:t>Steps in Edge Detection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709160"/>
          </a:xfrm>
        </p:spPr>
        <p:txBody>
          <a:bodyPr/>
          <a:lstStyle/>
          <a:p>
            <a:pPr eaLnBrk="1" hangingPunct="1"/>
            <a:r>
              <a:rPr lang="en-US" sz="2600" b="1" dirty="0" smtClean="0">
                <a:solidFill>
                  <a:schemeClr val="bg1"/>
                </a:solidFill>
              </a:rPr>
              <a:t>Filtering</a:t>
            </a:r>
            <a:r>
              <a:rPr lang="en-US" sz="2600" dirty="0" smtClean="0">
                <a:solidFill>
                  <a:schemeClr val="bg1"/>
                </a:solidFill>
              </a:rPr>
              <a:t> – Filter image to improve performance of the Edge Detector </a:t>
            </a:r>
            <a:r>
              <a:rPr lang="en-US" sz="2600" dirty="0" err="1" smtClean="0">
                <a:solidFill>
                  <a:schemeClr val="bg1"/>
                </a:solidFill>
              </a:rPr>
              <a:t>wrt</a:t>
            </a:r>
            <a:r>
              <a:rPr lang="en-US" sz="2600" dirty="0" smtClean="0">
                <a:solidFill>
                  <a:schemeClr val="bg1"/>
                </a:solidFill>
              </a:rPr>
              <a:t> noise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600" b="1" dirty="0" smtClean="0">
                <a:solidFill>
                  <a:schemeClr val="bg1"/>
                </a:solidFill>
              </a:rPr>
              <a:t>Enhancement</a:t>
            </a:r>
            <a:r>
              <a:rPr lang="en-US" sz="2600" dirty="0" smtClean="0">
                <a:solidFill>
                  <a:schemeClr val="bg1"/>
                </a:solidFill>
              </a:rPr>
              <a:t> – Emphasize pixels having significant change in local intensity</a:t>
            </a:r>
          </a:p>
          <a:p>
            <a:pPr eaLnBrk="1" hangingPunct="1"/>
            <a:r>
              <a:rPr lang="en-US" sz="2600" b="1" dirty="0" smtClean="0">
                <a:solidFill>
                  <a:schemeClr val="bg1"/>
                </a:solidFill>
              </a:rPr>
              <a:t>Detection</a:t>
            </a:r>
            <a:r>
              <a:rPr lang="en-US" sz="2600" dirty="0" smtClean="0">
                <a:solidFill>
                  <a:schemeClr val="bg1"/>
                </a:solidFill>
              </a:rPr>
              <a:t> – Identify edges - </a:t>
            </a:r>
            <a:r>
              <a:rPr lang="en-US" sz="2600" dirty="0" err="1" smtClean="0">
                <a:solidFill>
                  <a:schemeClr val="bg1"/>
                </a:solidFill>
              </a:rPr>
              <a:t>thresholding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600" b="1" dirty="0" smtClean="0">
                <a:solidFill>
                  <a:schemeClr val="bg1"/>
                </a:solidFill>
              </a:rPr>
              <a:t>Localization</a:t>
            </a:r>
            <a:r>
              <a:rPr lang="en-US" sz="2600" dirty="0" smtClean="0">
                <a:solidFill>
                  <a:schemeClr val="bg1"/>
                </a:solidFill>
              </a:rPr>
              <a:t> – Locate the edge accurately, estimate edge orientation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C:\Documents and Settings\daman\Desktop\ppt maker mtrl\cool-powerpoint-presenta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4606925" cy="75882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Noisy Image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752600"/>
            <a:ext cx="6967538" cy="4267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Example of Noisy Image</a:t>
            </a:r>
          </a:p>
        </p:txBody>
      </p:sp>
      <p:pic>
        <p:nvPicPr>
          <p:cNvPr id="151557" name="Picture 5" descr="ALV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30480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1559" name="Picture 7" descr="ALVIN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743200"/>
            <a:ext cx="30480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1977</TotalTime>
  <Words>325</Words>
  <Application>Microsoft Office PowerPoint</Application>
  <PresentationFormat>On-screen Show (4:3)</PresentationFormat>
  <Paragraphs>53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EDGE DETECTION     USING ANOVA</vt:lpstr>
      <vt:lpstr>GROUP MEMBERS</vt:lpstr>
      <vt:lpstr>           ABSTRACT</vt:lpstr>
      <vt:lpstr>        SOFTWARE USED</vt:lpstr>
      <vt:lpstr>        MODULES PLANNED</vt:lpstr>
      <vt:lpstr>INTRODUCTION</vt:lpstr>
      <vt:lpstr>TYPES OF EDGES</vt:lpstr>
      <vt:lpstr>Steps in Edge Detection</vt:lpstr>
      <vt:lpstr>Noisy Image</vt:lpstr>
      <vt:lpstr>UNIDIRECTIONAL EDGE DETECTOR</vt:lpstr>
      <vt:lpstr>BIDIRECTIONAL EDGE DETECTORS</vt:lpstr>
      <vt:lpstr>CONT.</vt:lpstr>
      <vt:lpstr>MULTIDIRECTIONAL EDGE DETECTORS</vt:lpstr>
      <vt:lpstr>            CONCLUSION</vt:lpstr>
      <vt:lpstr>            SCOPE FOR               ENHANCEMENT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Shivong Birla</dc:creator>
  <cp:lastModifiedBy>Kashish Kohli</cp:lastModifiedBy>
  <cp:revision>33</cp:revision>
  <dcterms:created xsi:type="dcterms:W3CDTF">2015-04-02T16:08:31Z</dcterms:created>
  <dcterms:modified xsi:type="dcterms:W3CDTF">2015-10-28T04:32:08Z</dcterms:modified>
</cp:coreProperties>
</file>