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
  </p:notesMasterIdLst>
  <p:sldIdLst>
    <p:sldId id="280" r:id="rId3"/>
    <p:sldId id="268" r:id="rId4"/>
    <p:sldId id="290" r:id="rId5"/>
    <p:sldId id="288" r:id="rId6"/>
    <p:sldId id="285" r:id="rId7"/>
    <p:sldId id="286" r:id="rId8"/>
    <p:sldId id="287" r:id="rId9"/>
    <p:sldId id="291" r:id="rId10"/>
    <p:sldId id="283" r:id="rId11"/>
    <p:sldId id="289" r:id="rId12"/>
  </p:sldIdLst>
  <p:sldSz cx="10058400" cy="5659438"/>
  <p:notesSz cx="9144000" cy="6858000"/>
  <p:defaultText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86">
          <p15:clr>
            <a:srgbClr val="A4A3A4"/>
          </p15:clr>
        </p15:guide>
        <p15:guide id="2" pos="6019">
          <p15:clr>
            <a:srgbClr val="A4A3A4"/>
          </p15:clr>
        </p15:guide>
        <p15:guide id="3" pos="43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mruta Narkhede" initials="AN" lastIdx="2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8F1"/>
    <a:srgbClr val="2B3B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52" autoAdjust="0"/>
  </p:normalViewPr>
  <p:slideViewPr>
    <p:cSldViewPr>
      <p:cViewPr varScale="1">
        <p:scale>
          <a:sx n="97" d="100"/>
          <a:sy n="97" d="100"/>
        </p:scale>
        <p:origin x="108" y="558"/>
      </p:cViewPr>
      <p:guideLst>
        <p:guide orient="horz" pos="486"/>
        <p:guide pos="6019"/>
        <p:guide pos="432"/>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F3B47075-42FC-4992-BFD6-71B1872E4AB2}" type="datetimeFigureOut">
              <a:rPr lang="en-US" smtClean="0"/>
              <a:t>3/3/2021</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600C82F4-2A69-4126-B139-781D9110DB5F}" type="slidenum">
              <a:rPr lang="en-US" smtClean="0"/>
              <a:t>‹#›</a:t>
            </a:fld>
            <a:endParaRPr lang="en-US"/>
          </a:p>
        </p:txBody>
      </p:sp>
    </p:spTree>
    <p:extLst>
      <p:ext uri="{BB962C8B-B14F-4D97-AF65-F5344CB8AC3E}">
        <p14:creationId xmlns:p14="http://schemas.microsoft.com/office/powerpoint/2010/main" val="507767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0058400" cy="5677761"/>
          </a:xfrm>
          <a:prstGeom prst="rect">
            <a:avLst/>
          </a:prstGeom>
        </p:spPr>
      </p:pic>
      <p:sp>
        <p:nvSpPr>
          <p:cNvPr id="17" name="Rectangle 16"/>
          <p:cNvSpPr/>
          <p:nvPr userDrawn="1"/>
        </p:nvSpPr>
        <p:spPr>
          <a:xfrm>
            <a:off x="0" y="1"/>
            <a:ext cx="10058400" cy="5677761"/>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pic>
        <p:nvPicPr>
          <p:cNvPr id="18" name="Picture 1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79080" y="316740"/>
            <a:ext cx="1667578" cy="418830"/>
          </a:xfrm>
          <a:prstGeom prst="rect">
            <a:avLst/>
          </a:prstGeom>
        </p:spPr>
      </p:pic>
      <p:sp>
        <p:nvSpPr>
          <p:cNvPr id="19" name="Rectangle 18"/>
          <p:cNvSpPr/>
          <p:nvPr userDrawn="1"/>
        </p:nvSpPr>
        <p:spPr>
          <a:xfrm>
            <a:off x="0" y="1489463"/>
            <a:ext cx="5532120" cy="1256489"/>
          </a:xfrm>
          <a:prstGeom prst="rect">
            <a:avLst/>
          </a:prstGeom>
          <a:solidFill>
            <a:srgbClr val="2B3B4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pic>
        <p:nvPicPr>
          <p:cNvPr id="20" name="Picture 3"/>
          <p:cNvPicPr>
            <a:picLocks noChangeAspect="1" noChangeArrowheads="1"/>
          </p:cNvPicPr>
          <p:nvPr userDrawn="1"/>
        </p:nvPicPr>
        <p:blipFill>
          <a:blip r:embed="rId4">
            <a:extLst>
              <a:ext uri="{28A0092B-C50C-407E-A947-70E740481C1C}">
                <a14:useLocalDpi xmlns:a14="http://schemas.microsoft.com/office/drawing/2010/main"/>
              </a:ext>
            </a:extLst>
          </a:blip>
          <a:srcRect/>
          <a:stretch>
            <a:fillRect/>
          </a:stretch>
        </p:blipFill>
        <p:spPr bwMode="auto">
          <a:xfrm>
            <a:off x="5291138" y="1656995"/>
            <a:ext cx="481965" cy="188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Title 1"/>
          <p:cNvSpPr>
            <a:spLocks noGrp="1"/>
          </p:cNvSpPr>
          <p:nvPr>
            <p:ph type="ctrTitle"/>
          </p:nvPr>
        </p:nvSpPr>
        <p:spPr>
          <a:xfrm>
            <a:off x="586740" y="1751232"/>
            <a:ext cx="4526280" cy="827189"/>
          </a:xfrm>
          <a:prstGeom prst="rect">
            <a:avLst/>
          </a:prstGeom>
        </p:spPr>
        <p:txBody>
          <a:bodyPr lIns="100557" tIns="50278" rIns="100557" bIns="50278" anchor="t">
            <a:normAutofit/>
          </a:bodyPr>
          <a:lstStyle/>
          <a:p>
            <a:pPr algn="r"/>
            <a:r>
              <a:rPr lang="en-US" sz="2200" dirty="0">
                <a:solidFill>
                  <a:schemeClr val="bg1"/>
                </a:solidFill>
                <a:latin typeface="Tahoma" panose="020B0604030504040204" pitchFamily="34" charset="0"/>
                <a:ea typeface="Tahoma" panose="020B0604030504040204" pitchFamily="34" charset="0"/>
                <a:cs typeface="Tahoma" panose="020B0604030504040204" pitchFamily="34" charset="0"/>
              </a:rPr>
              <a:t>Welcome to</a:t>
            </a:r>
            <a:br>
              <a:rPr lang="en-US" sz="22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200" dirty="0" err="1">
                <a:solidFill>
                  <a:schemeClr val="bg1"/>
                </a:solidFill>
                <a:latin typeface="Tahoma" panose="020B0604030504040204" pitchFamily="34" charset="0"/>
                <a:ea typeface="Tahoma" panose="020B0604030504040204" pitchFamily="34" charset="0"/>
                <a:cs typeface="Tahoma" panose="020B0604030504040204" pitchFamily="34" charset="0"/>
              </a:rPr>
              <a:t>Cybage</a:t>
            </a:r>
            <a:endParaRPr lang="en-US" sz="2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3" name="Footer Placeholder 3"/>
          <p:cNvSpPr txBox="1">
            <a:spLocks noGrp="1"/>
          </p:cNvSpPr>
          <p:nvPr userDrawn="1"/>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 Copyright © 2020 Cybage Software Pvt. Ltd. All Rights Reserved. Cybage Confidential.</a:t>
            </a:r>
          </a:p>
        </p:txBody>
      </p:sp>
      <p:sp>
        <p:nvSpPr>
          <p:cNvPr id="24" name="TextBox 23"/>
          <p:cNvSpPr txBox="1"/>
          <p:nvPr userDrawn="1"/>
        </p:nvSpPr>
        <p:spPr>
          <a:xfrm>
            <a:off x="8465821" y="5289984"/>
            <a:ext cx="1190782" cy="240037"/>
          </a:xfrm>
          <a:prstGeom prst="rect">
            <a:avLst/>
          </a:prstGeom>
          <a:noFill/>
        </p:spPr>
        <p:txBody>
          <a:bodyPr wrap="square" lIns="100557" tIns="50278" rIns="100557" bIns="50278" rtlCol="0">
            <a:spAutoFit/>
          </a:bodyPr>
          <a:lstStyle/>
          <a:p>
            <a:r>
              <a:rPr lang="en-US"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27" name="Group 26"/>
          <p:cNvGrpSpPr/>
          <p:nvPr userDrawn="1"/>
        </p:nvGrpSpPr>
        <p:grpSpPr>
          <a:xfrm>
            <a:off x="8534400" y="5191919"/>
            <a:ext cx="914400" cy="158898"/>
            <a:chOff x="8534400" y="5191919"/>
            <a:chExt cx="914400" cy="158898"/>
          </a:xfrm>
        </p:grpSpPr>
        <p:pic>
          <p:nvPicPr>
            <p:cNvPr id="1026" name="Picture 2"/>
            <p:cNvPicPr>
              <a:picLocks noChangeAspect="1" noChangeArrowheads="1"/>
            </p:cNvPicPr>
            <p:nvPr userDrawn="1"/>
          </p:nvPicPr>
          <p:blipFill>
            <a:blip r:embed="rId5" cstate="screen">
              <a:extLst>
                <a:ext uri="{28A0092B-C50C-407E-A947-70E740481C1C}">
                  <a14:useLocalDpi xmlns:a14="http://schemas.microsoft.com/office/drawing/2010/main"/>
                </a:ext>
              </a:extLst>
            </a:blip>
            <a:srcRect/>
            <a:stretch>
              <a:fillRect/>
            </a:stretch>
          </p:blipFill>
          <p:spPr bwMode="auto">
            <a:xfrm>
              <a:off x="8712869" y="5195982"/>
              <a:ext cx="193846" cy="136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5" name="Group 24"/>
            <p:cNvGrpSpPr/>
            <p:nvPr userDrawn="1"/>
          </p:nvGrpSpPr>
          <p:grpSpPr>
            <a:xfrm>
              <a:off x="8933771" y="5191919"/>
              <a:ext cx="152335" cy="136446"/>
              <a:chOff x="8938916" y="5111750"/>
              <a:chExt cx="150813" cy="147638"/>
            </a:xfrm>
          </p:grpSpPr>
          <p:sp>
            <p:nvSpPr>
              <p:cNvPr id="2" name="Rectangle 1"/>
              <p:cNvSpPr/>
              <p:nvPr userDrawn="1"/>
            </p:nvSpPr>
            <p:spPr>
              <a:xfrm>
                <a:off x="8939149" y="5129240"/>
                <a:ext cx="150579" cy="1190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9"/>
              <p:cNvSpPr>
                <a:spLocks noEditPoints="1"/>
              </p:cNvSpPr>
              <p:nvPr userDrawn="1"/>
            </p:nvSpPr>
            <p:spPr bwMode="auto">
              <a:xfrm>
                <a:off x="8938916" y="5111750"/>
                <a:ext cx="150813" cy="147638"/>
              </a:xfrm>
              <a:custGeom>
                <a:avLst/>
                <a:gdLst>
                  <a:gd name="T0" fmla="*/ 49 w 54"/>
                  <a:gd name="T1" fmla="*/ 0 h 53"/>
                  <a:gd name="T2" fmla="*/ 5 w 54"/>
                  <a:gd name="T3" fmla="*/ 0 h 53"/>
                  <a:gd name="T4" fmla="*/ 0 w 54"/>
                  <a:gd name="T5" fmla="*/ 5 h 53"/>
                  <a:gd name="T6" fmla="*/ 0 w 54"/>
                  <a:gd name="T7" fmla="*/ 48 h 53"/>
                  <a:gd name="T8" fmla="*/ 5 w 54"/>
                  <a:gd name="T9" fmla="*/ 53 h 53"/>
                  <a:gd name="T10" fmla="*/ 49 w 54"/>
                  <a:gd name="T11" fmla="*/ 53 h 53"/>
                  <a:gd name="T12" fmla="*/ 54 w 54"/>
                  <a:gd name="T13" fmla="*/ 48 h 53"/>
                  <a:gd name="T14" fmla="*/ 54 w 54"/>
                  <a:gd name="T15" fmla="*/ 5 h 53"/>
                  <a:gd name="T16" fmla="*/ 49 w 54"/>
                  <a:gd name="T17" fmla="*/ 0 h 53"/>
                  <a:gd name="T18" fmla="*/ 17 w 54"/>
                  <a:gd name="T19" fmla="*/ 46 h 53"/>
                  <a:gd name="T20" fmla="*/ 15 w 54"/>
                  <a:gd name="T21" fmla="*/ 47 h 53"/>
                  <a:gd name="T22" fmla="*/ 10 w 54"/>
                  <a:gd name="T23" fmla="*/ 47 h 53"/>
                  <a:gd name="T24" fmla="*/ 8 w 54"/>
                  <a:gd name="T25" fmla="*/ 46 h 53"/>
                  <a:gd name="T26" fmla="*/ 8 w 54"/>
                  <a:gd name="T27" fmla="*/ 21 h 53"/>
                  <a:gd name="T28" fmla="*/ 10 w 54"/>
                  <a:gd name="T29" fmla="*/ 20 h 53"/>
                  <a:gd name="T30" fmla="*/ 15 w 54"/>
                  <a:gd name="T31" fmla="*/ 20 h 53"/>
                  <a:gd name="T32" fmla="*/ 17 w 54"/>
                  <a:gd name="T33" fmla="*/ 21 h 53"/>
                  <a:gd name="T34" fmla="*/ 17 w 54"/>
                  <a:gd name="T35" fmla="*/ 46 h 53"/>
                  <a:gd name="T36" fmla="*/ 13 w 54"/>
                  <a:gd name="T37" fmla="*/ 17 h 53"/>
                  <a:gd name="T38" fmla="*/ 7 w 54"/>
                  <a:gd name="T39" fmla="*/ 12 h 53"/>
                  <a:gd name="T40" fmla="*/ 13 w 54"/>
                  <a:gd name="T41" fmla="*/ 6 h 53"/>
                  <a:gd name="T42" fmla="*/ 18 w 54"/>
                  <a:gd name="T43" fmla="*/ 12 h 53"/>
                  <a:gd name="T44" fmla="*/ 13 w 54"/>
                  <a:gd name="T45" fmla="*/ 17 h 53"/>
                  <a:gd name="T46" fmla="*/ 48 w 54"/>
                  <a:gd name="T47" fmla="*/ 46 h 53"/>
                  <a:gd name="T48" fmla="*/ 47 w 54"/>
                  <a:gd name="T49" fmla="*/ 47 h 53"/>
                  <a:gd name="T50" fmla="*/ 40 w 54"/>
                  <a:gd name="T51" fmla="*/ 47 h 53"/>
                  <a:gd name="T52" fmla="*/ 39 w 54"/>
                  <a:gd name="T53" fmla="*/ 46 h 53"/>
                  <a:gd name="T54" fmla="*/ 39 w 54"/>
                  <a:gd name="T55" fmla="*/ 34 h 53"/>
                  <a:gd name="T56" fmla="*/ 35 w 54"/>
                  <a:gd name="T57" fmla="*/ 27 h 53"/>
                  <a:gd name="T58" fmla="*/ 30 w 54"/>
                  <a:gd name="T59" fmla="*/ 33 h 53"/>
                  <a:gd name="T60" fmla="*/ 30 w 54"/>
                  <a:gd name="T61" fmla="*/ 46 h 53"/>
                  <a:gd name="T62" fmla="*/ 28 w 54"/>
                  <a:gd name="T63" fmla="*/ 47 h 53"/>
                  <a:gd name="T64" fmla="*/ 22 w 54"/>
                  <a:gd name="T65" fmla="*/ 47 h 53"/>
                  <a:gd name="T66" fmla="*/ 21 w 54"/>
                  <a:gd name="T67" fmla="*/ 46 h 53"/>
                  <a:gd name="T68" fmla="*/ 21 w 54"/>
                  <a:gd name="T69" fmla="*/ 21 h 53"/>
                  <a:gd name="T70" fmla="*/ 22 w 54"/>
                  <a:gd name="T71" fmla="*/ 20 h 53"/>
                  <a:gd name="T72" fmla="*/ 28 w 54"/>
                  <a:gd name="T73" fmla="*/ 20 h 53"/>
                  <a:gd name="T74" fmla="*/ 30 w 54"/>
                  <a:gd name="T75" fmla="*/ 21 h 53"/>
                  <a:gd name="T76" fmla="*/ 30 w 54"/>
                  <a:gd name="T77" fmla="*/ 23 h 53"/>
                  <a:gd name="T78" fmla="*/ 38 w 54"/>
                  <a:gd name="T79" fmla="*/ 19 h 53"/>
                  <a:gd name="T80" fmla="*/ 48 w 54"/>
                  <a:gd name="T81" fmla="*/ 34 h 53"/>
                  <a:gd name="T82" fmla="*/ 48 w 54"/>
                  <a:gd name="T83" fmla="*/ 4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 h="53">
                    <a:moveTo>
                      <a:pt x="49" y="0"/>
                    </a:moveTo>
                    <a:cubicBezTo>
                      <a:pt x="5" y="0"/>
                      <a:pt x="5" y="0"/>
                      <a:pt x="5" y="0"/>
                    </a:cubicBezTo>
                    <a:cubicBezTo>
                      <a:pt x="3" y="0"/>
                      <a:pt x="0" y="2"/>
                      <a:pt x="0" y="5"/>
                    </a:cubicBezTo>
                    <a:cubicBezTo>
                      <a:pt x="0" y="48"/>
                      <a:pt x="0" y="48"/>
                      <a:pt x="0" y="48"/>
                    </a:cubicBezTo>
                    <a:cubicBezTo>
                      <a:pt x="0" y="51"/>
                      <a:pt x="3" y="53"/>
                      <a:pt x="5" y="53"/>
                    </a:cubicBezTo>
                    <a:cubicBezTo>
                      <a:pt x="49" y="53"/>
                      <a:pt x="49" y="53"/>
                      <a:pt x="49" y="53"/>
                    </a:cubicBezTo>
                    <a:cubicBezTo>
                      <a:pt x="52" y="53"/>
                      <a:pt x="54" y="51"/>
                      <a:pt x="54" y="48"/>
                    </a:cubicBezTo>
                    <a:cubicBezTo>
                      <a:pt x="54" y="5"/>
                      <a:pt x="54" y="5"/>
                      <a:pt x="54" y="5"/>
                    </a:cubicBezTo>
                    <a:cubicBezTo>
                      <a:pt x="54" y="2"/>
                      <a:pt x="52" y="0"/>
                      <a:pt x="49" y="0"/>
                    </a:cubicBezTo>
                    <a:close/>
                    <a:moveTo>
                      <a:pt x="17" y="46"/>
                    </a:moveTo>
                    <a:cubicBezTo>
                      <a:pt x="17" y="47"/>
                      <a:pt x="16" y="47"/>
                      <a:pt x="15" y="47"/>
                    </a:cubicBezTo>
                    <a:cubicBezTo>
                      <a:pt x="10" y="47"/>
                      <a:pt x="10" y="47"/>
                      <a:pt x="10" y="47"/>
                    </a:cubicBezTo>
                    <a:cubicBezTo>
                      <a:pt x="9" y="47"/>
                      <a:pt x="8" y="47"/>
                      <a:pt x="8" y="46"/>
                    </a:cubicBezTo>
                    <a:cubicBezTo>
                      <a:pt x="8" y="21"/>
                      <a:pt x="8" y="21"/>
                      <a:pt x="8" y="21"/>
                    </a:cubicBezTo>
                    <a:cubicBezTo>
                      <a:pt x="8" y="20"/>
                      <a:pt x="9" y="20"/>
                      <a:pt x="10" y="20"/>
                    </a:cubicBezTo>
                    <a:cubicBezTo>
                      <a:pt x="15" y="20"/>
                      <a:pt x="15" y="20"/>
                      <a:pt x="15" y="20"/>
                    </a:cubicBezTo>
                    <a:cubicBezTo>
                      <a:pt x="16" y="20"/>
                      <a:pt x="17" y="20"/>
                      <a:pt x="17" y="21"/>
                    </a:cubicBezTo>
                    <a:lnTo>
                      <a:pt x="17" y="46"/>
                    </a:lnTo>
                    <a:close/>
                    <a:moveTo>
                      <a:pt x="13" y="17"/>
                    </a:moveTo>
                    <a:cubicBezTo>
                      <a:pt x="9" y="17"/>
                      <a:pt x="7" y="15"/>
                      <a:pt x="7" y="12"/>
                    </a:cubicBezTo>
                    <a:cubicBezTo>
                      <a:pt x="7" y="8"/>
                      <a:pt x="9" y="6"/>
                      <a:pt x="13" y="6"/>
                    </a:cubicBezTo>
                    <a:cubicBezTo>
                      <a:pt x="16" y="6"/>
                      <a:pt x="18" y="8"/>
                      <a:pt x="18" y="12"/>
                    </a:cubicBezTo>
                    <a:cubicBezTo>
                      <a:pt x="18" y="15"/>
                      <a:pt x="16" y="17"/>
                      <a:pt x="13" y="17"/>
                    </a:cubicBezTo>
                    <a:close/>
                    <a:moveTo>
                      <a:pt x="48" y="46"/>
                    </a:moveTo>
                    <a:cubicBezTo>
                      <a:pt x="48" y="47"/>
                      <a:pt x="47" y="47"/>
                      <a:pt x="47" y="47"/>
                    </a:cubicBezTo>
                    <a:cubicBezTo>
                      <a:pt x="40" y="47"/>
                      <a:pt x="40" y="47"/>
                      <a:pt x="40" y="47"/>
                    </a:cubicBezTo>
                    <a:cubicBezTo>
                      <a:pt x="40" y="47"/>
                      <a:pt x="39" y="47"/>
                      <a:pt x="39" y="46"/>
                    </a:cubicBezTo>
                    <a:cubicBezTo>
                      <a:pt x="39" y="34"/>
                      <a:pt x="39" y="34"/>
                      <a:pt x="39" y="34"/>
                    </a:cubicBezTo>
                    <a:cubicBezTo>
                      <a:pt x="39" y="33"/>
                      <a:pt x="40" y="27"/>
                      <a:pt x="35" y="27"/>
                    </a:cubicBezTo>
                    <a:cubicBezTo>
                      <a:pt x="31" y="27"/>
                      <a:pt x="30" y="31"/>
                      <a:pt x="30" y="33"/>
                    </a:cubicBezTo>
                    <a:cubicBezTo>
                      <a:pt x="30" y="46"/>
                      <a:pt x="30" y="46"/>
                      <a:pt x="30" y="46"/>
                    </a:cubicBezTo>
                    <a:cubicBezTo>
                      <a:pt x="30" y="47"/>
                      <a:pt x="29" y="47"/>
                      <a:pt x="28" y="47"/>
                    </a:cubicBezTo>
                    <a:cubicBezTo>
                      <a:pt x="22" y="47"/>
                      <a:pt x="22" y="47"/>
                      <a:pt x="22" y="47"/>
                    </a:cubicBezTo>
                    <a:cubicBezTo>
                      <a:pt x="21" y="47"/>
                      <a:pt x="21" y="47"/>
                      <a:pt x="21" y="46"/>
                    </a:cubicBezTo>
                    <a:cubicBezTo>
                      <a:pt x="21" y="21"/>
                      <a:pt x="21" y="21"/>
                      <a:pt x="21" y="21"/>
                    </a:cubicBezTo>
                    <a:cubicBezTo>
                      <a:pt x="21" y="20"/>
                      <a:pt x="21" y="20"/>
                      <a:pt x="22" y="20"/>
                    </a:cubicBezTo>
                    <a:cubicBezTo>
                      <a:pt x="28" y="20"/>
                      <a:pt x="28" y="20"/>
                      <a:pt x="28" y="20"/>
                    </a:cubicBezTo>
                    <a:cubicBezTo>
                      <a:pt x="29" y="20"/>
                      <a:pt x="30" y="20"/>
                      <a:pt x="30" y="21"/>
                    </a:cubicBezTo>
                    <a:cubicBezTo>
                      <a:pt x="30" y="23"/>
                      <a:pt x="30" y="23"/>
                      <a:pt x="30" y="23"/>
                    </a:cubicBezTo>
                    <a:cubicBezTo>
                      <a:pt x="31" y="21"/>
                      <a:pt x="33" y="19"/>
                      <a:pt x="38" y="19"/>
                    </a:cubicBezTo>
                    <a:cubicBezTo>
                      <a:pt x="48" y="19"/>
                      <a:pt x="48" y="29"/>
                      <a:pt x="48" y="34"/>
                    </a:cubicBezTo>
                    <a:cubicBezTo>
                      <a:pt x="48" y="46"/>
                      <a:pt x="48" y="46"/>
                      <a:pt x="48" y="46"/>
                    </a:cubicBezTo>
                    <a:close/>
                  </a:path>
                </a:pathLst>
              </a:custGeom>
              <a:solidFill>
                <a:srgbClr val="0678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userDrawn="1"/>
          </p:nvGrpSpPr>
          <p:grpSpPr>
            <a:xfrm>
              <a:off x="9110550" y="5191919"/>
              <a:ext cx="153938" cy="142315"/>
              <a:chOff x="9090025" y="5111750"/>
              <a:chExt cx="152400" cy="153988"/>
            </a:xfrm>
          </p:grpSpPr>
          <p:sp>
            <p:nvSpPr>
              <p:cNvPr id="9" name="Rectangle 10"/>
              <p:cNvSpPr>
                <a:spLocks noChangeArrowheads="1"/>
              </p:cNvSpPr>
              <p:nvPr userDrawn="1"/>
            </p:nvSpPr>
            <p:spPr bwMode="auto">
              <a:xfrm>
                <a:off x="9090025" y="5111750"/>
                <a:ext cx="152400" cy="153988"/>
              </a:xfrm>
              <a:prstGeom prst="rect">
                <a:avLst/>
              </a:prstGeom>
              <a:solidFill>
                <a:srgbClr val="5DA8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1"/>
              <p:cNvSpPr>
                <a:spLocks/>
              </p:cNvSpPr>
              <p:nvPr userDrawn="1"/>
            </p:nvSpPr>
            <p:spPr bwMode="auto">
              <a:xfrm>
                <a:off x="9105900" y="5145088"/>
                <a:ext cx="117475" cy="90488"/>
              </a:xfrm>
              <a:custGeom>
                <a:avLst/>
                <a:gdLst>
                  <a:gd name="T0" fmla="*/ 1 w 42"/>
                  <a:gd name="T1" fmla="*/ 29 h 32"/>
                  <a:gd name="T2" fmla="*/ 14 w 42"/>
                  <a:gd name="T3" fmla="*/ 32 h 32"/>
                  <a:gd name="T4" fmla="*/ 38 w 42"/>
                  <a:gd name="T5" fmla="*/ 9 h 32"/>
                  <a:gd name="T6" fmla="*/ 38 w 42"/>
                  <a:gd name="T7" fmla="*/ 8 h 32"/>
                  <a:gd name="T8" fmla="*/ 42 w 42"/>
                  <a:gd name="T9" fmla="*/ 4 h 32"/>
                  <a:gd name="T10" fmla="*/ 37 w 42"/>
                  <a:gd name="T11" fmla="*/ 5 h 32"/>
                  <a:gd name="T12" fmla="*/ 37 w 42"/>
                  <a:gd name="T13" fmla="*/ 5 h 32"/>
                  <a:gd name="T14" fmla="*/ 37 w 42"/>
                  <a:gd name="T15" fmla="*/ 5 h 32"/>
                  <a:gd name="T16" fmla="*/ 41 w 42"/>
                  <a:gd name="T17" fmla="*/ 0 h 32"/>
                  <a:gd name="T18" fmla="*/ 37 w 42"/>
                  <a:gd name="T19" fmla="*/ 2 h 32"/>
                  <a:gd name="T20" fmla="*/ 35 w 42"/>
                  <a:gd name="T21" fmla="*/ 2 h 32"/>
                  <a:gd name="T22" fmla="*/ 29 w 42"/>
                  <a:gd name="T23" fmla="*/ 0 h 32"/>
                  <a:gd name="T24" fmla="*/ 21 w 42"/>
                  <a:gd name="T25" fmla="*/ 8 h 32"/>
                  <a:gd name="T26" fmla="*/ 21 w 42"/>
                  <a:gd name="T27" fmla="*/ 10 h 32"/>
                  <a:gd name="T28" fmla="*/ 4 w 42"/>
                  <a:gd name="T29" fmla="*/ 1 h 32"/>
                  <a:gd name="T30" fmla="*/ 7 w 42"/>
                  <a:gd name="T31" fmla="*/ 12 h 32"/>
                  <a:gd name="T32" fmla="*/ 3 w 42"/>
                  <a:gd name="T33" fmla="*/ 11 h 32"/>
                  <a:gd name="T34" fmla="*/ 9 w 42"/>
                  <a:gd name="T35" fmla="*/ 19 h 32"/>
                  <a:gd name="T36" fmla="*/ 6 w 42"/>
                  <a:gd name="T37" fmla="*/ 19 h 32"/>
                  <a:gd name="T38" fmla="*/ 13 w 42"/>
                  <a:gd name="T39" fmla="*/ 25 h 32"/>
                  <a:gd name="T40" fmla="*/ 1 w 42"/>
                  <a:gd name="T41"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 h="32">
                    <a:moveTo>
                      <a:pt x="1" y="29"/>
                    </a:moveTo>
                    <a:cubicBezTo>
                      <a:pt x="5" y="31"/>
                      <a:pt x="9" y="32"/>
                      <a:pt x="14" y="32"/>
                    </a:cubicBezTo>
                    <a:cubicBezTo>
                      <a:pt x="27" y="32"/>
                      <a:pt x="38" y="22"/>
                      <a:pt x="38" y="9"/>
                    </a:cubicBezTo>
                    <a:cubicBezTo>
                      <a:pt x="38" y="8"/>
                      <a:pt x="38" y="8"/>
                      <a:pt x="38" y="8"/>
                    </a:cubicBezTo>
                    <a:cubicBezTo>
                      <a:pt x="38" y="7"/>
                      <a:pt x="41" y="5"/>
                      <a:pt x="42" y="4"/>
                    </a:cubicBezTo>
                    <a:cubicBezTo>
                      <a:pt x="42" y="4"/>
                      <a:pt x="39" y="5"/>
                      <a:pt x="37" y="5"/>
                    </a:cubicBezTo>
                    <a:cubicBezTo>
                      <a:pt x="37" y="5"/>
                      <a:pt x="37" y="5"/>
                      <a:pt x="37" y="5"/>
                    </a:cubicBezTo>
                    <a:cubicBezTo>
                      <a:pt x="37" y="5"/>
                      <a:pt x="37" y="5"/>
                      <a:pt x="37" y="5"/>
                    </a:cubicBezTo>
                    <a:cubicBezTo>
                      <a:pt x="37" y="5"/>
                      <a:pt x="40" y="3"/>
                      <a:pt x="41" y="0"/>
                    </a:cubicBezTo>
                    <a:cubicBezTo>
                      <a:pt x="41" y="0"/>
                      <a:pt x="39" y="1"/>
                      <a:pt x="37" y="2"/>
                    </a:cubicBezTo>
                    <a:cubicBezTo>
                      <a:pt x="36" y="2"/>
                      <a:pt x="36" y="2"/>
                      <a:pt x="35" y="2"/>
                    </a:cubicBezTo>
                    <a:cubicBezTo>
                      <a:pt x="34" y="1"/>
                      <a:pt x="32" y="0"/>
                      <a:pt x="29" y="0"/>
                    </a:cubicBezTo>
                    <a:cubicBezTo>
                      <a:pt x="25" y="0"/>
                      <a:pt x="21" y="3"/>
                      <a:pt x="21" y="8"/>
                    </a:cubicBezTo>
                    <a:cubicBezTo>
                      <a:pt x="21" y="9"/>
                      <a:pt x="21" y="9"/>
                      <a:pt x="21" y="10"/>
                    </a:cubicBezTo>
                    <a:cubicBezTo>
                      <a:pt x="21" y="10"/>
                      <a:pt x="11" y="9"/>
                      <a:pt x="4" y="1"/>
                    </a:cubicBezTo>
                    <a:cubicBezTo>
                      <a:pt x="4" y="1"/>
                      <a:pt x="0" y="7"/>
                      <a:pt x="7" y="12"/>
                    </a:cubicBezTo>
                    <a:cubicBezTo>
                      <a:pt x="7" y="12"/>
                      <a:pt x="5" y="12"/>
                      <a:pt x="3" y="11"/>
                    </a:cubicBezTo>
                    <a:cubicBezTo>
                      <a:pt x="3" y="11"/>
                      <a:pt x="2" y="18"/>
                      <a:pt x="9" y="19"/>
                    </a:cubicBezTo>
                    <a:cubicBezTo>
                      <a:pt x="9" y="19"/>
                      <a:pt x="8" y="20"/>
                      <a:pt x="6" y="19"/>
                    </a:cubicBezTo>
                    <a:cubicBezTo>
                      <a:pt x="6" y="19"/>
                      <a:pt x="7" y="25"/>
                      <a:pt x="13" y="25"/>
                    </a:cubicBezTo>
                    <a:cubicBezTo>
                      <a:pt x="13" y="25"/>
                      <a:pt x="8" y="30"/>
                      <a:pt x="1"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 name="Group 13"/>
            <p:cNvGrpSpPr/>
            <p:nvPr userDrawn="1"/>
          </p:nvGrpSpPr>
          <p:grpSpPr>
            <a:xfrm>
              <a:off x="9293258" y="5191919"/>
              <a:ext cx="155542" cy="142315"/>
              <a:chOff x="9294812" y="5111750"/>
              <a:chExt cx="153988" cy="153988"/>
            </a:xfrm>
          </p:grpSpPr>
          <p:sp>
            <p:nvSpPr>
              <p:cNvPr id="15" name="Rectangle 14"/>
              <p:cNvSpPr/>
              <p:nvPr userDrawn="1"/>
            </p:nvSpPr>
            <p:spPr>
              <a:xfrm>
                <a:off x="9320150" y="5129240"/>
                <a:ext cx="128650" cy="135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2"/>
              <p:cNvSpPr>
                <a:spLocks/>
              </p:cNvSpPr>
              <p:nvPr userDrawn="1"/>
            </p:nvSpPr>
            <p:spPr bwMode="auto">
              <a:xfrm>
                <a:off x="9294812" y="5111750"/>
                <a:ext cx="153988" cy="153988"/>
              </a:xfrm>
              <a:custGeom>
                <a:avLst/>
                <a:gdLst>
                  <a:gd name="T0" fmla="*/ 0 w 55"/>
                  <a:gd name="T1" fmla="*/ 0 h 55"/>
                  <a:gd name="T2" fmla="*/ 0 w 55"/>
                  <a:gd name="T3" fmla="*/ 55 h 55"/>
                  <a:gd name="T4" fmla="*/ 29 w 55"/>
                  <a:gd name="T5" fmla="*/ 55 h 55"/>
                  <a:gd name="T6" fmla="*/ 29 w 55"/>
                  <a:gd name="T7" fmla="*/ 34 h 55"/>
                  <a:gd name="T8" fmla="*/ 22 w 55"/>
                  <a:gd name="T9" fmla="*/ 34 h 55"/>
                  <a:gd name="T10" fmla="*/ 22 w 55"/>
                  <a:gd name="T11" fmla="*/ 25 h 55"/>
                  <a:gd name="T12" fmla="*/ 29 w 55"/>
                  <a:gd name="T13" fmla="*/ 25 h 55"/>
                  <a:gd name="T14" fmla="*/ 29 w 55"/>
                  <a:gd name="T15" fmla="*/ 18 h 55"/>
                  <a:gd name="T16" fmla="*/ 39 w 55"/>
                  <a:gd name="T17" fmla="*/ 8 h 55"/>
                  <a:gd name="T18" fmla="*/ 46 w 55"/>
                  <a:gd name="T19" fmla="*/ 8 h 55"/>
                  <a:gd name="T20" fmla="*/ 46 w 55"/>
                  <a:gd name="T21" fmla="*/ 16 h 55"/>
                  <a:gd name="T22" fmla="*/ 41 w 55"/>
                  <a:gd name="T23" fmla="*/ 16 h 55"/>
                  <a:gd name="T24" fmla="*/ 38 w 55"/>
                  <a:gd name="T25" fmla="*/ 19 h 55"/>
                  <a:gd name="T26" fmla="*/ 38 w 55"/>
                  <a:gd name="T27" fmla="*/ 25 h 55"/>
                  <a:gd name="T28" fmla="*/ 46 w 55"/>
                  <a:gd name="T29" fmla="*/ 25 h 55"/>
                  <a:gd name="T30" fmla="*/ 45 w 55"/>
                  <a:gd name="T31" fmla="*/ 34 h 55"/>
                  <a:gd name="T32" fmla="*/ 38 w 55"/>
                  <a:gd name="T33" fmla="*/ 34 h 55"/>
                  <a:gd name="T34" fmla="*/ 38 w 55"/>
                  <a:gd name="T35" fmla="*/ 55 h 55"/>
                  <a:gd name="T36" fmla="*/ 55 w 55"/>
                  <a:gd name="T37" fmla="*/ 55 h 55"/>
                  <a:gd name="T38" fmla="*/ 55 w 55"/>
                  <a:gd name="T39" fmla="*/ 0 h 55"/>
                  <a:gd name="T40" fmla="*/ 0 w 55"/>
                  <a:gd name="T4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5" h="55">
                    <a:moveTo>
                      <a:pt x="0" y="0"/>
                    </a:moveTo>
                    <a:cubicBezTo>
                      <a:pt x="0" y="55"/>
                      <a:pt x="0" y="55"/>
                      <a:pt x="0" y="55"/>
                    </a:cubicBezTo>
                    <a:cubicBezTo>
                      <a:pt x="29" y="55"/>
                      <a:pt x="29" y="55"/>
                      <a:pt x="29" y="55"/>
                    </a:cubicBezTo>
                    <a:cubicBezTo>
                      <a:pt x="29" y="34"/>
                      <a:pt x="29" y="34"/>
                      <a:pt x="29" y="34"/>
                    </a:cubicBezTo>
                    <a:cubicBezTo>
                      <a:pt x="22" y="34"/>
                      <a:pt x="22" y="34"/>
                      <a:pt x="22" y="34"/>
                    </a:cubicBezTo>
                    <a:cubicBezTo>
                      <a:pt x="22" y="25"/>
                      <a:pt x="22" y="25"/>
                      <a:pt x="22" y="25"/>
                    </a:cubicBezTo>
                    <a:cubicBezTo>
                      <a:pt x="29" y="25"/>
                      <a:pt x="29" y="25"/>
                      <a:pt x="29" y="25"/>
                    </a:cubicBezTo>
                    <a:cubicBezTo>
                      <a:pt x="29" y="18"/>
                      <a:pt x="29" y="18"/>
                      <a:pt x="29" y="18"/>
                    </a:cubicBezTo>
                    <a:cubicBezTo>
                      <a:pt x="29" y="13"/>
                      <a:pt x="33" y="8"/>
                      <a:pt x="39" y="8"/>
                    </a:cubicBezTo>
                    <a:cubicBezTo>
                      <a:pt x="46" y="8"/>
                      <a:pt x="46" y="8"/>
                      <a:pt x="46" y="8"/>
                    </a:cubicBezTo>
                    <a:cubicBezTo>
                      <a:pt x="46" y="16"/>
                      <a:pt x="46" y="16"/>
                      <a:pt x="46" y="16"/>
                    </a:cubicBezTo>
                    <a:cubicBezTo>
                      <a:pt x="41" y="16"/>
                      <a:pt x="41" y="16"/>
                      <a:pt x="41" y="16"/>
                    </a:cubicBezTo>
                    <a:cubicBezTo>
                      <a:pt x="39" y="16"/>
                      <a:pt x="38" y="17"/>
                      <a:pt x="38" y="19"/>
                    </a:cubicBezTo>
                    <a:cubicBezTo>
                      <a:pt x="38" y="25"/>
                      <a:pt x="38" y="25"/>
                      <a:pt x="38" y="25"/>
                    </a:cubicBezTo>
                    <a:cubicBezTo>
                      <a:pt x="46" y="25"/>
                      <a:pt x="46" y="25"/>
                      <a:pt x="46" y="25"/>
                    </a:cubicBezTo>
                    <a:cubicBezTo>
                      <a:pt x="45" y="34"/>
                      <a:pt x="45" y="34"/>
                      <a:pt x="45" y="34"/>
                    </a:cubicBezTo>
                    <a:cubicBezTo>
                      <a:pt x="38" y="34"/>
                      <a:pt x="38" y="34"/>
                      <a:pt x="38" y="34"/>
                    </a:cubicBezTo>
                    <a:cubicBezTo>
                      <a:pt x="38" y="55"/>
                      <a:pt x="38" y="55"/>
                      <a:pt x="38" y="55"/>
                    </a:cubicBezTo>
                    <a:cubicBezTo>
                      <a:pt x="55" y="55"/>
                      <a:pt x="55" y="55"/>
                      <a:pt x="55" y="55"/>
                    </a:cubicBezTo>
                    <a:cubicBezTo>
                      <a:pt x="55" y="0"/>
                      <a:pt x="55" y="0"/>
                      <a:pt x="55" y="0"/>
                    </a:cubicBezTo>
                    <a:lnTo>
                      <a:pt x="0" y="0"/>
                    </a:lnTo>
                    <a:close/>
                  </a:path>
                </a:pathLst>
              </a:custGeom>
              <a:solidFill>
                <a:srgbClr val="3B56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037" name="Picture 13"/>
            <p:cNvPicPr>
              <a:picLocks noChangeAspect="1" noChangeArrowheads="1"/>
            </p:cNvPicPr>
            <p:nvPr userDrawn="1"/>
          </p:nvPicPr>
          <p:blipFill>
            <a:blip r:embed="rId6" cstate="screen">
              <a:extLst>
                <a:ext uri="{28A0092B-C50C-407E-A947-70E740481C1C}">
                  <a14:useLocalDpi xmlns:a14="http://schemas.microsoft.com/office/drawing/2010/main"/>
                </a:ext>
              </a:extLst>
            </a:blip>
            <a:srcRect/>
            <a:stretch>
              <a:fillRect/>
            </a:stretch>
          </p:blipFill>
          <p:spPr bwMode="auto">
            <a:xfrm>
              <a:off x="8534400" y="5191919"/>
              <a:ext cx="156192" cy="158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52722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a:t>Click to edit Master title style</a:t>
            </a:r>
          </a:p>
        </p:txBody>
      </p:sp>
      <p:sp>
        <p:nvSpPr>
          <p:cNvPr id="3" name="Vertical Text Placeholder 2"/>
          <p:cNvSpPr>
            <a:spLocks noGrp="1"/>
          </p:cNvSpPr>
          <p:nvPr>
            <p:ph type="body" orient="vert" idx="1"/>
          </p:nvPr>
        </p:nvSpPr>
        <p:spPr>
          <a:xfrm>
            <a:off x="502920" y="1320538"/>
            <a:ext cx="9052560" cy="3734967"/>
          </a:xfrm>
          <a:prstGeom prst="rect">
            <a:avLst/>
          </a:prstGeom>
        </p:spPr>
        <p:txBody>
          <a:bodyPr vert="eaVert" lIns="100557" tIns="50278" rIns="100557" bIns="50278"/>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3/3/2021</a:t>
            </a:fld>
            <a:endParaRPr lang="en-US"/>
          </a:p>
        </p:txBody>
      </p:sp>
      <p:sp>
        <p:nvSpPr>
          <p:cNvPr id="5" name="Footer Placeholder 4"/>
          <p:cNvSpPr>
            <a:spLocks noGrp="1"/>
          </p:cNvSpPr>
          <p:nvPr>
            <p:ph type="ftr" sz="quarter" idx="11"/>
          </p:nvPr>
        </p:nvSpPr>
        <p:spPr>
          <a:xfrm>
            <a:off x="509905" y="4582319"/>
            <a:ext cx="4686935" cy="301313"/>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313905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196508"/>
            <a:ext cx="2263140" cy="4184316"/>
          </a:xfrm>
          <a:prstGeom prst="rect">
            <a:avLst/>
          </a:prstGeom>
        </p:spPr>
        <p:txBody>
          <a:bodyPr vert="eaVert" lIns="100557" tIns="50278" rIns="100557" bIns="50278"/>
          <a:lstStyle/>
          <a:p>
            <a:r>
              <a:rPr lang="en-US"/>
              <a:t>Click to edit Master title style</a:t>
            </a:r>
          </a:p>
        </p:txBody>
      </p:sp>
      <p:sp>
        <p:nvSpPr>
          <p:cNvPr id="3" name="Vertical Text Placeholder 2"/>
          <p:cNvSpPr>
            <a:spLocks noGrp="1"/>
          </p:cNvSpPr>
          <p:nvPr>
            <p:ph type="body" orient="vert" idx="1"/>
          </p:nvPr>
        </p:nvSpPr>
        <p:spPr>
          <a:xfrm>
            <a:off x="502920" y="196508"/>
            <a:ext cx="6621780" cy="4184316"/>
          </a:xfrm>
          <a:prstGeom prst="rect">
            <a:avLst/>
          </a:prstGeom>
        </p:spPr>
        <p:txBody>
          <a:bodyPr vert="eaVert" lIns="100557" tIns="50278" rIns="100557" bIns="50278"/>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3/3/2021</a:t>
            </a:fld>
            <a:endParaRPr lang="en-US"/>
          </a:p>
        </p:txBody>
      </p:sp>
      <p:sp>
        <p:nvSpPr>
          <p:cNvPr id="5" name="Footer Placeholder 4"/>
          <p:cNvSpPr>
            <a:spLocks noGrp="1"/>
          </p:cNvSpPr>
          <p:nvPr>
            <p:ph type="ftr" sz="quarter" idx="11"/>
          </p:nvPr>
        </p:nvSpPr>
        <p:spPr>
          <a:xfrm>
            <a:off x="509905" y="4582319"/>
            <a:ext cx="4686935" cy="301313"/>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248801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4920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3" y="1757363"/>
            <a:ext cx="8550275" cy="1214437"/>
          </a:xfrm>
        </p:spPr>
        <p:txBody>
          <a:bodyPr/>
          <a:lstStyle/>
          <a:p>
            <a:r>
              <a:rPr lang="en-US"/>
              <a:t>Click to edit Master title style</a:t>
            </a:r>
          </a:p>
        </p:txBody>
      </p:sp>
      <p:sp>
        <p:nvSpPr>
          <p:cNvPr id="3" name="Subtitle 2"/>
          <p:cNvSpPr>
            <a:spLocks noGrp="1"/>
          </p:cNvSpPr>
          <p:nvPr>
            <p:ph type="subTitle" idx="1"/>
          </p:nvPr>
        </p:nvSpPr>
        <p:spPr>
          <a:xfrm>
            <a:off x="1508125" y="3206750"/>
            <a:ext cx="7042150" cy="144621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E54115B-6CD9-43BC-8D55-E1FCD10AF002}"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3763202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54115B-6CD9-43BC-8D55-E1FCD10AF002}"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3316650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3636963"/>
            <a:ext cx="8548687" cy="11239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5338" y="2398713"/>
            <a:ext cx="8548687" cy="123825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54115B-6CD9-43BC-8D55-E1FCD10AF002}"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2707543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320800"/>
            <a:ext cx="4449762" cy="3735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05400" y="1320800"/>
            <a:ext cx="4449763" cy="3735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54115B-6CD9-43BC-8D55-E1FCD10AF002}" type="datetimeFigureOut">
              <a:rPr lang="en-US" smtClean="0"/>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048159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3238" y="1266825"/>
            <a:ext cx="4443412"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3238" y="1795463"/>
            <a:ext cx="4443412" cy="3260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0163" y="1266825"/>
            <a:ext cx="4445000"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0163" y="1795463"/>
            <a:ext cx="4445000" cy="3260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54115B-6CD9-43BC-8D55-E1FCD10AF002}" type="datetimeFigureOut">
              <a:rPr lang="en-US" smtClean="0"/>
              <a:t>3/3/2021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324860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54115B-6CD9-43BC-8D55-E1FCD10AF002}" type="datetimeFigureOut">
              <a:rPr lang="en-US" smtClean="0"/>
              <a:t>3/3/2021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2254868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54115B-6CD9-43BC-8D55-E1FCD10AF002}" type="datetimeFigureOut">
              <a:rPr lang="en-US" smtClean="0"/>
              <a:t>3/3/2021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744326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a:t>Click to edit Master title style</a:t>
            </a:r>
          </a:p>
        </p:txBody>
      </p:sp>
      <p:sp>
        <p:nvSpPr>
          <p:cNvPr id="3" name="Content Placeholder 2"/>
          <p:cNvSpPr>
            <a:spLocks noGrp="1"/>
          </p:cNvSpPr>
          <p:nvPr>
            <p:ph idx="1"/>
          </p:nvPr>
        </p:nvSpPr>
        <p:spPr>
          <a:xfrm>
            <a:off x="502920" y="1320538"/>
            <a:ext cx="9052560" cy="3734967"/>
          </a:xfrm>
          <a:prstGeom prst="rect">
            <a:avLst/>
          </a:prstGeom>
        </p:spPr>
        <p:txBody>
          <a:bodyPr lIns="100557" tIns="50278" rIns="100557" bIns="50278"/>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13713807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225425"/>
            <a:ext cx="3308350" cy="9588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32238" y="225425"/>
            <a:ext cx="5622925" cy="48307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3238" y="1184275"/>
            <a:ext cx="3308350" cy="38719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54115B-6CD9-43BC-8D55-E1FCD10AF002}" type="datetimeFigureOut">
              <a:rPr lang="en-US" smtClean="0"/>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24501266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3962400"/>
            <a:ext cx="6035675" cy="46672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1675" y="506413"/>
            <a:ext cx="6035675" cy="33956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1675" y="4429125"/>
            <a:ext cx="6035675" cy="665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54115B-6CD9-43BC-8D55-E1FCD10AF002}" type="datetimeFigureOut">
              <a:rPr lang="en-US" smtClean="0"/>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42691771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54115B-6CD9-43BC-8D55-E1FCD10AF002}"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30268922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975" y="227013"/>
            <a:ext cx="2262188" cy="48291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227013"/>
            <a:ext cx="6637337" cy="4829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54115B-6CD9-43BC-8D55-E1FCD10AF002}"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132788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3636714"/>
            <a:ext cx="8549640" cy="1124027"/>
          </a:xfrm>
          <a:prstGeom prst="rect">
            <a:avLst/>
          </a:prstGeom>
        </p:spPr>
        <p:txBody>
          <a:bodyPr lIns="100557" tIns="50278" rIns="100557" bIns="50278" anchor="t"/>
          <a:lstStyle>
            <a:lvl1pPr algn="l">
              <a:defRPr sz="4400" b="1" cap="all"/>
            </a:lvl1pPr>
          </a:lstStyle>
          <a:p>
            <a:r>
              <a:rPr lang="en-US"/>
              <a:t>Click to edit Master title style</a:t>
            </a:r>
          </a:p>
        </p:txBody>
      </p:sp>
      <p:sp>
        <p:nvSpPr>
          <p:cNvPr id="3" name="Text Placeholder 2"/>
          <p:cNvSpPr>
            <a:spLocks noGrp="1"/>
          </p:cNvSpPr>
          <p:nvPr>
            <p:ph type="body" idx="1"/>
          </p:nvPr>
        </p:nvSpPr>
        <p:spPr>
          <a:xfrm>
            <a:off x="794544" y="2398712"/>
            <a:ext cx="8549640" cy="1238001"/>
          </a:xfrm>
          <a:prstGeom prst="rect">
            <a:avLst/>
          </a:prstGeom>
        </p:spPr>
        <p:txBody>
          <a:bodyPr lIns="100557" tIns="50278" rIns="100557" bIns="50278" anchor="b"/>
          <a:lstStyle>
            <a:lvl1pPr marL="0" indent="0">
              <a:buNone/>
              <a:defRPr sz="2200">
                <a:solidFill>
                  <a:schemeClr val="tx1">
                    <a:tint val="75000"/>
                  </a:schemeClr>
                </a:solidFill>
              </a:defRPr>
            </a:lvl1pPr>
            <a:lvl2pPr marL="502783" indent="0">
              <a:buNone/>
              <a:defRPr sz="2000">
                <a:solidFill>
                  <a:schemeClr val="tx1">
                    <a:tint val="75000"/>
                  </a:schemeClr>
                </a:solidFill>
              </a:defRPr>
            </a:lvl2pPr>
            <a:lvl3pPr marL="1005566" indent="0">
              <a:buNone/>
              <a:defRPr sz="1800">
                <a:solidFill>
                  <a:schemeClr val="tx1">
                    <a:tint val="75000"/>
                  </a:schemeClr>
                </a:solidFill>
              </a:defRPr>
            </a:lvl3pPr>
            <a:lvl4pPr marL="1508349" indent="0">
              <a:buNone/>
              <a:defRPr sz="1500">
                <a:solidFill>
                  <a:schemeClr val="tx1">
                    <a:tint val="75000"/>
                  </a:schemeClr>
                </a:solidFill>
              </a:defRPr>
            </a:lvl4pPr>
            <a:lvl5pPr marL="2011131" indent="0">
              <a:buNone/>
              <a:defRPr sz="1500">
                <a:solidFill>
                  <a:schemeClr val="tx1">
                    <a:tint val="75000"/>
                  </a:schemeClr>
                </a:solidFill>
              </a:defRPr>
            </a:lvl5pPr>
            <a:lvl6pPr marL="2513914" indent="0">
              <a:buNone/>
              <a:defRPr sz="1500">
                <a:solidFill>
                  <a:schemeClr val="tx1">
                    <a:tint val="75000"/>
                  </a:schemeClr>
                </a:solidFill>
              </a:defRPr>
            </a:lvl6pPr>
            <a:lvl7pPr marL="3016697" indent="0">
              <a:buNone/>
              <a:defRPr sz="1500">
                <a:solidFill>
                  <a:schemeClr val="tx1">
                    <a:tint val="75000"/>
                  </a:schemeClr>
                </a:solidFill>
              </a:defRPr>
            </a:lvl7pPr>
            <a:lvl8pPr marL="3519480" indent="0">
              <a:buNone/>
              <a:defRPr sz="1500">
                <a:solidFill>
                  <a:schemeClr val="tx1">
                    <a:tint val="75000"/>
                  </a:schemeClr>
                </a:solidFill>
              </a:defRPr>
            </a:lvl8pPr>
            <a:lvl9pPr marL="4022263"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3/3/2021</a:t>
            </a:fld>
            <a:endParaRPr lang="en-US"/>
          </a:p>
        </p:txBody>
      </p:sp>
      <p:sp>
        <p:nvSpPr>
          <p:cNvPr id="5" name="Footer Placeholder 4"/>
          <p:cNvSpPr>
            <a:spLocks noGrp="1"/>
          </p:cNvSpPr>
          <p:nvPr>
            <p:ph type="ftr" sz="quarter" idx="11"/>
          </p:nvPr>
        </p:nvSpPr>
        <p:spPr>
          <a:xfrm>
            <a:off x="509905" y="4582319"/>
            <a:ext cx="4686935" cy="301313"/>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170181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a:t>Click to edit Master title style</a:t>
            </a:r>
          </a:p>
        </p:txBody>
      </p:sp>
      <p:sp>
        <p:nvSpPr>
          <p:cNvPr id="3" name="Content Placeholder 2"/>
          <p:cNvSpPr>
            <a:spLocks noGrp="1"/>
          </p:cNvSpPr>
          <p:nvPr>
            <p:ph sz="half" idx="1"/>
          </p:nvPr>
        </p:nvSpPr>
        <p:spPr>
          <a:xfrm>
            <a:off x="502920" y="1144989"/>
            <a:ext cx="4442460" cy="3235836"/>
          </a:xfrm>
          <a:prstGeom prst="rect">
            <a:avLst/>
          </a:prstGeom>
        </p:spPr>
        <p:txBody>
          <a:bodyPr lIns="100557" tIns="50278" rIns="100557" bIns="50278"/>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3020" y="1144989"/>
            <a:ext cx="4442460" cy="3235836"/>
          </a:xfrm>
          <a:prstGeom prst="rect">
            <a:avLst/>
          </a:prstGeom>
        </p:spPr>
        <p:txBody>
          <a:bodyPr lIns="100557" tIns="50278" rIns="100557" bIns="50278"/>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3/3/2021</a:t>
            </a:fld>
            <a:endParaRPr lang="en-US"/>
          </a:p>
        </p:txBody>
      </p:sp>
      <p:sp>
        <p:nvSpPr>
          <p:cNvPr id="6" name="Footer Placeholder 5"/>
          <p:cNvSpPr>
            <a:spLocks noGrp="1"/>
          </p:cNvSpPr>
          <p:nvPr>
            <p:ph type="ftr" sz="quarter" idx="11"/>
          </p:nvPr>
        </p:nvSpPr>
        <p:spPr>
          <a:xfrm>
            <a:off x="509905" y="4582319"/>
            <a:ext cx="4686935" cy="301313"/>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2929498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lvl1pPr>
              <a:defRPr/>
            </a:lvl1pPr>
          </a:lstStyle>
          <a:p>
            <a:r>
              <a:rPr lang="en-US"/>
              <a:t>Click to edit Master title style</a:t>
            </a:r>
          </a:p>
        </p:txBody>
      </p:sp>
      <p:sp>
        <p:nvSpPr>
          <p:cNvPr id="3" name="Text Placeholder 2"/>
          <p:cNvSpPr>
            <a:spLocks noGrp="1"/>
          </p:cNvSpPr>
          <p:nvPr>
            <p:ph type="body" idx="1"/>
          </p:nvPr>
        </p:nvSpPr>
        <p:spPr>
          <a:xfrm>
            <a:off x="502920" y="1266824"/>
            <a:ext cx="4444207" cy="527951"/>
          </a:xfrm>
          <a:prstGeom prst="rect">
            <a:avLst/>
          </a:prstGeom>
        </p:spPr>
        <p:txBody>
          <a:bodyPr lIns="100557" tIns="50278" rIns="100557" bIns="50278" anchor="b"/>
          <a:lstStyle>
            <a:lvl1pPr marL="0" indent="0">
              <a:buNone/>
              <a:defRPr sz="2600" b="1"/>
            </a:lvl1pPr>
            <a:lvl2pPr marL="502783" indent="0">
              <a:buNone/>
              <a:defRPr sz="2200" b="1"/>
            </a:lvl2pPr>
            <a:lvl3pPr marL="1005566" indent="0">
              <a:buNone/>
              <a:defRPr sz="2000" b="1"/>
            </a:lvl3pPr>
            <a:lvl4pPr marL="1508349" indent="0">
              <a:buNone/>
              <a:defRPr sz="1800" b="1"/>
            </a:lvl4pPr>
            <a:lvl5pPr marL="2011131" indent="0">
              <a:buNone/>
              <a:defRPr sz="1800" b="1"/>
            </a:lvl5pPr>
            <a:lvl6pPr marL="2513914" indent="0">
              <a:buNone/>
              <a:defRPr sz="1800" b="1"/>
            </a:lvl6pPr>
            <a:lvl7pPr marL="3016697" indent="0">
              <a:buNone/>
              <a:defRPr sz="1800" b="1"/>
            </a:lvl7pPr>
            <a:lvl8pPr marL="3519480" indent="0">
              <a:buNone/>
              <a:defRPr sz="1800" b="1"/>
            </a:lvl8pPr>
            <a:lvl9pPr marL="4022263" indent="0">
              <a:buNone/>
              <a:defRPr sz="1800" b="1"/>
            </a:lvl9pPr>
          </a:lstStyle>
          <a:p>
            <a:pPr lvl="0"/>
            <a:r>
              <a:rPr lang="en-US"/>
              <a:t>Click to edit Master text styles</a:t>
            </a:r>
          </a:p>
        </p:txBody>
      </p:sp>
      <p:sp>
        <p:nvSpPr>
          <p:cNvPr id="4" name="Content Placeholder 3"/>
          <p:cNvSpPr>
            <a:spLocks noGrp="1"/>
          </p:cNvSpPr>
          <p:nvPr>
            <p:ph sz="half" idx="2"/>
          </p:nvPr>
        </p:nvSpPr>
        <p:spPr>
          <a:xfrm>
            <a:off x="502920" y="1794775"/>
            <a:ext cx="4444207" cy="3260728"/>
          </a:xfrm>
          <a:prstGeom prst="rect">
            <a:avLst/>
          </a:prstGeom>
        </p:spPr>
        <p:txBody>
          <a:bodyPr lIns="100557" tIns="50278" rIns="100557" bIns="50278"/>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09530" y="1266824"/>
            <a:ext cx="4445953" cy="527951"/>
          </a:xfrm>
          <a:prstGeom prst="rect">
            <a:avLst/>
          </a:prstGeom>
        </p:spPr>
        <p:txBody>
          <a:bodyPr lIns="100557" tIns="50278" rIns="100557" bIns="50278" anchor="b"/>
          <a:lstStyle>
            <a:lvl1pPr marL="0" indent="0">
              <a:buNone/>
              <a:defRPr sz="2600" b="1"/>
            </a:lvl1pPr>
            <a:lvl2pPr marL="502783" indent="0">
              <a:buNone/>
              <a:defRPr sz="2200" b="1"/>
            </a:lvl2pPr>
            <a:lvl3pPr marL="1005566" indent="0">
              <a:buNone/>
              <a:defRPr sz="2000" b="1"/>
            </a:lvl3pPr>
            <a:lvl4pPr marL="1508349" indent="0">
              <a:buNone/>
              <a:defRPr sz="1800" b="1"/>
            </a:lvl4pPr>
            <a:lvl5pPr marL="2011131" indent="0">
              <a:buNone/>
              <a:defRPr sz="1800" b="1"/>
            </a:lvl5pPr>
            <a:lvl6pPr marL="2513914" indent="0">
              <a:buNone/>
              <a:defRPr sz="1800" b="1"/>
            </a:lvl6pPr>
            <a:lvl7pPr marL="3016697" indent="0">
              <a:buNone/>
              <a:defRPr sz="1800" b="1"/>
            </a:lvl7pPr>
            <a:lvl8pPr marL="3519480" indent="0">
              <a:buNone/>
              <a:defRPr sz="1800" b="1"/>
            </a:lvl8pPr>
            <a:lvl9pPr marL="4022263"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109530" y="1794775"/>
            <a:ext cx="4445953" cy="3260728"/>
          </a:xfrm>
          <a:prstGeom prst="rect">
            <a:avLst/>
          </a:prstGeom>
        </p:spPr>
        <p:txBody>
          <a:bodyPr lIns="100557" tIns="50278" rIns="100557" bIns="50278"/>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3/3/2021</a:t>
            </a:fld>
            <a:endParaRPr lang="en-US"/>
          </a:p>
        </p:txBody>
      </p:sp>
      <p:sp>
        <p:nvSpPr>
          <p:cNvPr id="8" name="Footer Placeholder 7"/>
          <p:cNvSpPr>
            <a:spLocks noGrp="1"/>
          </p:cNvSpPr>
          <p:nvPr>
            <p:ph type="ftr" sz="quarter" idx="11"/>
          </p:nvPr>
        </p:nvSpPr>
        <p:spPr>
          <a:xfrm>
            <a:off x="509905" y="4582319"/>
            <a:ext cx="4686935" cy="301313"/>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896142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a:t>Click to edit Master title style</a:t>
            </a:r>
          </a:p>
        </p:txBody>
      </p:sp>
      <p:sp>
        <p:nvSpPr>
          <p:cNvPr id="3" name="Date Placeholder 2"/>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3/3/2021</a:t>
            </a:fld>
            <a:endParaRPr lang="en-US"/>
          </a:p>
        </p:txBody>
      </p:sp>
      <p:sp>
        <p:nvSpPr>
          <p:cNvPr id="4" name="Footer Placeholder 3"/>
          <p:cNvSpPr>
            <a:spLocks noGrp="1"/>
          </p:cNvSpPr>
          <p:nvPr>
            <p:ph type="ftr" sz="quarter" idx="11"/>
          </p:nvPr>
        </p:nvSpPr>
        <p:spPr>
          <a:xfrm>
            <a:off x="509905" y="4582319"/>
            <a:ext cx="4686935" cy="301313"/>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109102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3/3/2021</a:t>
            </a:fld>
            <a:endParaRPr lang="en-US"/>
          </a:p>
        </p:txBody>
      </p:sp>
      <p:sp>
        <p:nvSpPr>
          <p:cNvPr id="3" name="Footer Placeholder 2"/>
          <p:cNvSpPr>
            <a:spLocks noGrp="1"/>
          </p:cNvSpPr>
          <p:nvPr>
            <p:ph type="ftr" sz="quarter" idx="11"/>
          </p:nvPr>
        </p:nvSpPr>
        <p:spPr>
          <a:xfrm>
            <a:off x="509905" y="4582319"/>
            <a:ext cx="4686935" cy="301313"/>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2995683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3" y="225330"/>
            <a:ext cx="3309144" cy="958961"/>
          </a:xfrm>
          <a:prstGeom prst="rect">
            <a:avLst/>
          </a:prstGeom>
        </p:spPr>
        <p:txBody>
          <a:bodyPr lIns="100557" tIns="50278" rIns="100557" bIns="50278" anchor="b"/>
          <a:lstStyle>
            <a:lvl1pPr algn="l">
              <a:defRPr sz="2200" b="1"/>
            </a:lvl1pPr>
          </a:lstStyle>
          <a:p>
            <a:r>
              <a:rPr lang="en-US"/>
              <a:t>Click to edit Master title style</a:t>
            </a:r>
          </a:p>
        </p:txBody>
      </p:sp>
      <p:sp>
        <p:nvSpPr>
          <p:cNvPr id="3" name="Content Placeholder 2"/>
          <p:cNvSpPr>
            <a:spLocks noGrp="1"/>
          </p:cNvSpPr>
          <p:nvPr>
            <p:ph idx="1"/>
          </p:nvPr>
        </p:nvSpPr>
        <p:spPr>
          <a:xfrm>
            <a:off x="3932555" y="225330"/>
            <a:ext cx="5622925" cy="4830174"/>
          </a:xfrm>
          <a:prstGeom prst="rect">
            <a:avLst/>
          </a:prstGeom>
        </p:spPr>
        <p:txBody>
          <a:bodyPr lIns="100557" tIns="50278" rIns="100557" bIns="50278"/>
          <a:lstStyle>
            <a:lvl1pPr>
              <a:defRPr sz="3500"/>
            </a:lvl1pPr>
            <a:lvl2pPr>
              <a:defRPr sz="31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2923" y="1184291"/>
            <a:ext cx="3309144" cy="3871213"/>
          </a:xfrm>
          <a:prstGeom prst="rect">
            <a:avLst/>
          </a:prstGeom>
        </p:spPr>
        <p:txBody>
          <a:bodyPr lIns="100557" tIns="50278" rIns="100557" bIns="50278"/>
          <a:lstStyle>
            <a:lvl1pPr marL="0" indent="0">
              <a:buNone/>
              <a:defRPr sz="1500"/>
            </a:lvl1pPr>
            <a:lvl2pPr marL="502783" indent="0">
              <a:buNone/>
              <a:defRPr sz="1300"/>
            </a:lvl2pPr>
            <a:lvl3pPr marL="1005566" indent="0">
              <a:buNone/>
              <a:defRPr sz="1100"/>
            </a:lvl3pPr>
            <a:lvl4pPr marL="1508349" indent="0">
              <a:buNone/>
              <a:defRPr sz="1000"/>
            </a:lvl4pPr>
            <a:lvl5pPr marL="2011131" indent="0">
              <a:buNone/>
              <a:defRPr sz="1000"/>
            </a:lvl5pPr>
            <a:lvl6pPr marL="2513914" indent="0">
              <a:buNone/>
              <a:defRPr sz="1000"/>
            </a:lvl6pPr>
            <a:lvl7pPr marL="3016697" indent="0">
              <a:buNone/>
              <a:defRPr sz="1000"/>
            </a:lvl7pPr>
            <a:lvl8pPr marL="3519480" indent="0">
              <a:buNone/>
              <a:defRPr sz="1000"/>
            </a:lvl8pPr>
            <a:lvl9pPr marL="4022263" indent="0">
              <a:buNone/>
              <a:defRPr sz="1000"/>
            </a:lvl9pPr>
          </a:lstStyle>
          <a:p>
            <a:pPr lvl="0"/>
            <a:r>
              <a:rPr lang="en-US"/>
              <a:t>Click to edit Master text styles</a:t>
            </a:r>
          </a:p>
        </p:txBody>
      </p:sp>
      <p:sp>
        <p:nvSpPr>
          <p:cNvPr id="5" name="Date Placeholder 4"/>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3/3/2021</a:t>
            </a:fld>
            <a:endParaRPr lang="en-US"/>
          </a:p>
        </p:txBody>
      </p:sp>
      <p:sp>
        <p:nvSpPr>
          <p:cNvPr id="6" name="Footer Placeholder 5"/>
          <p:cNvSpPr>
            <a:spLocks noGrp="1"/>
          </p:cNvSpPr>
          <p:nvPr>
            <p:ph type="ftr" sz="quarter" idx="11"/>
          </p:nvPr>
        </p:nvSpPr>
        <p:spPr>
          <a:xfrm>
            <a:off x="509905" y="4582319"/>
            <a:ext cx="4686935" cy="301313"/>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134820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3961608"/>
            <a:ext cx="6035040" cy="467690"/>
          </a:xfrm>
          <a:prstGeom prst="rect">
            <a:avLst/>
          </a:prstGeom>
        </p:spPr>
        <p:txBody>
          <a:bodyPr lIns="100557" tIns="50278" rIns="100557" bIns="50278" anchor="b"/>
          <a:lstStyle>
            <a:lvl1pPr algn="l">
              <a:defRPr sz="2200" b="1"/>
            </a:lvl1pPr>
          </a:lstStyle>
          <a:p>
            <a:r>
              <a:rPr lang="en-US"/>
              <a:t>Click to edit Master title style</a:t>
            </a:r>
          </a:p>
        </p:txBody>
      </p:sp>
      <p:sp>
        <p:nvSpPr>
          <p:cNvPr id="3" name="Picture Placeholder 2"/>
          <p:cNvSpPr>
            <a:spLocks noGrp="1"/>
          </p:cNvSpPr>
          <p:nvPr>
            <p:ph type="pic" idx="1"/>
          </p:nvPr>
        </p:nvSpPr>
        <p:spPr>
          <a:xfrm>
            <a:off x="1971517" y="505681"/>
            <a:ext cx="6035040" cy="3395663"/>
          </a:xfrm>
          <a:prstGeom prst="rect">
            <a:avLst/>
          </a:prstGeom>
        </p:spPr>
        <p:txBody>
          <a:bodyPr lIns="100557" tIns="50278" rIns="100557" bIns="50278"/>
          <a:lstStyle>
            <a:lvl1pPr marL="0" indent="0">
              <a:buNone/>
              <a:defRPr sz="3500"/>
            </a:lvl1pPr>
            <a:lvl2pPr marL="502783" indent="0">
              <a:buNone/>
              <a:defRPr sz="3100"/>
            </a:lvl2pPr>
            <a:lvl3pPr marL="1005566" indent="0">
              <a:buNone/>
              <a:defRPr sz="2600"/>
            </a:lvl3pPr>
            <a:lvl4pPr marL="1508349" indent="0">
              <a:buNone/>
              <a:defRPr sz="2200"/>
            </a:lvl4pPr>
            <a:lvl5pPr marL="2011131" indent="0">
              <a:buNone/>
              <a:defRPr sz="2200"/>
            </a:lvl5pPr>
            <a:lvl6pPr marL="2513914" indent="0">
              <a:buNone/>
              <a:defRPr sz="2200"/>
            </a:lvl6pPr>
            <a:lvl7pPr marL="3016697" indent="0">
              <a:buNone/>
              <a:defRPr sz="2200"/>
            </a:lvl7pPr>
            <a:lvl8pPr marL="3519480" indent="0">
              <a:buNone/>
              <a:defRPr sz="2200"/>
            </a:lvl8pPr>
            <a:lvl9pPr marL="4022263" indent="0">
              <a:buNone/>
              <a:defRPr sz="2200"/>
            </a:lvl9pPr>
          </a:lstStyle>
          <a:p>
            <a:endParaRPr lang="en-US"/>
          </a:p>
        </p:txBody>
      </p:sp>
      <p:sp>
        <p:nvSpPr>
          <p:cNvPr id="4" name="Text Placeholder 3"/>
          <p:cNvSpPr>
            <a:spLocks noGrp="1"/>
          </p:cNvSpPr>
          <p:nvPr>
            <p:ph type="body" sz="half" idx="2"/>
          </p:nvPr>
        </p:nvSpPr>
        <p:spPr>
          <a:xfrm>
            <a:off x="1971517" y="4429298"/>
            <a:ext cx="6035040" cy="664197"/>
          </a:xfrm>
          <a:prstGeom prst="rect">
            <a:avLst/>
          </a:prstGeom>
        </p:spPr>
        <p:txBody>
          <a:bodyPr lIns="100557" tIns="50278" rIns="100557" bIns="50278"/>
          <a:lstStyle>
            <a:lvl1pPr marL="0" indent="0">
              <a:buNone/>
              <a:defRPr sz="1500"/>
            </a:lvl1pPr>
            <a:lvl2pPr marL="502783" indent="0">
              <a:buNone/>
              <a:defRPr sz="1300"/>
            </a:lvl2pPr>
            <a:lvl3pPr marL="1005566" indent="0">
              <a:buNone/>
              <a:defRPr sz="1100"/>
            </a:lvl3pPr>
            <a:lvl4pPr marL="1508349" indent="0">
              <a:buNone/>
              <a:defRPr sz="1000"/>
            </a:lvl4pPr>
            <a:lvl5pPr marL="2011131" indent="0">
              <a:buNone/>
              <a:defRPr sz="1000"/>
            </a:lvl5pPr>
            <a:lvl6pPr marL="2513914" indent="0">
              <a:buNone/>
              <a:defRPr sz="1000"/>
            </a:lvl6pPr>
            <a:lvl7pPr marL="3016697" indent="0">
              <a:buNone/>
              <a:defRPr sz="1000"/>
            </a:lvl7pPr>
            <a:lvl8pPr marL="3519480" indent="0">
              <a:buNone/>
              <a:defRPr sz="1000"/>
            </a:lvl8pPr>
            <a:lvl9pPr marL="4022263" indent="0">
              <a:buNone/>
              <a:defRPr sz="1000"/>
            </a:lvl9pPr>
          </a:lstStyle>
          <a:p>
            <a:pPr lvl="0"/>
            <a:r>
              <a:rPr lang="en-US"/>
              <a:t>Click to edit Master text styles</a:t>
            </a:r>
          </a:p>
        </p:txBody>
      </p:sp>
      <p:sp>
        <p:nvSpPr>
          <p:cNvPr id="5" name="Date Placeholder 4"/>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3/3/2021</a:t>
            </a:fld>
            <a:endParaRPr lang="en-US"/>
          </a:p>
        </p:txBody>
      </p:sp>
      <p:sp>
        <p:nvSpPr>
          <p:cNvPr id="6" name="Footer Placeholder 5"/>
          <p:cNvSpPr>
            <a:spLocks noGrp="1"/>
          </p:cNvSpPr>
          <p:nvPr>
            <p:ph type="ftr" sz="quarter" idx="11"/>
          </p:nvPr>
        </p:nvSpPr>
        <p:spPr>
          <a:xfrm>
            <a:off x="509905" y="4582319"/>
            <a:ext cx="4686935" cy="301313"/>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428232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Rectangle 26"/>
          <p:cNvSpPr/>
          <p:nvPr userDrawn="1"/>
        </p:nvSpPr>
        <p:spPr>
          <a:xfrm>
            <a:off x="0" y="484272"/>
            <a:ext cx="10058400" cy="51751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9555162" y="5245461"/>
            <a:ext cx="419417" cy="301313"/>
          </a:xfrm>
          <a:prstGeom prst="rect">
            <a:avLst/>
          </a:prstGeom>
        </p:spPr>
        <p:txBody>
          <a:bodyPr vert="horz" lIns="100557" tIns="50278" rIns="100557" bIns="50278" rtlCol="0" anchor="ctr"/>
          <a:lstStyle>
            <a:lvl1pPr algn="r">
              <a:defRPr sz="1300">
                <a:solidFill>
                  <a:schemeClr val="tx1">
                    <a:tint val="75000"/>
                  </a:schemeClr>
                </a:solidFill>
              </a:defRPr>
            </a:lvl1pPr>
          </a:lstStyle>
          <a:p>
            <a:fld id="{415ACC5E-6F00-4F61-BE38-5B0AEB14CA66}" type="slidenum">
              <a:rPr lang="en-US" smtClean="0"/>
              <a:t>‹#›</a:t>
            </a:fld>
            <a:endParaRPr lang="en-US" dirty="0"/>
          </a:p>
        </p:txBody>
      </p:sp>
      <p:sp>
        <p:nvSpPr>
          <p:cNvPr id="25" name="Rectangle 24"/>
          <p:cNvSpPr/>
          <p:nvPr userDrawn="1"/>
        </p:nvSpPr>
        <p:spPr>
          <a:xfrm>
            <a:off x="0" y="0"/>
            <a:ext cx="10058400" cy="4842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a:p>
        </p:txBody>
      </p:sp>
      <p:pic>
        <p:nvPicPr>
          <p:cNvPr id="2051" name="Picture 3"/>
          <p:cNvPicPr>
            <a:picLocks noChangeAspect="1" noChangeArrowheads="1"/>
          </p:cNvPicPr>
          <p:nvPr userDrawn="1"/>
        </p:nvPicPr>
        <p:blipFill>
          <a:blip r:embed="rId14">
            <a:extLst>
              <a:ext uri="{28A0092B-C50C-407E-A947-70E740481C1C}">
                <a14:useLocalDpi xmlns:a14="http://schemas.microsoft.com/office/drawing/2010/main"/>
              </a:ext>
            </a:extLst>
          </a:blip>
          <a:srcRect/>
          <a:stretch>
            <a:fillRect/>
          </a:stretch>
        </p:blipFill>
        <p:spPr bwMode="auto">
          <a:xfrm>
            <a:off x="8380255" y="155751"/>
            <a:ext cx="1175226" cy="172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ooter Placeholder 3"/>
          <p:cNvSpPr txBox="1">
            <a:spLocks noGrp="1"/>
          </p:cNvSpPr>
          <p:nvPr userDrawn="1"/>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 Copyright © 2020 Cybage Software Pvt. Ltd. All Rights Reserved. Cybage Confidential.</a:t>
            </a:r>
          </a:p>
        </p:txBody>
      </p:sp>
      <p:sp>
        <p:nvSpPr>
          <p:cNvPr id="12" name="TextBox 11"/>
          <p:cNvSpPr txBox="1"/>
          <p:nvPr userDrawn="1"/>
        </p:nvSpPr>
        <p:spPr>
          <a:xfrm>
            <a:off x="8465821" y="5289984"/>
            <a:ext cx="1190782" cy="240037"/>
          </a:xfrm>
          <a:prstGeom prst="rect">
            <a:avLst/>
          </a:prstGeom>
          <a:noFill/>
        </p:spPr>
        <p:txBody>
          <a:bodyPr wrap="square" lIns="100557" tIns="50278" rIns="100557" bIns="50278" rtlCol="0">
            <a:spAutoFit/>
          </a:bodyPr>
          <a:lstStyle/>
          <a:p>
            <a:r>
              <a:rPr lang="en-US"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08833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txStyles>
    <p:titleStyle>
      <a:lvl1pPr algn="ctr" defTabSz="1005566" rtl="0" eaLnBrk="1" latinLnBrk="0" hangingPunct="1">
        <a:spcBef>
          <a:spcPct val="0"/>
        </a:spcBef>
        <a:buNone/>
        <a:defRPr sz="4800" kern="1200">
          <a:solidFill>
            <a:schemeClr val="tx1"/>
          </a:solidFill>
          <a:latin typeface="+mj-lt"/>
          <a:ea typeface="+mj-ea"/>
          <a:cs typeface="+mj-cs"/>
        </a:defRPr>
      </a:lvl1pPr>
    </p:titleStyle>
    <p:body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3238" y="227013"/>
            <a:ext cx="9051925" cy="9429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03238" y="1320800"/>
            <a:ext cx="9051925" cy="37353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03238" y="5245100"/>
            <a:ext cx="2346325" cy="301625"/>
          </a:xfrm>
          <a:prstGeom prst="rect">
            <a:avLst/>
          </a:prstGeom>
        </p:spPr>
        <p:txBody>
          <a:bodyPr vert="horz" lIns="91440" tIns="45720" rIns="91440" bIns="45720" rtlCol="0" anchor="ctr"/>
          <a:lstStyle>
            <a:lvl1pPr algn="l">
              <a:defRPr sz="1200">
                <a:solidFill>
                  <a:schemeClr val="tx1">
                    <a:tint val="75000"/>
                  </a:schemeClr>
                </a:solidFill>
              </a:defRPr>
            </a:lvl1pPr>
          </a:lstStyle>
          <a:p>
            <a:fld id="{FE54115B-6CD9-43BC-8D55-E1FCD10AF002}" type="datetimeFigureOut">
              <a:rPr lang="en-US" smtClean="0"/>
              <a:t>3/3/2021</a:t>
            </a:fld>
            <a:endParaRPr lang="en-US"/>
          </a:p>
        </p:txBody>
      </p:sp>
      <p:sp>
        <p:nvSpPr>
          <p:cNvPr id="5" name="Footer Placeholder 4"/>
          <p:cNvSpPr>
            <a:spLocks noGrp="1"/>
          </p:cNvSpPr>
          <p:nvPr>
            <p:ph type="ftr" sz="quarter" idx="3"/>
          </p:nvPr>
        </p:nvSpPr>
        <p:spPr>
          <a:xfrm>
            <a:off x="3436938" y="5245100"/>
            <a:ext cx="3184525" cy="3016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08838" y="5245100"/>
            <a:ext cx="2346325" cy="301625"/>
          </a:xfrm>
          <a:prstGeom prst="rect">
            <a:avLst/>
          </a:prstGeom>
        </p:spPr>
        <p:txBody>
          <a:bodyPr vert="horz" lIns="91440" tIns="45720" rIns="91440" bIns="45720" rtlCol="0" anchor="ctr"/>
          <a:lstStyle>
            <a:lvl1pPr algn="r">
              <a:defRPr sz="1200">
                <a:solidFill>
                  <a:schemeClr val="tx1">
                    <a:tint val="75000"/>
                  </a:schemeClr>
                </a:solidFill>
              </a:defRPr>
            </a:lvl1pPr>
          </a:lstStyle>
          <a:p>
            <a:fld id="{D8ED5DBF-4726-4616-AE38-8E2538BE9E36}" type="slidenum">
              <a:rPr lang="en-US" smtClean="0"/>
              <a:t>‹#›</a:t>
            </a:fld>
            <a:endParaRPr lang="en-US"/>
          </a:p>
        </p:txBody>
      </p:sp>
    </p:spTree>
    <p:extLst>
      <p:ext uri="{BB962C8B-B14F-4D97-AF65-F5344CB8AC3E}">
        <p14:creationId xmlns:p14="http://schemas.microsoft.com/office/powerpoint/2010/main" val="28710535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jpeg"/><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jpeg"/><Relationship Id="rId1" Type="http://schemas.openxmlformats.org/officeDocument/2006/relationships/slideLayout" Target="../slideLayouts/slideLayout12.xm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jpeg"/><Relationship Id="rId1" Type="http://schemas.openxmlformats.org/officeDocument/2006/relationships/slideLayout" Target="../slideLayouts/slideLayout12.x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400" b="1" dirty="0">
                <a:solidFill>
                  <a:srgbClr val="2B3B4B"/>
                </a:solidFill>
                <a:latin typeface="Tahoma" panose="020B0604030504040204" pitchFamily="34" charset="0"/>
                <a:ea typeface="Tahoma" panose="020B0604030504040204" pitchFamily="34" charset="0"/>
                <a:cs typeface="Tahoma" panose="020B0604030504040204" pitchFamily="34" charset="0"/>
              </a:rPr>
              <a:t>Lorem Ipsum Lorem Ipsum</a:t>
            </a:r>
          </a:p>
        </p:txBody>
      </p:sp>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467519"/>
            <a:ext cx="10058400" cy="5191919"/>
          </a:xfrm>
          <a:prstGeom prst="rect">
            <a:avLst/>
          </a:prstGeom>
        </p:spPr>
      </p:pic>
      <p:sp>
        <p:nvSpPr>
          <p:cNvPr id="6" name="Slide Number Placeholder 5"/>
          <p:cNvSpPr txBox="1">
            <a:spLocks/>
          </p:cNvSpPr>
          <p:nvPr/>
        </p:nvSpPr>
        <p:spPr>
          <a:xfrm>
            <a:off x="9555162" y="5245461"/>
            <a:ext cx="419417" cy="301313"/>
          </a:xfrm>
          <a:prstGeom prst="rect">
            <a:avLst/>
          </a:prstGeom>
        </p:spPr>
        <p:txBody>
          <a:bodyPr/>
          <a:lst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a:lstStyle>
          <a:p>
            <a:fld id="{415ACC5E-6F00-4F61-BE38-5B0AEB14CA66}" type="slidenum">
              <a:rPr lang="en-US" smtClean="0"/>
              <a:pPr/>
              <a:t>1</a:t>
            </a:fld>
            <a:endParaRPr lang="en-US"/>
          </a:p>
        </p:txBody>
      </p:sp>
      <p:sp>
        <p:nvSpPr>
          <p:cNvPr id="7" name="Rectangle 6"/>
          <p:cNvSpPr/>
          <p:nvPr/>
        </p:nvSpPr>
        <p:spPr>
          <a:xfrm>
            <a:off x="0" y="467519"/>
            <a:ext cx="10058400" cy="5191918"/>
          </a:xfrm>
          <a:prstGeom prst="rect">
            <a:avLst/>
          </a:prstGeom>
          <a:solidFill>
            <a:srgbClr val="3789B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55061" y="3084284"/>
            <a:ext cx="5532120" cy="125648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sp>
        <p:nvSpPr>
          <p:cNvPr id="10" name="Footer Placeholder 3"/>
          <p:cNvSpPr txBox="1">
            <a:spLocks noGrp="1"/>
          </p:cNvSpPr>
          <p:nvPr/>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 Copyright © 2020 Cybage Software Pvt. Ltd. All Rights Reserved. Cybage Confidential.</a:t>
            </a:r>
          </a:p>
        </p:txBody>
      </p:sp>
      <p:sp>
        <p:nvSpPr>
          <p:cNvPr id="25" name="Rectangle 24"/>
          <p:cNvSpPr/>
          <p:nvPr/>
        </p:nvSpPr>
        <p:spPr>
          <a:xfrm>
            <a:off x="5300691" y="3223025"/>
            <a:ext cx="481965" cy="188473"/>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8"/>
          <p:cNvSpPr txBox="1">
            <a:spLocks/>
          </p:cNvSpPr>
          <p:nvPr/>
        </p:nvSpPr>
        <p:spPr>
          <a:xfrm>
            <a:off x="381000" y="3411497"/>
            <a:ext cx="4887278" cy="713621"/>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r"/>
            <a:r>
              <a:rPr lang="en-US" sz="3600" dirty="0" smtClean="0">
                <a:solidFill>
                  <a:srgbClr val="2B3B4B"/>
                </a:solidFill>
                <a:latin typeface="Tahoma" panose="020B0604030504040204" pitchFamily="34" charset="0"/>
                <a:ea typeface="Tahoma" panose="020B0604030504040204" pitchFamily="34" charset="0"/>
                <a:cs typeface="Tahoma" panose="020B0604030504040204" pitchFamily="34" charset="0"/>
              </a:rPr>
              <a:t>Bon Appetit</a:t>
            </a:r>
            <a:endParaRPr lang="en-US" sz="3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29" name="TextBox 28"/>
          <p:cNvSpPr txBox="1"/>
          <p:nvPr/>
        </p:nvSpPr>
        <p:spPr>
          <a:xfrm>
            <a:off x="8465821" y="5289984"/>
            <a:ext cx="1190782" cy="240037"/>
          </a:xfrm>
          <a:prstGeom prst="rect">
            <a:avLst/>
          </a:prstGeom>
          <a:noFill/>
        </p:spPr>
        <p:txBody>
          <a:bodyPr wrap="square" lIns="100557" tIns="50278" rIns="100557" bIns="50278" rtlCol="0">
            <a:spAutoFit/>
          </a:bodyPr>
          <a:lstStyle/>
          <a:p>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30" name="Group 29"/>
          <p:cNvGrpSpPr/>
          <p:nvPr/>
        </p:nvGrpSpPr>
        <p:grpSpPr>
          <a:xfrm>
            <a:off x="8534400" y="5191919"/>
            <a:ext cx="914400" cy="158898"/>
            <a:chOff x="8534400" y="5191919"/>
            <a:chExt cx="914400" cy="158898"/>
          </a:xfrm>
        </p:grpSpPr>
        <p:pic>
          <p:nvPicPr>
            <p:cNvPr id="31" name="Picture 2"/>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8712869" y="5195982"/>
              <a:ext cx="193846" cy="136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2" name="Group 31"/>
            <p:cNvGrpSpPr/>
            <p:nvPr userDrawn="1"/>
          </p:nvGrpSpPr>
          <p:grpSpPr>
            <a:xfrm>
              <a:off x="8933771" y="5191919"/>
              <a:ext cx="152335" cy="136446"/>
              <a:chOff x="8938916" y="5111750"/>
              <a:chExt cx="150813" cy="147638"/>
            </a:xfrm>
          </p:grpSpPr>
          <p:sp>
            <p:nvSpPr>
              <p:cNvPr id="40" name="Rectangle 39"/>
              <p:cNvSpPr/>
              <p:nvPr userDrawn="1"/>
            </p:nvSpPr>
            <p:spPr>
              <a:xfrm>
                <a:off x="8939149" y="5129240"/>
                <a:ext cx="150579" cy="1190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9"/>
              <p:cNvSpPr>
                <a:spLocks noEditPoints="1"/>
              </p:cNvSpPr>
              <p:nvPr userDrawn="1"/>
            </p:nvSpPr>
            <p:spPr bwMode="auto">
              <a:xfrm>
                <a:off x="8938916" y="5111750"/>
                <a:ext cx="150813" cy="147638"/>
              </a:xfrm>
              <a:custGeom>
                <a:avLst/>
                <a:gdLst>
                  <a:gd name="T0" fmla="*/ 49 w 54"/>
                  <a:gd name="T1" fmla="*/ 0 h 53"/>
                  <a:gd name="T2" fmla="*/ 5 w 54"/>
                  <a:gd name="T3" fmla="*/ 0 h 53"/>
                  <a:gd name="T4" fmla="*/ 0 w 54"/>
                  <a:gd name="T5" fmla="*/ 5 h 53"/>
                  <a:gd name="T6" fmla="*/ 0 w 54"/>
                  <a:gd name="T7" fmla="*/ 48 h 53"/>
                  <a:gd name="T8" fmla="*/ 5 w 54"/>
                  <a:gd name="T9" fmla="*/ 53 h 53"/>
                  <a:gd name="T10" fmla="*/ 49 w 54"/>
                  <a:gd name="T11" fmla="*/ 53 h 53"/>
                  <a:gd name="T12" fmla="*/ 54 w 54"/>
                  <a:gd name="T13" fmla="*/ 48 h 53"/>
                  <a:gd name="T14" fmla="*/ 54 w 54"/>
                  <a:gd name="T15" fmla="*/ 5 h 53"/>
                  <a:gd name="T16" fmla="*/ 49 w 54"/>
                  <a:gd name="T17" fmla="*/ 0 h 53"/>
                  <a:gd name="T18" fmla="*/ 17 w 54"/>
                  <a:gd name="T19" fmla="*/ 46 h 53"/>
                  <a:gd name="T20" fmla="*/ 15 w 54"/>
                  <a:gd name="T21" fmla="*/ 47 h 53"/>
                  <a:gd name="T22" fmla="*/ 10 w 54"/>
                  <a:gd name="T23" fmla="*/ 47 h 53"/>
                  <a:gd name="T24" fmla="*/ 8 w 54"/>
                  <a:gd name="T25" fmla="*/ 46 h 53"/>
                  <a:gd name="T26" fmla="*/ 8 w 54"/>
                  <a:gd name="T27" fmla="*/ 21 h 53"/>
                  <a:gd name="T28" fmla="*/ 10 w 54"/>
                  <a:gd name="T29" fmla="*/ 20 h 53"/>
                  <a:gd name="T30" fmla="*/ 15 w 54"/>
                  <a:gd name="T31" fmla="*/ 20 h 53"/>
                  <a:gd name="T32" fmla="*/ 17 w 54"/>
                  <a:gd name="T33" fmla="*/ 21 h 53"/>
                  <a:gd name="T34" fmla="*/ 17 w 54"/>
                  <a:gd name="T35" fmla="*/ 46 h 53"/>
                  <a:gd name="T36" fmla="*/ 13 w 54"/>
                  <a:gd name="T37" fmla="*/ 17 h 53"/>
                  <a:gd name="T38" fmla="*/ 7 w 54"/>
                  <a:gd name="T39" fmla="*/ 12 h 53"/>
                  <a:gd name="T40" fmla="*/ 13 w 54"/>
                  <a:gd name="T41" fmla="*/ 6 h 53"/>
                  <a:gd name="T42" fmla="*/ 18 w 54"/>
                  <a:gd name="T43" fmla="*/ 12 h 53"/>
                  <a:gd name="T44" fmla="*/ 13 w 54"/>
                  <a:gd name="T45" fmla="*/ 17 h 53"/>
                  <a:gd name="T46" fmla="*/ 48 w 54"/>
                  <a:gd name="T47" fmla="*/ 46 h 53"/>
                  <a:gd name="T48" fmla="*/ 47 w 54"/>
                  <a:gd name="T49" fmla="*/ 47 h 53"/>
                  <a:gd name="T50" fmla="*/ 40 w 54"/>
                  <a:gd name="T51" fmla="*/ 47 h 53"/>
                  <a:gd name="T52" fmla="*/ 39 w 54"/>
                  <a:gd name="T53" fmla="*/ 46 h 53"/>
                  <a:gd name="T54" fmla="*/ 39 w 54"/>
                  <a:gd name="T55" fmla="*/ 34 h 53"/>
                  <a:gd name="T56" fmla="*/ 35 w 54"/>
                  <a:gd name="T57" fmla="*/ 27 h 53"/>
                  <a:gd name="T58" fmla="*/ 30 w 54"/>
                  <a:gd name="T59" fmla="*/ 33 h 53"/>
                  <a:gd name="T60" fmla="*/ 30 w 54"/>
                  <a:gd name="T61" fmla="*/ 46 h 53"/>
                  <a:gd name="T62" fmla="*/ 28 w 54"/>
                  <a:gd name="T63" fmla="*/ 47 h 53"/>
                  <a:gd name="T64" fmla="*/ 22 w 54"/>
                  <a:gd name="T65" fmla="*/ 47 h 53"/>
                  <a:gd name="T66" fmla="*/ 21 w 54"/>
                  <a:gd name="T67" fmla="*/ 46 h 53"/>
                  <a:gd name="T68" fmla="*/ 21 w 54"/>
                  <a:gd name="T69" fmla="*/ 21 h 53"/>
                  <a:gd name="T70" fmla="*/ 22 w 54"/>
                  <a:gd name="T71" fmla="*/ 20 h 53"/>
                  <a:gd name="T72" fmla="*/ 28 w 54"/>
                  <a:gd name="T73" fmla="*/ 20 h 53"/>
                  <a:gd name="T74" fmla="*/ 30 w 54"/>
                  <a:gd name="T75" fmla="*/ 21 h 53"/>
                  <a:gd name="T76" fmla="*/ 30 w 54"/>
                  <a:gd name="T77" fmla="*/ 23 h 53"/>
                  <a:gd name="T78" fmla="*/ 38 w 54"/>
                  <a:gd name="T79" fmla="*/ 19 h 53"/>
                  <a:gd name="T80" fmla="*/ 48 w 54"/>
                  <a:gd name="T81" fmla="*/ 34 h 53"/>
                  <a:gd name="T82" fmla="*/ 48 w 54"/>
                  <a:gd name="T83" fmla="*/ 4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 h="53">
                    <a:moveTo>
                      <a:pt x="49" y="0"/>
                    </a:moveTo>
                    <a:cubicBezTo>
                      <a:pt x="5" y="0"/>
                      <a:pt x="5" y="0"/>
                      <a:pt x="5" y="0"/>
                    </a:cubicBezTo>
                    <a:cubicBezTo>
                      <a:pt x="3" y="0"/>
                      <a:pt x="0" y="2"/>
                      <a:pt x="0" y="5"/>
                    </a:cubicBezTo>
                    <a:cubicBezTo>
                      <a:pt x="0" y="48"/>
                      <a:pt x="0" y="48"/>
                      <a:pt x="0" y="48"/>
                    </a:cubicBezTo>
                    <a:cubicBezTo>
                      <a:pt x="0" y="51"/>
                      <a:pt x="3" y="53"/>
                      <a:pt x="5" y="53"/>
                    </a:cubicBezTo>
                    <a:cubicBezTo>
                      <a:pt x="49" y="53"/>
                      <a:pt x="49" y="53"/>
                      <a:pt x="49" y="53"/>
                    </a:cubicBezTo>
                    <a:cubicBezTo>
                      <a:pt x="52" y="53"/>
                      <a:pt x="54" y="51"/>
                      <a:pt x="54" y="48"/>
                    </a:cubicBezTo>
                    <a:cubicBezTo>
                      <a:pt x="54" y="5"/>
                      <a:pt x="54" y="5"/>
                      <a:pt x="54" y="5"/>
                    </a:cubicBezTo>
                    <a:cubicBezTo>
                      <a:pt x="54" y="2"/>
                      <a:pt x="52" y="0"/>
                      <a:pt x="49" y="0"/>
                    </a:cubicBezTo>
                    <a:close/>
                    <a:moveTo>
                      <a:pt x="17" y="46"/>
                    </a:moveTo>
                    <a:cubicBezTo>
                      <a:pt x="17" y="47"/>
                      <a:pt x="16" y="47"/>
                      <a:pt x="15" y="47"/>
                    </a:cubicBezTo>
                    <a:cubicBezTo>
                      <a:pt x="10" y="47"/>
                      <a:pt x="10" y="47"/>
                      <a:pt x="10" y="47"/>
                    </a:cubicBezTo>
                    <a:cubicBezTo>
                      <a:pt x="9" y="47"/>
                      <a:pt x="8" y="47"/>
                      <a:pt x="8" y="46"/>
                    </a:cubicBezTo>
                    <a:cubicBezTo>
                      <a:pt x="8" y="21"/>
                      <a:pt x="8" y="21"/>
                      <a:pt x="8" y="21"/>
                    </a:cubicBezTo>
                    <a:cubicBezTo>
                      <a:pt x="8" y="20"/>
                      <a:pt x="9" y="20"/>
                      <a:pt x="10" y="20"/>
                    </a:cubicBezTo>
                    <a:cubicBezTo>
                      <a:pt x="15" y="20"/>
                      <a:pt x="15" y="20"/>
                      <a:pt x="15" y="20"/>
                    </a:cubicBezTo>
                    <a:cubicBezTo>
                      <a:pt x="16" y="20"/>
                      <a:pt x="17" y="20"/>
                      <a:pt x="17" y="21"/>
                    </a:cubicBezTo>
                    <a:lnTo>
                      <a:pt x="17" y="46"/>
                    </a:lnTo>
                    <a:close/>
                    <a:moveTo>
                      <a:pt x="13" y="17"/>
                    </a:moveTo>
                    <a:cubicBezTo>
                      <a:pt x="9" y="17"/>
                      <a:pt x="7" y="15"/>
                      <a:pt x="7" y="12"/>
                    </a:cubicBezTo>
                    <a:cubicBezTo>
                      <a:pt x="7" y="8"/>
                      <a:pt x="9" y="6"/>
                      <a:pt x="13" y="6"/>
                    </a:cubicBezTo>
                    <a:cubicBezTo>
                      <a:pt x="16" y="6"/>
                      <a:pt x="18" y="8"/>
                      <a:pt x="18" y="12"/>
                    </a:cubicBezTo>
                    <a:cubicBezTo>
                      <a:pt x="18" y="15"/>
                      <a:pt x="16" y="17"/>
                      <a:pt x="13" y="17"/>
                    </a:cubicBezTo>
                    <a:close/>
                    <a:moveTo>
                      <a:pt x="48" y="46"/>
                    </a:moveTo>
                    <a:cubicBezTo>
                      <a:pt x="48" y="47"/>
                      <a:pt x="47" y="47"/>
                      <a:pt x="47" y="47"/>
                    </a:cubicBezTo>
                    <a:cubicBezTo>
                      <a:pt x="40" y="47"/>
                      <a:pt x="40" y="47"/>
                      <a:pt x="40" y="47"/>
                    </a:cubicBezTo>
                    <a:cubicBezTo>
                      <a:pt x="40" y="47"/>
                      <a:pt x="39" y="47"/>
                      <a:pt x="39" y="46"/>
                    </a:cubicBezTo>
                    <a:cubicBezTo>
                      <a:pt x="39" y="34"/>
                      <a:pt x="39" y="34"/>
                      <a:pt x="39" y="34"/>
                    </a:cubicBezTo>
                    <a:cubicBezTo>
                      <a:pt x="39" y="33"/>
                      <a:pt x="40" y="27"/>
                      <a:pt x="35" y="27"/>
                    </a:cubicBezTo>
                    <a:cubicBezTo>
                      <a:pt x="31" y="27"/>
                      <a:pt x="30" y="31"/>
                      <a:pt x="30" y="33"/>
                    </a:cubicBezTo>
                    <a:cubicBezTo>
                      <a:pt x="30" y="46"/>
                      <a:pt x="30" y="46"/>
                      <a:pt x="30" y="46"/>
                    </a:cubicBezTo>
                    <a:cubicBezTo>
                      <a:pt x="30" y="47"/>
                      <a:pt x="29" y="47"/>
                      <a:pt x="28" y="47"/>
                    </a:cubicBezTo>
                    <a:cubicBezTo>
                      <a:pt x="22" y="47"/>
                      <a:pt x="22" y="47"/>
                      <a:pt x="22" y="47"/>
                    </a:cubicBezTo>
                    <a:cubicBezTo>
                      <a:pt x="21" y="47"/>
                      <a:pt x="21" y="47"/>
                      <a:pt x="21" y="46"/>
                    </a:cubicBezTo>
                    <a:cubicBezTo>
                      <a:pt x="21" y="21"/>
                      <a:pt x="21" y="21"/>
                      <a:pt x="21" y="21"/>
                    </a:cubicBezTo>
                    <a:cubicBezTo>
                      <a:pt x="21" y="20"/>
                      <a:pt x="21" y="20"/>
                      <a:pt x="22" y="20"/>
                    </a:cubicBezTo>
                    <a:cubicBezTo>
                      <a:pt x="28" y="20"/>
                      <a:pt x="28" y="20"/>
                      <a:pt x="28" y="20"/>
                    </a:cubicBezTo>
                    <a:cubicBezTo>
                      <a:pt x="29" y="20"/>
                      <a:pt x="30" y="20"/>
                      <a:pt x="30" y="21"/>
                    </a:cubicBezTo>
                    <a:cubicBezTo>
                      <a:pt x="30" y="23"/>
                      <a:pt x="30" y="23"/>
                      <a:pt x="30" y="23"/>
                    </a:cubicBezTo>
                    <a:cubicBezTo>
                      <a:pt x="31" y="21"/>
                      <a:pt x="33" y="19"/>
                      <a:pt x="38" y="19"/>
                    </a:cubicBezTo>
                    <a:cubicBezTo>
                      <a:pt x="48" y="19"/>
                      <a:pt x="48" y="29"/>
                      <a:pt x="48" y="34"/>
                    </a:cubicBezTo>
                    <a:cubicBezTo>
                      <a:pt x="48" y="46"/>
                      <a:pt x="48" y="46"/>
                      <a:pt x="48" y="46"/>
                    </a:cubicBezTo>
                    <a:close/>
                  </a:path>
                </a:pathLst>
              </a:custGeom>
              <a:solidFill>
                <a:srgbClr val="0678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3" name="Group 32"/>
            <p:cNvGrpSpPr/>
            <p:nvPr userDrawn="1"/>
          </p:nvGrpSpPr>
          <p:grpSpPr>
            <a:xfrm>
              <a:off x="9110550" y="5191919"/>
              <a:ext cx="153938" cy="142315"/>
              <a:chOff x="9090025" y="5111750"/>
              <a:chExt cx="152400" cy="153988"/>
            </a:xfrm>
          </p:grpSpPr>
          <p:sp>
            <p:nvSpPr>
              <p:cNvPr id="38" name="Rectangle 10"/>
              <p:cNvSpPr>
                <a:spLocks noChangeArrowheads="1"/>
              </p:cNvSpPr>
              <p:nvPr userDrawn="1"/>
            </p:nvSpPr>
            <p:spPr bwMode="auto">
              <a:xfrm>
                <a:off x="9090025" y="5111750"/>
                <a:ext cx="152400" cy="153988"/>
              </a:xfrm>
              <a:prstGeom prst="rect">
                <a:avLst/>
              </a:prstGeom>
              <a:solidFill>
                <a:srgbClr val="5DA8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1"/>
              <p:cNvSpPr>
                <a:spLocks/>
              </p:cNvSpPr>
              <p:nvPr userDrawn="1"/>
            </p:nvSpPr>
            <p:spPr bwMode="auto">
              <a:xfrm>
                <a:off x="9105900" y="5145088"/>
                <a:ext cx="117475" cy="90488"/>
              </a:xfrm>
              <a:custGeom>
                <a:avLst/>
                <a:gdLst>
                  <a:gd name="T0" fmla="*/ 1 w 42"/>
                  <a:gd name="T1" fmla="*/ 29 h 32"/>
                  <a:gd name="T2" fmla="*/ 14 w 42"/>
                  <a:gd name="T3" fmla="*/ 32 h 32"/>
                  <a:gd name="T4" fmla="*/ 38 w 42"/>
                  <a:gd name="T5" fmla="*/ 9 h 32"/>
                  <a:gd name="T6" fmla="*/ 38 w 42"/>
                  <a:gd name="T7" fmla="*/ 8 h 32"/>
                  <a:gd name="T8" fmla="*/ 42 w 42"/>
                  <a:gd name="T9" fmla="*/ 4 h 32"/>
                  <a:gd name="T10" fmla="*/ 37 w 42"/>
                  <a:gd name="T11" fmla="*/ 5 h 32"/>
                  <a:gd name="T12" fmla="*/ 37 w 42"/>
                  <a:gd name="T13" fmla="*/ 5 h 32"/>
                  <a:gd name="T14" fmla="*/ 37 w 42"/>
                  <a:gd name="T15" fmla="*/ 5 h 32"/>
                  <a:gd name="T16" fmla="*/ 41 w 42"/>
                  <a:gd name="T17" fmla="*/ 0 h 32"/>
                  <a:gd name="T18" fmla="*/ 37 w 42"/>
                  <a:gd name="T19" fmla="*/ 2 h 32"/>
                  <a:gd name="T20" fmla="*/ 35 w 42"/>
                  <a:gd name="T21" fmla="*/ 2 h 32"/>
                  <a:gd name="T22" fmla="*/ 29 w 42"/>
                  <a:gd name="T23" fmla="*/ 0 h 32"/>
                  <a:gd name="T24" fmla="*/ 21 w 42"/>
                  <a:gd name="T25" fmla="*/ 8 h 32"/>
                  <a:gd name="T26" fmla="*/ 21 w 42"/>
                  <a:gd name="T27" fmla="*/ 10 h 32"/>
                  <a:gd name="T28" fmla="*/ 4 w 42"/>
                  <a:gd name="T29" fmla="*/ 1 h 32"/>
                  <a:gd name="T30" fmla="*/ 7 w 42"/>
                  <a:gd name="T31" fmla="*/ 12 h 32"/>
                  <a:gd name="T32" fmla="*/ 3 w 42"/>
                  <a:gd name="T33" fmla="*/ 11 h 32"/>
                  <a:gd name="T34" fmla="*/ 9 w 42"/>
                  <a:gd name="T35" fmla="*/ 19 h 32"/>
                  <a:gd name="T36" fmla="*/ 6 w 42"/>
                  <a:gd name="T37" fmla="*/ 19 h 32"/>
                  <a:gd name="T38" fmla="*/ 13 w 42"/>
                  <a:gd name="T39" fmla="*/ 25 h 32"/>
                  <a:gd name="T40" fmla="*/ 1 w 42"/>
                  <a:gd name="T41"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 h="32">
                    <a:moveTo>
                      <a:pt x="1" y="29"/>
                    </a:moveTo>
                    <a:cubicBezTo>
                      <a:pt x="5" y="31"/>
                      <a:pt x="9" y="32"/>
                      <a:pt x="14" y="32"/>
                    </a:cubicBezTo>
                    <a:cubicBezTo>
                      <a:pt x="27" y="32"/>
                      <a:pt x="38" y="22"/>
                      <a:pt x="38" y="9"/>
                    </a:cubicBezTo>
                    <a:cubicBezTo>
                      <a:pt x="38" y="8"/>
                      <a:pt x="38" y="8"/>
                      <a:pt x="38" y="8"/>
                    </a:cubicBezTo>
                    <a:cubicBezTo>
                      <a:pt x="38" y="7"/>
                      <a:pt x="41" y="5"/>
                      <a:pt x="42" y="4"/>
                    </a:cubicBezTo>
                    <a:cubicBezTo>
                      <a:pt x="42" y="4"/>
                      <a:pt x="39" y="5"/>
                      <a:pt x="37" y="5"/>
                    </a:cubicBezTo>
                    <a:cubicBezTo>
                      <a:pt x="37" y="5"/>
                      <a:pt x="37" y="5"/>
                      <a:pt x="37" y="5"/>
                    </a:cubicBezTo>
                    <a:cubicBezTo>
                      <a:pt x="37" y="5"/>
                      <a:pt x="37" y="5"/>
                      <a:pt x="37" y="5"/>
                    </a:cubicBezTo>
                    <a:cubicBezTo>
                      <a:pt x="37" y="5"/>
                      <a:pt x="40" y="3"/>
                      <a:pt x="41" y="0"/>
                    </a:cubicBezTo>
                    <a:cubicBezTo>
                      <a:pt x="41" y="0"/>
                      <a:pt x="39" y="1"/>
                      <a:pt x="37" y="2"/>
                    </a:cubicBezTo>
                    <a:cubicBezTo>
                      <a:pt x="36" y="2"/>
                      <a:pt x="36" y="2"/>
                      <a:pt x="35" y="2"/>
                    </a:cubicBezTo>
                    <a:cubicBezTo>
                      <a:pt x="34" y="1"/>
                      <a:pt x="32" y="0"/>
                      <a:pt x="29" y="0"/>
                    </a:cubicBezTo>
                    <a:cubicBezTo>
                      <a:pt x="25" y="0"/>
                      <a:pt x="21" y="3"/>
                      <a:pt x="21" y="8"/>
                    </a:cubicBezTo>
                    <a:cubicBezTo>
                      <a:pt x="21" y="9"/>
                      <a:pt x="21" y="9"/>
                      <a:pt x="21" y="10"/>
                    </a:cubicBezTo>
                    <a:cubicBezTo>
                      <a:pt x="21" y="10"/>
                      <a:pt x="11" y="9"/>
                      <a:pt x="4" y="1"/>
                    </a:cubicBezTo>
                    <a:cubicBezTo>
                      <a:pt x="4" y="1"/>
                      <a:pt x="0" y="7"/>
                      <a:pt x="7" y="12"/>
                    </a:cubicBezTo>
                    <a:cubicBezTo>
                      <a:pt x="7" y="12"/>
                      <a:pt x="5" y="12"/>
                      <a:pt x="3" y="11"/>
                    </a:cubicBezTo>
                    <a:cubicBezTo>
                      <a:pt x="3" y="11"/>
                      <a:pt x="2" y="18"/>
                      <a:pt x="9" y="19"/>
                    </a:cubicBezTo>
                    <a:cubicBezTo>
                      <a:pt x="9" y="19"/>
                      <a:pt x="8" y="20"/>
                      <a:pt x="6" y="19"/>
                    </a:cubicBezTo>
                    <a:cubicBezTo>
                      <a:pt x="6" y="19"/>
                      <a:pt x="7" y="25"/>
                      <a:pt x="13" y="25"/>
                    </a:cubicBezTo>
                    <a:cubicBezTo>
                      <a:pt x="13" y="25"/>
                      <a:pt x="8" y="30"/>
                      <a:pt x="1"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4" name="Group 33"/>
            <p:cNvGrpSpPr/>
            <p:nvPr userDrawn="1"/>
          </p:nvGrpSpPr>
          <p:grpSpPr>
            <a:xfrm>
              <a:off x="9293258" y="5191919"/>
              <a:ext cx="155542" cy="142315"/>
              <a:chOff x="9294812" y="5111750"/>
              <a:chExt cx="153988" cy="153988"/>
            </a:xfrm>
          </p:grpSpPr>
          <p:sp>
            <p:nvSpPr>
              <p:cNvPr id="36" name="Rectangle 35"/>
              <p:cNvSpPr/>
              <p:nvPr userDrawn="1"/>
            </p:nvSpPr>
            <p:spPr>
              <a:xfrm>
                <a:off x="9320150" y="5129240"/>
                <a:ext cx="128650" cy="135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12"/>
              <p:cNvSpPr>
                <a:spLocks/>
              </p:cNvSpPr>
              <p:nvPr userDrawn="1"/>
            </p:nvSpPr>
            <p:spPr bwMode="auto">
              <a:xfrm>
                <a:off x="9294812" y="5111750"/>
                <a:ext cx="153988" cy="153988"/>
              </a:xfrm>
              <a:custGeom>
                <a:avLst/>
                <a:gdLst>
                  <a:gd name="T0" fmla="*/ 0 w 55"/>
                  <a:gd name="T1" fmla="*/ 0 h 55"/>
                  <a:gd name="T2" fmla="*/ 0 w 55"/>
                  <a:gd name="T3" fmla="*/ 55 h 55"/>
                  <a:gd name="T4" fmla="*/ 29 w 55"/>
                  <a:gd name="T5" fmla="*/ 55 h 55"/>
                  <a:gd name="T6" fmla="*/ 29 w 55"/>
                  <a:gd name="T7" fmla="*/ 34 h 55"/>
                  <a:gd name="T8" fmla="*/ 22 w 55"/>
                  <a:gd name="T9" fmla="*/ 34 h 55"/>
                  <a:gd name="T10" fmla="*/ 22 w 55"/>
                  <a:gd name="T11" fmla="*/ 25 h 55"/>
                  <a:gd name="T12" fmla="*/ 29 w 55"/>
                  <a:gd name="T13" fmla="*/ 25 h 55"/>
                  <a:gd name="T14" fmla="*/ 29 w 55"/>
                  <a:gd name="T15" fmla="*/ 18 h 55"/>
                  <a:gd name="T16" fmla="*/ 39 w 55"/>
                  <a:gd name="T17" fmla="*/ 8 h 55"/>
                  <a:gd name="T18" fmla="*/ 46 w 55"/>
                  <a:gd name="T19" fmla="*/ 8 h 55"/>
                  <a:gd name="T20" fmla="*/ 46 w 55"/>
                  <a:gd name="T21" fmla="*/ 16 h 55"/>
                  <a:gd name="T22" fmla="*/ 41 w 55"/>
                  <a:gd name="T23" fmla="*/ 16 h 55"/>
                  <a:gd name="T24" fmla="*/ 38 w 55"/>
                  <a:gd name="T25" fmla="*/ 19 h 55"/>
                  <a:gd name="T26" fmla="*/ 38 w 55"/>
                  <a:gd name="T27" fmla="*/ 25 h 55"/>
                  <a:gd name="T28" fmla="*/ 46 w 55"/>
                  <a:gd name="T29" fmla="*/ 25 h 55"/>
                  <a:gd name="T30" fmla="*/ 45 w 55"/>
                  <a:gd name="T31" fmla="*/ 34 h 55"/>
                  <a:gd name="T32" fmla="*/ 38 w 55"/>
                  <a:gd name="T33" fmla="*/ 34 h 55"/>
                  <a:gd name="T34" fmla="*/ 38 w 55"/>
                  <a:gd name="T35" fmla="*/ 55 h 55"/>
                  <a:gd name="T36" fmla="*/ 55 w 55"/>
                  <a:gd name="T37" fmla="*/ 55 h 55"/>
                  <a:gd name="T38" fmla="*/ 55 w 55"/>
                  <a:gd name="T39" fmla="*/ 0 h 55"/>
                  <a:gd name="T40" fmla="*/ 0 w 55"/>
                  <a:gd name="T4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5" h="55">
                    <a:moveTo>
                      <a:pt x="0" y="0"/>
                    </a:moveTo>
                    <a:cubicBezTo>
                      <a:pt x="0" y="55"/>
                      <a:pt x="0" y="55"/>
                      <a:pt x="0" y="55"/>
                    </a:cubicBezTo>
                    <a:cubicBezTo>
                      <a:pt x="29" y="55"/>
                      <a:pt x="29" y="55"/>
                      <a:pt x="29" y="55"/>
                    </a:cubicBezTo>
                    <a:cubicBezTo>
                      <a:pt x="29" y="34"/>
                      <a:pt x="29" y="34"/>
                      <a:pt x="29" y="34"/>
                    </a:cubicBezTo>
                    <a:cubicBezTo>
                      <a:pt x="22" y="34"/>
                      <a:pt x="22" y="34"/>
                      <a:pt x="22" y="34"/>
                    </a:cubicBezTo>
                    <a:cubicBezTo>
                      <a:pt x="22" y="25"/>
                      <a:pt x="22" y="25"/>
                      <a:pt x="22" y="25"/>
                    </a:cubicBezTo>
                    <a:cubicBezTo>
                      <a:pt x="29" y="25"/>
                      <a:pt x="29" y="25"/>
                      <a:pt x="29" y="25"/>
                    </a:cubicBezTo>
                    <a:cubicBezTo>
                      <a:pt x="29" y="18"/>
                      <a:pt x="29" y="18"/>
                      <a:pt x="29" y="18"/>
                    </a:cubicBezTo>
                    <a:cubicBezTo>
                      <a:pt x="29" y="13"/>
                      <a:pt x="33" y="8"/>
                      <a:pt x="39" y="8"/>
                    </a:cubicBezTo>
                    <a:cubicBezTo>
                      <a:pt x="46" y="8"/>
                      <a:pt x="46" y="8"/>
                      <a:pt x="46" y="8"/>
                    </a:cubicBezTo>
                    <a:cubicBezTo>
                      <a:pt x="46" y="16"/>
                      <a:pt x="46" y="16"/>
                      <a:pt x="46" y="16"/>
                    </a:cubicBezTo>
                    <a:cubicBezTo>
                      <a:pt x="41" y="16"/>
                      <a:pt x="41" y="16"/>
                      <a:pt x="41" y="16"/>
                    </a:cubicBezTo>
                    <a:cubicBezTo>
                      <a:pt x="39" y="16"/>
                      <a:pt x="38" y="17"/>
                      <a:pt x="38" y="19"/>
                    </a:cubicBezTo>
                    <a:cubicBezTo>
                      <a:pt x="38" y="25"/>
                      <a:pt x="38" y="25"/>
                      <a:pt x="38" y="25"/>
                    </a:cubicBezTo>
                    <a:cubicBezTo>
                      <a:pt x="46" y="25"/>
                      <a:pt x="46" y="25"/>
                      <a:pt x="46" y="25"/>
                    </a:cubicBezTo>
                    <a:cubicBezTo>
                      <a:pt x="45" y="34"/>
                      <a:pt x="45" y="34"/>
                      <a:pt x="45" y="34"/>
                    </a:cubicBezTo>
                    <a:cubicBezTo>
                      <a:pt x="38" y="34"/>
                      <a:pt x="38" y="34"/>
                      <a:pt x="38" y="34"/>
                    </a:cubicBezTo>
                    <a:cubicBezTo>
                      <a:pt x="38" y="55"/>
                      <a:pt x="38" y="55"/>
                      <a:pt x="38" y="55"/>
                    </a:cubicBezTo>
                    <a:cubicBezTo>
                      <a:pt x="55" y="55"/>
                      <a:pt x="55" y="55"/>
                      <a:pt x="55" y="55"/>
                    </a:cubicBezTo>
                    <a:cubicBezTo>
                      <a:pt x="55" y="0"/>
                      <a:pt x="55" y="0"/>
                      <a:pt x="55" y="0"/>
                    </a:cubicBezTo>
                    <a:lnTo>
                      <a:pt x="0" y="0"/>
                    </a:lnTo>
                    <a:close/>
                  </a:path>
                </a:pathLst>
              </a:custGeom>
              <a:solidFill>
                <a:srgbClr val="3B56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5" name="Picture 13"/>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8534400" y="5191919"/>
              <a:ext cx="156192" cy="158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525" y="3026728"/>
            <a:ext cx="2481475" cy="1371599"/>
          </a:xfrm>
          <a:prstGeom prst="rect">
            <a:avLst/>
          </a:prstGeom>
        </p:spPr>
      </p:pic>
      <p:sp>
        <p:nvSpPr>
          <p:cNvPr id="26" name="Rectangle 25"/>
          <p:cNvSpPr/>
          <p:nvPr/>
        </p:nvSpPr>
        <p:spPr>
          <a:xfrm>
            <a:off x="7331359" y="4340773"/>
            <a:ext cx="2106544" cy="81019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Mentor - Dinesh  Daf</a:t>
            </a:r>
          </a:p>
          <a:p>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Trainer – Asfiya Khan</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9462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400" b="1" dirty="0">
                <a:solidFill>
                  <a:srgbClr val="2B3B4B"/>
                </a:solidFill>
                <a:latin typeface="Tahoma" panose="020B0604030504040204" pitchFamily="34" charset="0"/>
                <a:ea typeface="Tahoma" panose="020B0604030504040204" pitchFamily="34" charset="0"/>
                <a:cs typeface="Tahoma" panose="020B0604030504040204" pitchFamily="34" charset="0"/>
              </a:rPr>
              <a:t>Lorem Ipsum Lorem Ipsum</a:t>
            </a:r>
          </a:p>
        </p:txBody>
      </p:sp>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467519"/>
            <a:ext cx="10058400" cy="5191919"/>
          </a:xfrm>
          <a:prstGeom prst="rect">
            <a:avLst/>
          </a:prstGeom>
        </p:spPr>
      </p:pic>
      <p:sp>
        <p:nvSpPr>
          <p:cNvPr id="6" name="Slide Number Placeholder 5"/>
          <p:cNvSpPr txBox="1">
            <a:spLocks/>
          </p:cNvSpPr>
          <p:nvPr/>
        </p:nvSpPr>
        <p:spPr>
          <a:xfrm>
            <a:off x="9555162" y="5245461"/>
            <a:ext cx="419417" cy="301313"/>
          </a:xfrm>
          <a:prstGeom prst="rect">
            <a:avLst/>
          </a:prstGeom>
        </p:spPr>
        <p:txBody>
          <a:bodyPr/>
          <a:lst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a:lstStyle>
          <a:p>
            <a:fld id="{415ACC5E-6F00-4F61-BE38-5B0AEB14CA66}" type="slidenum">
              <a:rPr lang="en-US" smtClean="0"/>
              <a:pPr/>
              <a:t>10</a:t>
            </a:fld>
            <a:endParaRPr lang="en-US"/>
          </a:p>
        </p:txBody>
      </p:sp>
      <p:sp>
        <p:nvSpPr>
          <p:cNvPr id="7" name="Rectangle 6"/>
          <p:cNvSpPr/>
          <p:nvPr/>
        </p:nvSpPr>
        <p:spPr>
          <a:xfrm>
            <a:off x="0" y="467519"/>
            <a:ext cx="10058400" cy="5191919"/>
          </a:xfrm>
          <a:prstGeom prst="rect">
            <a:avLst/>
          </a:prstGeom>
          <a:solidFill>
            <a:srgbClr val="3789B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3077349"/>
            <a:ext cx="5532120" cy="125648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sp>
        <p:nvSpPr>
          <p:cNvPr id="10" name="Footer Placeholder 3"/>
          <p:cNvSpPr txBox="1">
            <a:spLocks noGrp="1"/>
          </p:cNvSpPr>
          <p:nvPr/>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 Copyright © 2020 Cybage Software Pvt. Ltd. All Rights Reserved. Cybage Confidential.</a:t>
            </a:r>
          </a:p>
        </p:txBody>
      </p:sp>
      <p:sp>
        <p:nvSpPr>
          <p:cNvPr id="25" name="Rectangle 24"/>
          <p:cNvSpPr/>
          <p:nvPr/>
        </p:nvSpPr>
        <p:spPr>
          <a:xfrm>
            <a:off x="5291138" y="3244881"/>
            <a:ext cx="481965" cy="188473"/>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8"/>
          <p:cNvSpPr txBox="1">
            <a:spLocks/>
          </p:cNvSpPr>
          <p:nvPr/>
        </p:nvSpPr>
        <p:spPr>
          <a:xfrm>
            <a:off x="3048000" y="3267849"/>
            <a:ext cx="2209800" cy="990600"/>
          </a:xfrm>
          <a:prstGeom prst="rect">
            <a:avLst/>
          </a:prstGeom>
        </p:spPr>
        <p:txBody>
          <a:bodyPr lIns="100557" tIns="50278" rIns="100557" bIns="50278">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r">
              <a:lnSpc>
                <a:spcPct val="150000"/>
              </a:lnSpc>
            </a:pPr>
            <a:r>
              <a:rPr lang="en-US" sz="2200" dirty="0">
                <a:solidFill>
                  <a:srgbClr val="2B3B4B"/>
                </a:solidFill>
                <a:latin typeface="Tahoma" panose="020B0604030504040204" pitchFamily="34" charset="0"/>
                <a:ea typeface="Tahoma" panose="020B0604030504040204" pitchFamily="34" charset="0"/>
                <a:cs typeface="Tahoma" panose="020B0604030504040204" pitchFamily="34" charset="0"/>
              </a:rPr>
              <a:t>Thank You!</a:t>
            </a:r>
          </a:p>
          <a:p>
            <a:pPr algn="r">
              <a:lnSpc>
                <a:spcPct val="150000"/>
              </a:lnSpc>
            </a:pPr>
            <a:endParaRPr lang="en-US" sz="12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r"/>
            <a:endParaRPr lang="en-US" sz="22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16" name="TextBox 15"/>
          <p:cNvSpPr txBox="1"/>
          <p:nvPr/>
        </p:nvSpPr>
        <p:spPr>
          <a:xfrm>
            <a:off x="8465821" y="5289984"/>
            <a:ext cx="1190782" cy="240037"/>
          </a:xfrm>
          <a:prstGeom prst="rect">
            <a:avLst/>
          </a:prstGeom>
          <a:noFill/>
        </p:spPr>
        <p:txBody>
          <a:bodyPr wrap="square" lIns="100557" tIns="50278" rIns="100557" bIns="50278" rtlCol="0">
            <a:spAutoFit/>
          </a:bodyPr>
          <a:lstStyle/>
          <a:p>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17" name="Group 16"/>
          <p:cNvGrpSpPr/>
          <p:nvPr/>
        </p:nvGrpSpPr>
        <p:grpSpPr>
          <a:xfrm>
            <a:off x="8534400" y="5191919"/>
            <a:ext cx="914400" cy="158898"/>
            <a:chOff x="8534400" y="5191919"/>
            <a:chExt cx="914400" cy="158898"/>
          </a:xfrm>
        </p:grpSpPr>
        <p:pic>
          <p:nvPicPr>
            <p:cNvPr id="18" name="Picture 2"/>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8712869" y="5195982"/>
              <a:ext cx="193846" cy="136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Group 18"/>
            <p:cNvGrpSpPr/>
            <p:nvPr userDrawn="1"/>
          </p:nvGrpSpPr>
          <p:grpSpPr>
            <a:xfrm>
              <a:off x="8933771" y="5191919"/>
              <a:ext cx="152335" cy="136446"/>
              <a:chOff x="8938916" y="5111750"/>
              <a:chExt cx="150813" cy="147638"/>
            </a:xfrm>
          </p:grpSpPr>
          <p:sp>
            <p:nvSpPr>
              <p:cNvPr id="28" name="Rectangle 27"/>
              <p:cNvSpPr/>
              <p:nvPr userDrawn="1"/>
            </p:nvSpPr>
            <p:spPr>
              <a:xfrm>
                <a:off x="8939149" y="5129240"/>
                <a:ext cx="150579" cy="1190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9"/>
              <p:cNvSpPr>
                <a:spLocks noEditPoints="1"/>
              </p:cNvSpPr>
              <p:nvPr userDrawn="1"/>
            </p:nvSpPr>
            <p:spPr bwMode="auto">
              <a:xfrm>
                <a:off x="8938916" y="5111750"/>
                <a:ext cx="150813" cy="147638"/>
              </a:xfrm>
              <a:custGeom>
                <a:avLst/>
                <a:gdLst>
                  <a:gd name="T0" fmla="*/ 49 w 54"/>
                  <a:gd name="T1" fmla="*/ 0 h 53"/>
                  <a:gd name="T2" fmla="*/ 5 w 54"/>
                  <a:gd name="T3" fmla="*/ 0 h 53"/>
                  <a:gd name="T4" fmla="*/ 0 w 54"/>
                  <a:gd name="T5" fmla="*/ 5 h 53"/>
                  <a:gd name="T6" fmla="*/ 0 w 54"/>
                  <a:gd name="T7" fmla="*/ 48 h 53"/>
                  <a:gd name="T8" fmla="*/ 5 w 54"/>
                  <a:gd name="T9" fmla="*/ 53 h 53"/>
                  <a:gd name="T10" fmla="*/ 49 w 54"/>
                  <a:gd name="T11" fmla="*/ 53 h 53"/>
                  <a:gd name="T12" fmla="*/ 54 w 54"/>
                  <a:gd name="T13" fmla="*/ 48 h 53"/>
                  <a:gd name="T14" fmla="*/ 54 w 54"/>
                  <a:gd name="T15" fmla="*/ 5 h 53"/>
                  <a:gd name="T16" fmla="*/ 49 w 54"/>
                  <a:gd name="T17" fmla="*/ 0 h 53"/>
                  <a:gd name="T18" fmla="*/ 17 w 54"/>
                  <a:gd name="T19" fmla="*/ 46 h 53"/>
                  <a:gd name="T20" fmla="*/ 15 w 54"/>
                  <a:gd name="T21" fmla="*/ 47 h 53"/>
                  <a:gd name="T22" fmla="*/ 10 w 54"/>
                  <a:gd name="T23" fmla="*/ 47 h 53"/>
                  <a:gd name="T24" fmla="*/ 8 w 54"/>
                  <a:gd name="T25" fmla="*/ 46 h 53"/>
                  <a:gd name="T26" fmla="*/ 8 w 54"/>
                  <a:gd name="T27" fmla="*/ 21 h 53"/>
                  <a:gd name="T28" fmla="*/ 10 w 54"/>
                  <a:gd name="T29" fmla="*/ 20 h 53"/>
                  <a:gd name="T30" fmla="*/ 15 w 54"/>
                  <a:gd name="T31" fmla="*/ 20 h 53"/>
                  <a:gd name="T32" fmla="*/ 17 w 54"/>
                  <a:gd name="T33" fmla="*/ 21 h 53"/>
                  <a:gd name="T34" fmla="*/ 17 w 54"/>
                  <a:gd name="T35" fmla="*/ 46 h 53"/>
                  <a:gd name="T36" fmla="*/ 13 w 54"/>
                  <a:gd name="T37" fmla="*/ 17 h 53"/>
                  <a:gd name="T38" fmla="*/ 7 w 54"/>
                  <a:gd name="T39" fmla="*/ 12 h 53"/>
                  <a:gd name="T40" fmla="*/ 13 w 54"/>
                  <a:gd name="T41" fmla="*/ 6 h 53"/>
                  <a:gd name="T42" fmla="*/ 18 w 54"/>
                  <a:gd name="T43" fmla="*/ 12 h 53"/>
                  <a:gd name="T44" fmla="*/ 13 w 54"/>
                  <a:gd name="T45" fmla="*/ 17 h 53"/>
                  <a:gd name="T46" fmla="*/ 48 w 54"/>
                  <a:gd name="T47" fmla="*/ 46 h 53"/>
                  <a:gd name="T48" fmla="*/ 47 w 54"/>
                  <a:gd name="T49" fmla="*/ 47 h 53"/>
                  <a:gd name="T50" fmla="*/ 40 w 54"/>
                  <a:gd name="T51" fmla="*/ 47 h 53"/>
                  <a:gd name="T52" fmla="*/ 39 w 54"/>
                  <a:gd name="T53" fmla="*/ 46 h 53"/>
                  <a:gd name="T54" fmla="*/ 39 w 54"/>
                  <a:gd name="T55" fmla="*/ 34 h 53"/>
                  <a:gd name="T56" fmla="*/ 35 w 54"/>
                  <a:gd name="T57" fmla="*/ 27 h 53"/>
                  <a:gd name="T58" fmla="*/ 30 w 54"/>
                  <a:gd name="T59" fmla="*/ 33 h 53"/>
                  <a:gd name="T60" fmla="*/ 30 w 54"/>
                  <a:gd name="T61" fmla="*/ 46 h 53"/>
                  <a:gd name="T62" fmla="*/ 28 w 54"/>
                  <a:gd name="T63" fmla="*/ 47 h 53"/>
                  <a:gd name="T64" fmla="*/ 22 w 54"/>
                  <a:gd name="T65" fmla="*/ 47 h 53"/>
                  <a:gd name="T66" fmla="*/ 21 w 54"/>
                  <a:gd name="T67" fmla="*/ 46 h 53"/>
                  <a:gd name="T68" fmla="*/ 21 w 54"/>
                  <a:gd name="T69" fmla="*/ 21 h 53"/>
                  <a:gd name="T70" fmla="*/ 22 w 54"/>
                  <a:gd name="T71" fmla="*/ 20 h 53"/>
                  <a:gd name="T72" fmla="*/ 28 w 54"/>
                  <a:gd name="T73" fmla="*/ 20 h 53"/>
                  <a:gd name="T74" fmla="*/ 30 w 54"/>
                  <a:gd name="T75" fmla="*/ 21 h 53"/>
                  <a:gd name="T76" fmla="*/ 30 w 54"/>
                  <a:gd name="T77" fmla="*/ 23 h 53"/>
                  <a:gd name="T78" fmla="*/ 38 w 54"/>
                  <a:gd name="T79" fmla="*/ 19 h 53"/>
                  <a:gd name="T80" fmla="*/ 48 w 54"/>
                  <a:gd name="T81" fmla="*/ 34 h 53"/>
                  <a:gd name="T82" fmla="*/ 48 w 54"/>
                  <a:gd name="T83" fmla="*/ 4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 h="53">
                    <a:moveTo>
                      <a:pt x="49" y="0"/>
                    </a:moveTo>
                    <a:cubicBezTo>
                      <a:pt x="5" y="0"/>
                      <a:pt x="5" y="0"/>
                      <a:pt x="5" y="0"/>
                    </a:cubicBezTo>
                    <a:cubicBezTo>
                      <a:pt x="3" y="0"/>
                      <a:pt x="0" y="2"/>
                      <a:pt x="0" y="5"/>
                    </a:cubicBezTo>
                    <a:cubicBezTo>
                      <a:pt x="0" y="48"/>
                      <a:pt x="0" y="48"/>
                      <a:pt x="0" y="48"/>
                    </a:cubicBezTo>
                    <a:cubicBezTo>
                      <a:pt x="0" y="51"/>
                      <a:pt x="3" y="53"/>
                      <a:pt x="5" y="53"/>
                    </a:cubicBezTo>
                    <a:cubicBezTo>
                      <a:pt x="49" y="53"/>
                      <a:pt x="49" y="53"/>
                      <a:pt x="49" y="53"/>
                    </a:cubicBezTo>
                    <a:cubicBezTo>
                      <a:pt x="52" y="53"/>
                      <a:pt x="54" y="51"/>
                      <a:pt x="54" y="48"/>
                    </a:cubicBezTo>
                    <a:cubicBezTo>
                      <a:pt x="54" y="5"/>
                      <a:pt x="54" y="5"/>
                      <a:pt x="54" y="5"/>
                    </a:cubicBezTo>
                    <a:cubicBezTo>
                      <a:pt x="54" y="2"/>
                      <a:pt x="52" y="0"/>
                      <a:pt x="49" y="0"/>
                    </a:cubicBezTo>
                    <a:close/>
                    <a:moveTo>
                      <a:pt x="17" y="46"/>
                    </a:moveTo>
                    <a:cubicBezTo>
                      <a:pt x="17" y="47"/>
                      <a:pt x="16" y="47"/>
                      <a:pt x="15" y="47"/>
                    </a:cubicBezTo>
                    <a:cubicBezTo>
                      <a:pt x="10" y="47"/>
                      <a:pt x="10" y="47"/>
                      <a:pt x="10" y="47"/>
                    </a:cubicBezTo>
                    <a:cubicBezTo>
                      <a:pt x="9" y="47"/>
                      <a:pt x="8" y="47"/>
                      <a:pt x="8" y="46"/>
                    </a:cubicBezTo>
                    <a:cubicBezTo>
                      <a:pt x="8" y="21"/>
                      <a:pt x="8" y="21"/>
                      <a:pt x="8" y="21"/>
                    </a:cubicBezTo>
                    <a:cubicBezTo>
                      <a:pt x="8" y="20"/>
                      <a:pt x="9" y="20"/>
                      <a:pt x="10" y="20"/>
                    </a:cubicBezTo>
                    <a:cubicBezTo>
                      <a:pt x="15" y="20"/>
                      <a:pt x="15" y="20"/>
                      <a:pt x="15" y="20"/>
                    </a:cubicBezTo>
                    <a:cubicBezTo>
                      <a:pt x="16" y="20"/>
                      <a:pt x="17" y="20"/>
                      <a:pt x="17" y="21"/>
                    </a:cubicBezTo>
                    <a:lnTo>
                      <a:pt x="17" y="46"/>
                    </a:lnTo>
                    <a:close/>
                    <a:moveTo>
                      <a:pt x="13" y="17"/>
                    </a:moveTo>
                    <a:cubicBezTo>
                      <a:pt x="9" y="17"/>
                      <a:pt x="7" y="15"/>
                      <a:pt x="7" y="12"/>
                    </a:cubicBezTo>
                    <a:cubicBezTo>
                      <a:pt x="7" y="8"/>
                      <a:pt x="9" y="6"/>
                      <a:pt x="13" y="6"/>
                    </a:cubicBezTo>
                    <a:cubicBezTo>
                      <a:pt x="16" y="6"/>
                      <a:pt x="18" y="8"/>
                      <a:pt x="18" y="12"/>
                    </a:cubicBezTo>
                    <a:cubicBezTo>
                      <a:pt x="18" y="15"/>
                      <a:pt x="16" y="17"/>
                      <a:pt x="13" y="17"/>
                    </a:cubicBezTo>
                    <a:close/>
                    <a:moveTo>
                      <a:pt x="48" y="46"/>
                    </a:moveTo>
                    <a:cubicBezTo>
                      <a:pt x="48" y="47"/>
                      <a:pt x="47" y="47"/>
                      <a:pt x="47" y="47"/>
                    </a:cubicBezTo>
                    <a:cubicBezTo>
                      <a:pt x="40" y="47"/>
                      <a:pt x="40" y="47"/>
                      <a:pt x="40" y="47"/>
                    </a:cubicBezTo>
                    <a:cubicBezTo>
                      <a:pt x="40" y="47"/>
                      <a:pt x="39" y="47"/>
                      <a:pt x="39" y="46"/>
                    </a:cubicBezTo>
                    <a:cubicBezTo>
                      <a:pt x="39" y="34"/>
                      <a:pt x="39" y="34"/>
                      <a:pt x="39" y="34"/>
                    </a:cubicBezTo>
                    <a:cubicBezTo>
                      <a:pt x="39" y="33"/>
                      <a:pt x="40" y="27"/>
                      <a:pt x="35" y="27"/>
                    </a:cubicBezTo>
                    <a:cubicBezTo>
                      <a:pt x="31" y="27"/>
                      <a:pt x="30" y="31"/>
                      <a:pt x="30" y="33"/>
                    </a:cubicBezTo>
                    <a:cubicBezTo>
                      <a:pt x="30" y="46"/>
                      <a:pt x="30" y="46"/>
                      <a:pt x="30" y="46"/>
                    </a:cubicBezTo>
                    <a:cubicBezTo>
                      <a:pt x="30" y="47"/>
                      <a:pt x="29" y="47"/>
                      <a:pt x="28" y="47"/>
                    </a:cubicBezTo>
                    <a:cubicBezTo>
                      <a:pt x="22" y="47"/>
                      <a:pt x="22" y="47"/>
                      <a:pt x="22" y="47"/>
                    </a:cubicBezTo>
                    <a:cubicBezTo>
                      <a:pt x="21" y="47"/>
                      <a:pt x="21" y="47"/>
                      <a:pt x="21" y="46"/>
                    </a:cubicBezTo>
                    <a:cubicBezTo>
                      <a:pt x="21" y="21"/>
                      <a:pt x="21" y="21"/>
                      <a:pt x="21" y="21"/>
                    </a:cubicBezTo>
                    <a:cubicBezTo>
                      <a:pt x="21" y="20"/>
                      <a:pt x="21" y="20"/>
                      <a:pt x="22" y="20"/>
                    </a:cubicBezTo>
                    <a:cubicBezTo>
                      <a:pt x="28" y="20"/>
                      <a:pt x="28" y="20"/>
                      <a:pt x="28" y="20"/>
                    </a:cubicBezTo>
                    <a:cubicBezTo>
                      <a:pt x="29" y="20"/>
                      <a:pt x="30" y="20"/>
                      <a:pt x="30" y="21"/>
                    </a:cubicBezTo>
                    <a:cubicBezTo>
                      <a:pt x="30" y="23"/>
                      <a:pt x="30" y="23"/>
                      <a:pt x="30" y="23"/>
                    </a:cubicBezTo>
                    <a:cubicBezTo>
                      <a:pt x="31" y="21"/>
                      <a:pt x="33" y="19"/>
                      <a:pt x="38" y="19"/>
                    </a:cubicBezTo>
                    <a:cubicBezTo>
                      <a:pt x="48" y="19"/>
                      <a:pt x="48" y="29"/>
                      <a:pt x="48" y="34"/>
                    </a:cubicBezTo>
                    <a:cubicBezTo>
                      <a:pt x="48" y="46"/>
                      <a:pt x="48" y="46"/>
                      <a:pt x="48" y="46"/>
                    </a:cubicBezTo>
                    <a:close/>
                  </a:path>
                </a:pathLst>
              </a:custGeom>
              <a:solidFill>
                <a:srgbClr val="0678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0" name="Group 19"/>
            <p:cNvGrpSpPr/>
            <p:nvPr userDrawn="1"/>
          </p:nvGrpSpPr>
          <p:grpSpPr>
            <a:xfrm>
              <a:off x="9110550" y="5191919"/>
              <a:ext cx="153938" cy="142315"/>
              <a:chOff x="9090025" y="5111750"/>
              <a:chExt cx="152400" cy="153988"/>
            </a:xfrm>
          </p:grpSpPr>
          <p:sp>
            <p:nvSpPr>
              <p:cNvPr id="26" name="Rectangle 10"/>
              <p:cNvSpPr>
                <a:spLocks noChangeArrowheads="1"/>
              </p:cNvSpPr>
              <p:nvPr userDrawn="1"/>
            </p:nvSpPr>
            <p:spPr bwMode="auto">
              <a:xfrm>
                <a:off x="9090025" y="5111750"/>
                <a:ext cx="152400" cy="153988"/>
              </a:xfrm>
              <a:prstGeom prst="rect">
                <a:avLst/>
              </a:prstGeom>
              <a:solidFill>
                <a:srgbClr val="5DA8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1"/>
              <p:cNvSpPr>
                <a:spLocks/>
              </p:cNvSpPr>
              <p:nvPr userDrawn="1"/>
            </p:nvSpPr>
            <p:spPr bwMode="auto">
              <a:xfrm>
                <a:off x="9105900" y="5145088"/>
                <a:ext cx="117475" cy="90488"/>
              </a:xfrm>
              <a:custGeom>
                <a:avLst/>
                <a:gdLst>
                  <a:gd name="T0" fmla="*/ 1 w 42"/>
                  <a:gd name="T1" fmla="*/ 29 h 32"/>
                  <a:gd name="T2" fmla="*/ 14 w 42"/>
                  <a:gd name="T3" fmla="*/ 32 h 32"/>
                  <a:gd name="T4" fmla="*/ 38 w 42"/>
                  <a:gd name="T5" fmla="*/ 9 h 32"/>
                  <a:gd name="T6" fmla="*/ 38 w 42"/>
                  <a:gd name="T7" fmla="*/ 8 h 32"/>
                  <a:gd name="T8" fmla="*/ 42 w 42"/>
                  <a:gd name="T9" fmla="*/ 4 h 32"/>
                  <a:gd name="T10" fmla="*/ 37 w 42"/>
                  <a:gd name="T11" fmla="*/ 5 h 32"/>
                  <a:gd name="T12" fmla="*/ 37 w 42"/>
                  <a:gd name="T13" fmla="*/ 5 h 32"/>
                  <a:gd name="T14" fmla="*/ 37 w 42"/>
                  <a:gd name="T15" fmla="*/ 5 h 32"/>
                  <a:gd name="T16" fmla="*/ 41 w 42"/>
                  <a:gd name="T17" fmla="*/ 0 h 32"/>
                  <a:gd name="T18" fmla="*/ 37 w 42"/>
                  <a:gd name="T19" fmla="*/ 2 h 32"/>
                  <a:gd name="T20" fmla="*/ 35 w 42"/>
                  <a:gd name="T21" fmla="*/ 2 h 32"/>
                  <a:gd name="T22" fmla="*/ 29 w 42"/>
                  <a:gd name="T23" fmla="*/ 0 h 32"/>
                  <a:gd name="T24" fmla="*/ 21 w 42"/>
                  <a:gd name="T25" fmla="*/ 8 h 32"/>
                  <a:gd name="T26" fmla="*/ 21 w 42"/>
                  <a:gd name="T27" fmla="*/ 10 h 32"/>
                  <a:gd name="T28" fmla="*/ 4 w 42"/>
                  <a:gd name="T29" fmla="*/ 1 h 32"/>
                  <a:gd name="T30" fmla="*/ 7 w 42"/>
                  <a:gd name="T31" fmla="*/ 12 h 32"/>
                  <a:gd name="T32" fmla="*/ 3 w 42"/>
                  <a:gd name="T33" fmla="*/ 11 h 32"/>
                  <a:gd name="T34" fmla="*/ 9 w 42"/>
                  <a:gd name="T35" fmla="*/ 19 h 32"/>
                  <a:gd name="T36" fmla="*/ 6 w 42"/>
                  <a:gd name="T37" fmla="*/ 19 h 32"/>
                  <a:gd name="T38" fmla="*/ 13 w 42"/>
                  <a:gd name="T39" fmla="*/ 25 h 32"/>
                  <a:gd name="T40" fmla="*/ 1 w 42"/>
                  <a:gd name="T41"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 h="32">
                    <a:moveTo>
                      <a:pt x="1" y="29"/>
                    </a:moveTo>
                    <a:cubicBezTo>
                      <a:pt x="5" y="31"/>
                      <a:pt x="9" y="32"/>
                      <a:pt x="14" y="32"/>
                    </a:cubicBezTo>
                    <a:cubicBezTo>
                      <a:pt x="27" y="32"/>
                      <a:pt x="38" y="22"/>
                      <a:pt x="38" y="9"/>
                    </a:cubicBezTo>
                    <a:cubicBezTo>
                      <a:pt x="38" y="8"/>
                      <a:pt x="38" y="8"/>
                      <a:pt x="38" y="8"/>
                    </a:cubicBezTo>
                    <a:cubicBezTo>
                      <a:pt x="38" y="7"/>
                      <a:pt x="41" y="5"/>
                      <a:pt x="42" y="4"/>
                    </a:cubicBezTo>
                    <a:cubicBezTo>
                      <a:pt x="42" y="4"/>
                      <a:pt x="39" y="5"/>
                      <a:pt x="37" y="5"/>
                    </a:cubicBezTo>
                    <a:cubicBezTo>
                      <a:pt x="37" y="5"/>
                      <a:pt x="37" y="5"/>
                      <a:pt x="37" y="5"/>
                    </a:cubicBezTo>
                    <a:cubicBezTo>
                      <a:pt x="37" y="5"/>
                      <a:pt x="37" y="5"/>
                      <a:pt x="37" y="5"/>
                    </a:cubicBezTo>
                    <a:cubicBezTo>
                      <a:pt x="37" y="5"/>
                      <a:pt x="40" y="3"/>
                      <a:pt x="41" y="0"/>
                    </a:cubicBezTo>
                    <a:cubicBezTo>
                      <a:pt x="41" y="0"/>
                      <a:pt x="39" y="1"/>
                      <a:pt x="37" y="2"/>
                    </a:cubicBezTo>
                    <a:cubicBezTo>
                      <a:pt x="36" y="2"/>
                      <a:pt x="36" y="2"/>
                      <a:pt x="35" y="2"/>
                    </a:cubicBezTo>
                    <a:cubicBezTo>
                      <a:pt x="34" y="1"/>
                      <a:pt x="32" y="0"/>
                      <a:pt x="29" y="0"/>
                    </a:cubicBezTo>
                    <a:cubicBezTo>
                      <a:pt x="25" y="0"/>
                      <a:pt x="21" y="3"/>
                      <a:pt x="21" y="8"/>
                    </a:cubicBezTo>
                    <a:cubicBezTo>
                      <a:pt x="21" y="9"/>
                      <a:pt x="21" y="9"/>
                      <a:pt x="21" y="10"/>
                    </a:cubicBezTo>
                    <a:cubicBezTo>
                      <a:pt x="21" y="10"/>
                      <a:pt x="11" y="9"/>
                      <a:pt x="4" y="1"/>
                    </a:cubicBezTo>
                    <a:cubicBezTo>
                      <a:pt x="4" y="1"/>
                      <a:pt x="0" y="7"/>
                      <a:pt x="7" y="12"/>
                    </a:cubicBezTo>
                    <a:cubicBezTo>
                      <a:pt x="7" y="12"/>
                      <a:pt x="5" y="12"/>
                      <a:pt x="3" y="11"/>
                    </a:cubicBezTo>
                    <a:cubicBezTo>
                      <a:pt x="3" y="11"/>
                      <a:pt x="2" y="18"/>
                      <a:pt x="9" y="19"/>
                    </a:cubicBezTo>
                    <a:cubicBezTo>
                      <a:pt x="9" y="19"/>
                      <a:pt x="8" y="20"/>
                      <a:pt x="6" y="19"/>
                    </a:cubicBezTo>
                    <a:cubicBezTo>
                      <a:pt x="6" y="19"/>
                      <a:pt x="7" y="25"/>
                      <a:pt x="13" y="25"/>
                    </a:cubicBezTo>
                    <a:cubicBezTo>
                      <a:pt x="13" y="25"/>
                      <a:pt x="8" y="30"/>
                      <a:pt x="1"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p:cNvGrpSpPr/>
            <p:nvPr userDrawn="1"/>
          </p:nvGrpSpPr>
          <p:grpSpPr>
            <a:xfrm>
              <a:off x="9293258" y="5191919"/>
              <a:ext cx="155542" cy="142315"/>
              <a:chOff x="9294812" y="5111750"/>
              <a:chExt cx="153988" cy="153988"/>
            </a:xfrm>
          </p:grpSpPr>
          <p:sp>
            <p:nvSpPr>
              <p:cNvPr id="23" name="Rectangle 22"/>
              <p:cNvSpPr/>
              <p:nvPr userDrawn="1"/>
            </p:nvSpPr>
            <p:spPr>
              <a:xfrm>
                <a:off x="9320150" y="5129240"/>
                <a:ext cx="128650" cy="135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12"/>
              <p:cNvSpPr>
                <a:spLocks/>
              </p:cNvSpPr>
              <p:nvPr userDrawn="1"/>
            </p:nvSpPr>
            <p:spPr bwMode="auto">
              <a:xfrm>
                <a:off x="9294812" y="5111750"/>
                <a:ext cx="153988" cy="153988"/>
              </a:xfrm>
              <a:custGeom>
                <a:avLst/>
                <a:gdLst>
                  <a:gd name="T0" fmla="*/ 0 w 55"/>
                  <a:gd name="T1" fmla="*/ 0 h 55"/>
                  <a:gd name="T2" fmla="*/ 0 w 55"/>
                  <a:gd name="T3" fmla="*/ 55 h 55"/>
                  <a:gd name="T4" fmla="*/ 29 w 55"/>
                  <a:gd name="T5" fmla="*/ 55 h 55"/>
                  <a:gd name="T6" fmla="*/ 29 w 55"/>
                  <a:gd name="T7" fmla="*/ 34 h 55"/>
                  <a:gd name="T8" fmla="*/ 22 w 55"/>
                  <a:gd name="T9" fmla="*/ 34 h 55"/>
                  <a:gd name="T10" fmla="*/ 22 w 55"/>
                  <a:gd name="T11" fmla="*/ 25 h 55"/>
                  <a:gd name="T12" fmla="*/ 29 w 55"/>
                  <a:gd name="T13" fmla="*/ 25 h 55"/>
                  <a:gd name="T14" fmla="*/ 29 w 55"/>
                  <a:gd name="T15" fmla="*/ 18 h 55"/>
                  <a:gd name="T16" fmla="*/ 39 w 55"/>
                  <a:gd name="T17" fmla="*/ 8 h 55"/>
                  <a:gd name="T18" fmla="*/ 46 w 55"/>
                  <a:gd name="T19" fmla="*/ 8 h 55"/>
                  <a:gd name="T20" fmla="*/ 46 w 55"/>
                  <a:gd name="T21" fmla="*/ 16 h 55"/>
                  <a:gd name="T22" fmla="*/ 41 w 55"/>
                  <a:gd name="T23" fmla="*/ 16 h 55"/>
                  <a:gd name="T24" fmla="*/ 38 w 55"/>
                  <a:gd name="T25" fmla="*/ 19 h 55"/>
                  <a:gd name="T26" fmla="*/ 38 w 55"/>
                  <a:gd name="T27" fmla="*/ 25 h 55"/>
                  <a:gd name="T28" fmla="*/ 46 w 55"/>
                  <a:gd name="T29" fmla="*/ 25 h 55"/>
                  <a:gd name="T30" fmla="*/ 45 w 55"/>
                  <a:gd name="T31" fmla="*/ 34 h 55"/>
                  <a:gd name="T32" fmla="*/ 38 w 55"/>
                  <a:gd name="T33" fmla="*/ 34 h 55"/>
                  <a:gd name="T34" fmla="*/ 38 w 55"/>
                  <a:gd name="T35" fmla="*/ 55 h 55"/>
                  <a:gd name="T36" fmla="*/ 55 w 55"/>
                  <a:gd name="T37" fmla="*/ 55 h 55"/>
                  <a:gd name="T38" fmla="*/ 55 w 55"/>
                  <a:gd name="T39" fmla="*/ 0 h 55"/>
                  <a:gd name="T40" fmla="*/ 0 w 55"/>
                  <a:gd name="T4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5" h="55">
                    <a:moveTo>
                      <a:pt x="0" y="0"/>
                    </a:moveTo>
                    <a:cubicBezTo>
                      <a:pt x="0" y="55"/>
                      <a:pt x="0" y="55"/>
                      <a:pt x="0" y="55"/>
                    </a:cubicBezTo>
                    <a:cubicBezTo>
                      <a:pt x="29" y="55"/>
                      <a:pt x="29" y="55"/>
                      <a:pt x="29" y="55"/>
                    </a:cubicBezTo>
                    <a:cubicBezTo>
                      <a:pt x="29" y="34"/>
                      <a:pt x="29" y="34"/>
                      <a:pt x="29" y="34"/>
                    </a:cubicBezTo>
                    <a:cubicBezTo>
                      <a:pt x="22" y="34"/>
                      <a:pt x="22" y="34"/>
                      <a:pt x="22" y="34"/>
                    </a:cubicBezTo>
                    <a:cubicBezTo>
                      <a:pt x="22" y="25"/>
                      <a:pt x="22" y="25"/>
                      <a:pt x="22" y="25"/>
                    </a:cubicBezTo>
                    <a:cubicBezTo>
                      <a:pt x="29" y="25"/>
                      <a:pt x="29" y="25"/>
                      <a:pt x="29" y="25"/>
                    </a:cubicBezTo>
                    <a:cubicBezTo>
                      <a:pt x="29" y="18"/>
                      <a:pt x="29" y="18"/>
                      <a:pt x="29" y="18"/>
                    </a:cubicBezTo>
                    <a:cubicBezTo>
                      <a:pt x="29" y="13"/>
                      <a:pt x="33" y="8"/>
                      <a:pt x="39" y="8"/>
                    </a:cubicBezTo>
                    <a:cubicBezTo>
                      <a:pt x="46" y="8"/>
                      <a:pt x="46" y="8"/>
                      <a:pt x="46" y="8"/>
                    </a:cubicBezTo>
                    <a:cubicBezTo>
                      <a:pt x="46" y="16"/>
                      <a:pt x="46" y="16"/>
                      <a:pt x="46" y="16"/>
                    </a:cubicBezTo>
                    <a:cubicBezTo>
                      <a:pt x="41" y="16"/>
                      <a:pt x="41" y="16"/>
                      <a:pt x="41" y="16"/>
                    </a:cubicBezTo>
                    <a:cubicBezTo>
                      <a:pt x="39" y="16"/>
                      <a:pt x="38" y="17"/>
                      <a:pt x="38" y="19"/>
                    </a:cubicBezTo>
                    <a:cubicBezTo>
                      <a:pt x="38" y="25"/>
                      <a:pt x="38" y="25"/>
                      <a:pt x="38" y="25"/>
                    </a:cubicBezTo>
                    <a:cubicBezTo>
                      <a:pt x="46" y="25"/>
                      <a:pt x="46" y="25"/>
                      <a:pt x="46" y="25"/>
                    </a:cubicBezTo>
                    <a:cubicBezTo>
                      <a:pt x="45" y="34"/>
                      <a:pt x="45" y="34"/>
                      <a:pt x="45" y="34"/>
                    </a:cubicBezTo>
                    <a:cubicBezTo>
                      <a:pt x="38" y="34"/>
                      <a:pt x="38" y="34"/>
                      <a:pt x="38" y="34"/>
                    </a:cubicBezTo>
                    <a:cubicBezTo>
                      <a:pt x="38" y="55"/>
                      <a:pt x="38" y="55"/>
                      <a:pt x="38" y="55"/>
                    </a:cubicBezTo>
                    <a:cubicBezTo>
                      <a:pt x="55" y="55"/>
                      <a:pt x="55" y="55"/>
                      <a:pt x="55" y="55"/>
                    </a:cubicBezTo>
                    <a:cubicBezTo>
                      <a:pt x="55" y="0"/>
                      <a:pt x="55" y="0"/>
                      <a:pt x="55" y="0"/>
                    </a:cubicBezTo>
                    <a:lnTo>
                      <a:pt x="0" y="0"/>
                    </a:lnTo>
                    <a:close/>
                  </a:path>
                </a:pathLst>
              </a:custGeom>
              <a:solidFill>
                <a:srgbClr val="3B56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2" name="Picture 13"/>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8534400" y="5191919"/>
              <a:ext cx="156192" cy="158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1186277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Contents </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838200"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Abstract</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Modules</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3</a:t>
            </a:r>
            <a:r>
              <a:rPr lang="en-US" sz="1600" baseline="30000" dirty="0" smtClean="0">
                <a:solidFill>
                  <a:srgbClr val="2B3B4B"/>
                </a:solidFill>
                <a:latin typeface="Tahoma" panose="020B0604030504040204" pitchFamily="34" charset="0"/>
                <a:ea typeface="Tahoma" panose="020B0604030504040204" pitchFamily="34" charset="0"/>
                <a:cs typeface="Tahoma" panose="020B0604030504040204" pitchFamily="34" charset="0"/>
              </a:rPr>
              <a:t>rd</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Party components used</a:t>
            </a:r>
          </a:p>
          <a:p>
            <a:pPr marL="285750" indent="-285750" algn="l">
              <a:lnSpc>
                <a:spcPct val="160000"/>
              </a:lnSpc>
              <a:buFont typeface="Arial" panose="020B0604020202020204" pitchFamily="34" charset="0"/>
              <a:buChar char="•"/>
            </a:pPr>
            <a:r>
              <a:rPr lang="en-US" sz="1600" smtClean="0">
                <a:solidFill>
                  <a:srgbClr val="2B3B4B"/>
                </a:solidFill>
                <a:latin typeface="Tahoma" panose="020B0604030504040204" pitchFamily="34" charset="0"/>
                <a:ea typeface="Tahoma" panose="020B0604030504040204" pitchFamily="34" charset="0"/>
                <a:cs typeface="Tahoma" panose="020B0604030504040204" pitchFamily="34" charset="0"/>
              </a:rPr>
              <a:t>Our Team</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208678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Abstract </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838200"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Main goal is to develop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Food-Ordering Application.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This application offers the u</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ser, restaurant owner, delivery executive to make use of this application. User, Restaurant owner, Delivery executive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can enroll to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application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through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registration or login. This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application offers the user to view the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top rated restaurants, restaurants in his/her city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and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order the food. Where as the restaurant owner can accept the orders in application and delivery executive participate in picking up the order from restaurant and delivering the order to the user.</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593919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Modules </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838200"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User Module</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Delivery Executive Module</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Restaurant Module</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150507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User Module </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85800" y="6334918"/>
            <a:ext cx="8534400" cy="1077119"/>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a:t>
            </a:r>
          </a:p>
        </p:txBody>
      </p:sp>
      <p:sp>
        <p:nvSpPr>
          <p:cNvPr id="9" name="Rectangle 5"/>
          <p:cNvSpPr>
            <a:spLocks noChangeArrowheads="1"/>
          </p:cNvSpPr>
          <p:nvPr/>
        </p:nvSpPr>
        <p:spPr bwMode="auto">
          <a:xfrm>
            <a:off x="675278" y="1126975"/>
            <a:ext cx="9306922" cy="41857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lang="en-US" altLang="en-US" sz="1600" dirty="0">
              <a:solidFill>
                <a:srgbClr val="24292E"/>
              </a:solidFill>
              <a:latin typeface="SFMono-Regular"/>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rgbClr val="24292E"/>
                </a:solidFill>
                <a:effectLst/>
                <a:latin typeface="SFMono-Regular"/>
              </a:rPr>
              <a:t>After successful login you can search for restaurants or dishes based on city on the all restaurants tab.</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smtClean="0">
              <a:ln>
                <a:noFill/>
              </a:ln>
              <a:solidFill>
                <a:srgbClr val="24292E"/>
              </a:solidFill>
              <a:effectLst/>
              <a:latin typeface="SFMono-Regular"/>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rgbClr val="24292E"/>
                </a:solidFill>
                <a:effectLst/>
                <a:latin typeface="SFMono-Regular"/>
              </a:rPr>
              <a:t>Place an order by going inside a restaurant and then in Order Online tab.</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smtClean="0">
              <a:ln>
                <a:noFill/>
              </a:ln>
              <a:solidFill>
                <a:srgbClr val="24292E"/>
              </a:solidFill>
              <a:effectLst/>
              <a:latin typeface="SFMono-Regular"/>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rgbClr val="24292E"/>
                </a:solidFill>
                <a:effectLst/>
                <a:latin typeface="SFMono-Regular"/>
              </a:rPr>
              <a:t>You can add multiple items from a restaurant (Remember only from same restaurant).</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600" b="0" i="0" u="none" strike="noStrike" cap="none" normalizeH="0" baseline="0" dirty="0" smtClean="0">
              <a:ln>
                <a:noFill/>
              </a:ln>
              <a:solidFill>
                <a:srgbClr val="24292E"/>
              </a:solidFill>
              <a:effectLst/>
              <a:latin typeface="SFMono-Regular"/>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rgbClr val="24292E"/>
                </a:solidFill>
                <a:effectLst/>
                <a:latin typeface="SFMono-Regular"/>
              </a:rPr>
              <a:t>Place order by going inside the cart. </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600" b="0" i="0" u="none" strike="noStrike" cap="none" normalizeH="0" baseline="0" dirty="0" smtClean="0">
              <a:ln>
                <a:noFill/>
              </a:ln>
              <a:solidFill>
                <a:srgbClr val="24292E"/>
              </a:solidFill>
              <a:effectLst/>
              <a:latin typeface="SFMono-Regular"/>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rgbClr val="24292E"/>
                </a:solidFill>
                <a:effectLst/>
                <a:latin typeface="SFMono-Regular"/>
              </a:rPr>
              <a:t>Add your address (you can update address till you confirm order). </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600" b="0" i="0" u="none" strike="noStrike" cap="none" normalizeH="0" baseline="0" dirty="0" smtClean="0">
              <a:ln>
                <a:noFill/>
              </a:ln>
              <a:solidFill>
                <a:srgbClr val="24292E"/>
              </a:solidFill>
              <a:effectLst/>
              <a:latin typeface="SFMono-Regular"/>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rgbClr val="24292E"/>
                </a:solidFill>
                <a:effectLst/>
                <a:latin typeface="SFMono-Regular"/>
              </a:rPr>
              <a:t>You can check the progress of your order in your orders section from </a:t>
            </a:r>
            <a:r>
              <a:rPr kumimoji="0" lang="en-US" altLang="en-US" sz="1600" b="0" i="0" u="none" strike="noStrike" cap="none" normalizeH="0" baseline="0" dirty="0" err="1" smtClean="0">
                <a:ln>
                  <a:noFill/>
                </a:ln>
                <a:solidFill>
                  <a:srgbClr val="24292E"/>
                </a:solidFill>
                <a:effectLst/>
                <a:latin typeface="SFMono-Regular"/>
              </a:rPr>
              <a:t>nav</a:t>
            </a:r>
            <a:r>
              <a:rPr kumimoji="0" lang="en-US" altLang="en-US" sz="1600" b="0" i="0" u="none" strike="noStrike" cap="none" normalizeH="0" baseline="0" dirty="0" smtClean="0">
                <a:ln>
                  <a:noFill/>
                </a:ln>
                <a:solidFill>
                  <a:srgbClr val="24292E"/>
                </a:solidFill>
                <a:effectLst/>
                <a:latin typeface="SFMono-Regular"/>
              </a:rPr>
              <a:t> bar.</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600" b="0" i="0" u="none" strike="noStrike" cap="none" normalizeH="0" baseline="0" dirty="0" smtClean="0">
              <a:ln>
                <a:noFill/>
              </a:ln>
              <a:solidFill>
                <a:srgbClr val="24292E"/>
              </a:solidFill>
              <a:effectLst/>
              <a:latin typeface="SFMono-Regular"/>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rgbClr val="24292E"/>
                </a:solidFill>
                <a:effectLst/>
                <a:latin typeface="SFMono-Regular"/>
              </a:rPr>
              <a:t>After order you can give rating to the food as well as delivery executive.</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600" b="0" i="0" u="none" strike="noStrike" cap="none" normalizeH="0" baseline="0" dirty="0" smtClean="0">
              <a:ln>
                <a:noFill/>
              </a:ln>
              <a:solidFill>
                <a:srgbClr val="24292E"/>
              </a:solidFill>
              <a:effectLst/>
              <a:latin typeface="SFMono-Regular"/>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600" dirty="0">
                <a:solidFill>
                  <a:srgbClr val="24292E"/>
                </a:solidFill>
                <a:latin typeface="SFMono-Regular"/>
              </a:rPr>
              <a:t>C</a:t>
            </a:r>
            <a:r>
              <a:rPr kumimoji="0" lang="en-US" altLang="en-US" sz="1600" b="0" i="0" u="none" strike="noStrike" cap="none" normalizeH="0" baseline="0" dirty="0" smtClean="0">
                <a:ln>
                  <a:noFill/>
                </a:ln>
                <a:solidFill>
                  <a:srgbClr val="24292E"/>
                </a:solidFill>
                <a:effectLst/>
                <a:latin typeface="SFMono-Regular"/>
              </a:rPr>
              <a:t>heck reports in the form of graph of Highly ordered restaurants and top rated restaurants.</a:t>
            </a:r>
            <a:r>
              <a:rPr kumimoji="0" lang="en-US" altLang="en-US" sz="1600" b="0" i="0" u="none" strike="noStrike" cap="none" normalizeH="0" baseline="0" dirty="0" smtClean="0">
                <a:ln>
                  <a:noFill/>
                </a:ln>
                <a:solidFill>
                  <a:schemeClr val="tx1"/>
                </a:solidFill>
                <a:effectLst/>
              </a:rPr>
              <a:t>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51424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Delivery Executive Module </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6" name="Rectangle 1"/>
          <p:cNvSpPr>
            <a:spLocks noChangeArrowheads="1"/>
          </p:cNvSpPr>
          <p:nvPr/>
        </p:nvSpPr>
        <p:spPr bwMode="auto">
          <a:xfrm>
            <a:off x="675278" y="1310114"/>
            <a:ext cx="8316322" cy="32008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rgbClr val="24292E"/>
                </a:solidFill>
                <a:effectLst/>
                <a:latin typeface="SFMono-Regular"/>
              </a:rPr>
              <a:t>After successfull login you'll be redirected to de home page where you can see all the incomming orders your active orders and the recent deliveries.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smtClean="0">
              <a:ln>
                <a:noFill/>
              </a:ln>
              <a:solidFill>
                <a:srgbClr val="24292E"/>
              </a:solidFill>
              <a:effectLst/>
              <a:latin typeface="SFMono-Regular"/>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600" dirty="0">
                <a:solidFill>
                  <a:srgbClr val="24292E"/>
                </a:solidFill>
                <a:latin typeface="SFMono-Regular"/>
              </a:rPr>
              <a:t>Y</a:t>
            </a:r>
            <a:r>
              <a:rPr kumimoji="0" lang="en-US" altLang="en-US" sz="1600" b="0" i="0" u="none" strike="noStrike" cap="none" normalizeH="0" baseline="0" dirty="0" smtClean="0">
                <a:ln>
                  <a:noFill/>
                </a:ln>
                <a:solidFill>
                  <a:srgbClr val="24292E"/>
                </a:solidFill>
                <a:effectLst/>
                <a:latin typeface="SFMono-Regular"/>
              </a:rPr>
              <a:t>ou can accept the order from incomming orders section(</a:t>
            </a:r>
            <a:r>
              <a:rPr kumimoji="0" lang="en-US" altLang="en-US" sz="1600" b="0" i="0" u="none" strike="noStrike" cap="none" normalizeH="0" baseline="0" dirty="0" err="1" smtClean="0">
                <a:ln>
                  <a:noFill/>
                </a:ln>
                <a:solidFill>
                  <a:srgbClr val="24292E"/>
                </a:solidFill>
                <a:effectLst/>
                <a:latin typeface="SFMono-Regular"/>
              </a:rPr>
              <a:t>Atmost</a:t>
            </a:r>
            <a:r>
              <a:rPr kumimoji="0" lang="en-US" altLang="en-US" sz="1600" b="0" i="0" u="none" strike="noStrike" cap="none" normalizeH="0" baseline="0" dirty="0" smtClean="0">
                <a:ln>
                  <a:noFill/>
                </a:ln>
                <a:solidFill>
                  <a:srgbClr val="24292E"/>
                </a:solidFill>
                <a:effectLst/>
                <a:latin typeface="SFMono-Regular"/>
              </a:rPr>
              <a:t> 3 orders can be accepted).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smtClean="0">
              <a:ln>
                <a:noFill/>
              </a:ln>
              <a:solidFill>
                <a:srgbClr val="24292E"/>
              </a:solidFill>
              <a:effectLst/>
              <a:latin typeface="SFMono-Regular"/>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rgbClr val="24292E"/>
                </a:solidFill>
                <a:effectLst/>
                <a:latin typeface="SFMono-Regular"/>
              </a:rPr>
              <a:t>You can update the status of the food in active orders and when delivered enter the </a:t>
            </a:r>
            <a:r>
              <a:rPr kumimoji="0" lang="en-US" altLang="en-US" sz="1600" b="0" i="0" u="none" strike="noStrike" cap="none" normalizeH="0" baseline="0" dirty="0" err="1" smtClean="0">
                <a:ln>
                  <a:noFill/>
                </a:ln>
                <a:solidFill>
                  <a:srgbClr val="24292E"/>
                </a:solidFill>
                <a:effectLst/>
                <a:latin typeface="SFMono-Regular"/>
              </a:rPr>
              <a:t>otp</a:t>
            </a:r>
            <a:r>
              <a:rPr kumimoji="0" lang="en-US" altLang="en-US" sz="1600" b="0" i="0" u="none" strike="noStrike" cap="none" normalizeH="0" baseline="0" dirty="0" smtClean="0">
                <a:ln>
                  <a:noFill/>
                </a:ln>
                <a:solidFill>
                  <a:srgbClr val="24292E"/>
                </a:solidFill>
                <a:effectLst/>
                <a:latin typeface="SFMono-Regular"/>
              </a:rPr>
              <a:t> to verify.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smtClean="0">
              <a:ln>
                <a:noFill/>
              </a:ln>
              <a:solidFill>
                <a:srgbClr val="24292E"/>
              </a:solidFill>
              <a:effectLst/>
              <a:latin typeface="SFMono-Regular"/>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rgbClr val="24292E"/>
                </a:solidFill>
                <a:effectLst/>
                <a:latin typeface="SFMono-Regular"/>
              </a:rPr>
              <a:t>You can check your reports of Total delivered orders, monthly ratings, monthly deliveries.</a:t>
            </a:r>
          </a:p>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smtClean="0">
                <a:ln>
                  <a:noFill/>
                </a:ln>
                <a:solidFill>
                  <a:srgbClr val="24292E"/>
                </a:solidFill>
                <a:effectLst/>
                <a:latin typeface="SFMono-Regular"/>
              </a:rPr>
              <a: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rgbClr val="24292E"/>
                </a:solidFill>
                <a:effectLst/>
                <a:latin typeface="SFMono-Regular"/>
              </a:rPr>
              <a:t>You can edit your profile using profile tab.</a:t>
            </a:r>
            <a:r>
              <a:rPr kumimoji="0" lang="en-US" altLang="en-US" sz="1600" b="0" i="0" u="none" strike="noStrike" cap="none" normalizeH="0" baseline="0" dirty="0" smtClean="0">
                <a:ln>
                  <a:noFill/>
                </a:ln>
                <a:solidFill>
                  <a:schemeClr val="tx1"/>
                </a:solidFill>
                <a:effectLst/>
              </a:rPr>
              <a:t>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94714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rPr>
              <a:t>R</a:t>
            </a: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estaurant Module </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85800" y="6334918"/>
            <a:ext cx="8534400" cy="1077119"/>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a:t>
            </a:r>
          </a:p>
        </p:txBody>
      </p:sp>
      <p:sp>
        <p:nvSpPr>
          <p:cNvPr id="9" name="Rectangle 5"/>
          <p:cNvSpPr>
            <a:spLocks noChangeArrowheads="1"/>
          </p:cNvSpPr>
          <p:nvPr/>
        </p:nvSpPr>
        <p:spPr bwMode="auto">
          <a:xfrm>
            <a:off x="533400" y="1283856"/>
            <a:ext cx="9448800"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600" dirty="0">
              <a:solidFill>
                <a:srgbClr val="24292E"/>
              </a:solidFill>
              <a:latin typeface="SFMono-Regular"/>
            </a:endParaRPr>
          </a:p>
          <a:p>
            <a:pPr marL="285750" lvl="0" indent="-285750" defTabSz="914400" eaLnBrk="0" fontAlgn="base" hangingPunct="0">
              <a:spcBef>
                <a:spcPct val="0"/>
              </a:spcBef>
              <a:spcAft>
                <a:spcPct val="0"/>
              </a:spcAft>
              <a:buFont typeface="Arial" panose="020B0604020202020204" pitchFamily="34" charset="0"/>
              <a:buChar char="•"/>
            </a:pPr>
            <a:r>
              <a:rPr lang="en-US" altLang="en-US" sz="1600" dirty="0" smtClean="0">
                <a:solidFill>
                  <a:srgbClr val="24292E"/>
                </a:solidFill>
                <a:latin typeface="SFMono-Regular"/>
              </a:rPr>
              <a:t>After </a:t>
            </a:r>
            <a:r>
              <a:rPr lang="en-US" altLang="en-US" sz="1600" dirty="0">
                <a:solidFill>
                  <a:srgbClr val="24292E"/>
                </a:solidFill>
                <a:latin typeface="SFMono-Regular"/>
              </a:rPr>
              <a:t>successfull login you will be redirected to restaurant owner home page where you can see all                </a:t>
            </a:r>
            <a:r>
              <a:rPr lang="en-US" altLang="en-US" sz="1600" dirty="0" smtClean="0">
                <a:solidFill>
                  <a:srgbClr val="24292E"/>
                </a:solidFill>
                <a:latin typeface="SFMono-Regular"/>
              </a:rPr>
              <a:t> the </a:t>
            </a:r>
            <a:r>
              <a:rPr lang="en-US" altLang="en-US" sz="1600" dirty="0">
                <a:solidFill>
                  <a:srgbClr val="24292E"/>
                </a:solidFill>
                <a:latin typeface="SFMono-Regular"/>
              </a:rPr>
              <a:t>incomming orders for your restaurant.</a:t>
            </a:r>
          </a:p>
          <a:p>
            <a:pPr marL="285750" lvl="0" indent="-285750" defTabSz="914400" eaLnBrk="0" fontAlgn="base" hangingPunct="0">
              <a:spcBef>
                <a:spcPct val="0"/>
              </a:spcBef>
              <a:spcAft>
                <a:spcPct val="0"/>
              </a:spcAft>
              <a:buFont typeface="Arial" panose="020B0604020202020204" pitchFamily="34" charset="0"/>
              <a:buChar char="•"/>
            </a:pPr>
            <a:endParaRPr lang="en-US" altLang="en-US" sz="1600" dirty="0">
              <a:solidFill>
                <a:srgbClr val="24292E"/>
              </a:solidFill>
              <a:latin typeface="SFMono-Regular"/>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600" dirty="0">
                <a:solidFill>
                  <a:srgbClr val="24292E"/>
                </a:solidFill>
                <a:latin typeface="SFMono-Regular"/>
              </a:rPr>
              <a:t>Y</a:t>
            </a:r>
            <a:r>
              <a:rPr lang="en-US" altLang="en-US" sz="1600" dirty="0" smtClean="0">
                <a:solidFill>
                  <a:srgbClr val="24292E"/>
                </a:solidFill>
                <a:latin typeface="SFMono-Regular"/>
              </a:rPr>
              <a:t>ou can accept the orders from here and those orders will be then showed to delivery executive.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smtClean="0">
              <a:ln>
                <a:noFill/>
              </a:ln>
              <a:solidFill>
                <a:srgbClr val="24292E"/>
              </a:solidFill>
              <a:effectLst/>
              <a:latin typeface="SFMono-Regular"/>
            </a:endParaRPr>
          </a:p>
        </p:txBody>
      </p:sp>
    </p:spTree>
    <p:extLst>
      <p:ext uri="{BB962C8B-B14F-4D97-AF65-F5344CB8AC3E}">
        <p14:creationId xmlns:p14="http://schemas.microsoft.com/office/powerpoint/2010/main" val="10133481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3</a:t>
            </a:r>
            <a:r>
              <a:rPr lang="en-US" sz="1800" b="1" baseline="30000" dirty="0" smtClean="0">
                <a:solidFill>
                  <a:srgbClr val="2B3B4B"/>
                </a:solidFill>
                <a:latin typeface="Tahoma" panose="020B0604030504040204" pitchFamily="34" charset="0"/>
                <a:ea typeface="Tahoma" panose="020B0604030504040204" pitchFamily="34" charset="0"/>
                <a:cs typeface="Tahoma" panose="020B0604030504040204" pitchFamily="34" charset="0"/>
              </a:rPr>
              <a:t>rd</a:t>
            </a: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 Party Components Used </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6" name="Rectangle 5"/>
          <p:cNvSpPr>
            <a:spLocks noChangeArrowheads="1"/>
          </p:cNvSpPr>
          <p:nvPr/>
        </p:nvSpPr>
        <p:spPr bwMode="auto">
          <a:xfrm>
            <a:off x="533400" y="1534319"/>
            <a:ext cx="5943600"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600" dirty="0">
              <a:solidFill>
                <a:srgbClr val="24292E"/>
              </a:solidFill>
              <a:latin typeface="SFMono-Regular"/>
            </a:endParaRPr>
          </a:p>
          <a:p>
            <a:pPr marL="285750" lvl="0" indent="-285750" defTabSz="914400" eaLnBrk="0" fontAlgn="base" hangingPunct="0">
              <a:spcBef>
                <a:spcPct val="0"/>
              </a:spcBef>
              <a:spcAft>
                <a:spcPct val="0"/>
              </a:spcAft>
              <a:buFont typeface="Arial" panose="020B0604020202020204" pitchFamily="34" charset="0"/>
              <a:buChar char="•"/>
            </a:pPr>
            <a:r>
              <a:rPr lang="en-US" altLang="en-US" sz="1600" dirty="0" smtClean="0">
                <a:solidFill>
                  <a:srgbClr val="24292E"/>
                </a:solidFill>
                <a:latin typeface="SFMono-Regular"/>
              </a:rPr>
              <a:t>Material UI</a:t>
            </a:r>
          </a:p>
          <a:p>
            <a:pPr marL="285750" lvl="0" indent="-285750" defTabSz="914400" eaLnBrk="0" fontAlgn="base" hangingPunct="0">
              <a:spcBef>
                <a:spcPct val="0"/>
              </a:spcBef>
              <a:spcAft>
                <a:spcPct val="0"/>
              </a:spcAft>
              <a:buFont typeface="Arial" panose="020B0604020202020204" pitchFamily="34" charset="0"/>
              <a:buChar char="•"/>
            </a:pPr>
            <a:r>
              <a:rPr kumimoji="0" lang="en-US" altLang="en-US" sz="1600" b="0" i="0" u="none" strike="noStrike" cap="none" normalizeH="0" baseline="0" dirty="0" smtClean="0">
                <a:ln>
                  <a:noFill/>
                </a:ln>
                <a:solidFill>
                  <a:srgbClr val="24292E"/>
                </a:solidFill>
                <a:effectLst/>
                <a:latin typeface="SFMono-Regular"/>
              </a:rPr>
              <a:t>NgCharts2</a:t>
            </a:r>
          </a:p>
          <a:p>
            <a:pPr marL="285750" lvl="0" indent="-285750" defTabSz="914400" eaLnBrk="0" fontAlgn="base" hangingPunct="0">
              <a:spcBef>
                <a:spcPct val="0"/>
              </a:spcBef>
              <a:spcAft>
                <a:spcPct val="0"/>
              </a:spcAft>
              <a:buFont typeface="Arial" panose="020B0604020202020204" pitchFamily="34" charset="0"/>
              <a:buChar char="•"/>
            </a:pPr>
            <a:r>
              <a:rPr lang="en-US" altLang="en-US" sz="1600" dirty="0" err="1" smtClean="0">
                <a:solidFill>
                  <a:srgbClr val="24292E"/>
                </a:solidFill>
                <a:latin typeface="SFMono-Regular"/>
              </a:rPr>
              <a:t>NgStarRating</a:t>
            </a:r>
            <a:endParaRPr lang="en-US" altLang="en-US" sz="1600" dirty="0" smtClean="0">
              <a:solidFill>
                <a:srgbClr val="24292E"/>
              </a:solidFill>
              <a:latin typeface="SFMono-Regular"/>
            </a:endParaRPr>
          </a:p>
          <a:p>
            <a:pPr marL="285750" lvl="0" indent="-285750" defTabSz="914400" eaLnBrk="0" fontAlgn="base" hangingPunct="0">
              <a:spcBef>
                <a:spcPct val="0"/>
              </a:spcBef>
              <a:spcAft>
                <a:spcPct val="0"/>
              </a:spcAft>
              <a:buFont typeface="Arial" panose="020B0604020202020204" pitchFamily="34" charset="0"/>
              <a:buChar char="•"/>
            </a:pPr>
            <a:r>
              <a:rPr kumimoji="0" lang="en-US" altLang="en-US" sz="1600" b="0" i="0" u="none" strike="noStrike" cap="none" normalizeH="0" baseline="0" dirty="0" smtClean="0">
                <a:ln>
                  <a:noFill/>
                </a:ln>
                <a:solidFill>
                  <a:srgbClr val="24292E"/>
                </a:solidFill>
                <a:effectLst/>
                <a:latin typeface="SFMono-Regular"/>
              </a:rPr>
              <a:t>Mongoose</a:t>
            </a:r>
            <a:r>
              <a:rPr kumimoji="0" lang="en-US" altLang="en-US" sz="1600" b="0" i="0" u="none" strike="noStrike" cap="none" normalizeH="0" dirty="0" smtClean="0">
                <a:ln>
                  <a:noFill/>
                </a:ln>
                <a:solidFill>
                  <a:srgbClr val="24292E"/>
                </a:solidFill>
                <a:effectLst/>
                <a:latin typeface="SFMono-Regular"/>
              </a:rPr>
              <a:t> for </a:t>
            </a:r>
            <a:r>
              <a:rPr kumimoji="0" lang="en-US" altLang="en-US" sz="1600" b="0" i="0" u="none" strike="noStrike" cap="none" normalizeH="0" dirty="0" err="1" smtClean="0">
                <a:ln>
                  <a:noFill/>
                </a:ln>
                <a:solidFill>
                  <a:srgbClr val="24292E"/>
                </a:solidFill>
                <a:effectLst/>
                <a:latin typeface="SFMono-Regular"/>
              </a:rPr>
              <a:t>MongoDb</a:t>
            </a:r>
            <a:endParaRPr kumimoji="0" lang="en-US" altLang="en-US" sz="1600" b="0" i="0" u="none" strike="noStrike" cap="none" normalizeH="0" dirty="0" smtClean="0">
              <a:ln>
                <a:noFill/>
              </a:ln>
              <a:solidFill>
                <a:srgbClr val="24292E"/>
              </a:solidFill>
              <a:effectLst/>
              <a:latin typeface="SFMono-Regular"/>
            </a:endParaRPr>
          </a:p>
          <a:p>
            <a:pPr marL="285750" lvl="0" indent="-285750" defTabSz="914400" eaLnBrk="0" fontAlgn="base" hangingPunct="0">
              <a:spcBef>
                <a:spcPct val="0"/>
              </a:spcBef>
              <a:spcAft>
                <a:spcPct val="0"/>
              </a:spcAft>
              <a:buFont typeface="Arial" panose="020B0604020202020204" pitchFamily="34" charset="0"/>
              <a:buChar char="•"/>
            </a:pPr>
            <a:r>
              <a:rPr lang="en-US" altLang="en-US" sz="1600" baseline="0" dirty="0" smtClean="0">
                <a:solidFill>
                  <a:srgbClr val="24292E"/>
                </a:solidFill>
                <a:latin typeface="SFMono-Regular"/>
              </a:rPr>
              <a:t>JSON</a:t>
            </a:r>
            <a:r>
              <a:rPr lang="en-US" altLang="en-US" sz="1600" dirty="0" smtClean="0">
                <a:solidFill>
                  <a:srgbClr val="24292E"/>
                </a:solidFill>
                <a:latin typeface="SFMono-Regular"/>
              </a:rPr>
              <a:t> </a:t>
            </a:r>
            <a:r>
              <a:rPr lang="en-US" altLang="en-US" sz="1600" dirty="0">
                <a:solidFill>
                  <a:srgbClr val="24292E"/>
                </a:solidFill>
                <a:latin typeface="SFMono-Regular"/>
              </a:rPr>
              <a:t>Web Token </a:t>
            </a:r>
            <a:r>
              <a:rPr lang="en-US" altLang="en-US" sz="1600" dirty="0" smtClean="0">
                <a:solidFill>
                  <a:srgbClr val="24292E"/>
                </a:solidFill>
                <a:latin typeface="SFMono-Regular"/>
              </a:rPr>
              <a:t>(authentication </a:t>
            </a:r>
            <a:r>
              <a:rPr lang="en-US" altLang="en-US" sz="1600" dirty="0">
                <a:solidFill>
                  <a:srgbClr val="24292E"/>
                </a:solidFill>
                <a:latin typeface="SFMono-Regular"/>
              </a:rPr>
              <a:t>of </a:t>
            </a:r>
            <a:r>
              <a:rPr lang="en-US" altLang="en-US" sz="1600" dirty="0" smtClean="0">
                <a:solidFill>
                  <a:srgbClr val="24292E"/>
                </a:solidFill>
                <a:latin typeface="SFMono-Regular"/>
              </a:rPr>
              <a:t>tokens)</a:t>
            </a:r>
          </a:p>
          <a:p>
            <a:pPr marL="285750" lvl="0" indent="-285750" defTabSz="914400" eaLnBrk="0" fontAlgn="base" hangingPunct="0">
              <a:spcBef>
                <a:spcPct val="0"/>
              </a:spcBef>
              <a:spcAft>
                <a:spcPct val="0"/>
              </a:spcAft>
              <a:buFont typeface="Arial" panose="020B0604020202020204" pitchFamily="34" charset="0"/>
              <a:buChar char="•"/>
            </a:pPr>
            <a:r>
              <a:rPr lang="en-US" altLang="en-US" sz="1600" dirty="0" err="1" smtClean="0">
                <a:solidFill>
                  <a:srgbClr val="24292E"/>
                </a:solidFill>
                <a:latin typeface="SFMono-Regular"/>
              </a:rPr>
              <a:t>NodeMailer</a:t>
            </a:r>
            <a:r>
              <a:rPr lang="en-US" altLang="en-US" sz="1600" dirty="0" smtClean="0">
                <a:solidFill>
                  <a:srgbClr val="24292E"/>
                </a:solidFill>
                <a:latin typeface="SFMono-Regular"/>
              </a:rPr>
              <a:t> (for Mail services)</a:t>
            </a:r>
          </a:p>
          <a:p>
            <a:pPr marL="285750" lvl="0" indent="-285750" defTabSz="914400" eaLnBrk="0" fontAlgn="base" hangingPunct="0">
              <a:spcBef>
                <a:spcPct val="0"/>
              </a:spcBef>
              <a:spcAft>
                <a:spcPct val="0"/>
              </a:spcAft>
              <a:buFont typeface="Arial" panose="020B0604020202020204" pitchFamily="34" charset="0"/>
              <a:buChar char="•"/>
            </a:pPr>
            <a:r>
              <a:rPr lang="en-US" altLang="en-US" sz="1600" dirty="0">
                <a:solidFill>
                  <a:srgbClr val="24292E"/>
                </a:solidFill>
                <a:latin typeface="SFMono-Regular"/>
              </a:rPr>
              <a:t>Bootstrap for styling</a:t>
            </a:r>
            <a:endParaRPr lang="en-US" altLang="en-US" sz="1600" dirty="0" smtClean="0">
              <a:solidFill>
                <a:srgbClr val="24292E"/>
              </a:solidFill>
              <a:latin typeface="SFMono-Regular"/>
            </a:endParaRPr>
          </a:p>
          <a:p>
            <a:pPr marL="285750" lvl="0" indent="-285750" defTabSz="914400" eaLnBrk="0" fontAlgn="base" hangingPunct="0">
              <a:spcBef>
                <a:spcPct val="0"/>
              </a:spcBef>
              <a:spcAft>
                <a:spcPct val="0"/>
              </a:spcAft>
              <a:buFont typeface="Arial" panose="020B0604020202020204" pitchFamily="34" charset="0"/>
              <a:buChar char="•"/>
            </a:pPr>
            <a:endParaRPr kumimoji="0" lang="en-US" altLang="en-US" sz="1600" b="0" i="0" u="none" strike="noStrike" cap="none" normalizeH="0" baseline="0" dirty="0" smtClean="0">
              <a:ln>
                <a:noFill/>
              </a:ln>
              <a:solidFill>
                <a:srgbClr val="24292E"/>
              </a:solidFill>
              <a:effectLst/>
              <a:latin typeface="SFMono-Regular"/>
            </a:endParaRPr>
          </a:p>
        </p:txBody>
      </p:sp>
    </p:spTree>
    <p:extLst>
      <p:ext uri="{BB962C8B-B14F-4D97-AF65-F5344CB8AC3E}">
        <p14:creationId xmlns:p14="http://schemas.microsoft.com/office/powerpoint/2010/main" val="11321487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400" b="1" dirty="0">
                <a:solidFill>
                  <a:srgbClr val="2B3B4B"/>
                </a:solidFill>
                <a:latin typeface="Tahoma" panose="020B0604030504040204" pitchFamily="34" charset="0"/>
                <a:ea typeface="Tahoma" panose="020B0604030504040204" pitchFamily="34" charset="0"/>
                <a:cs typeface="Tahoma" panose="020B0604030504040204" pitchFamily="34" charset="0"/>
              </a:rPr>
              <a:t>Lorem Ipsum Lorem Ipsum</a:t>
            </a:r>
          </a:p>
        </p:txBody>
      </p:sp>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467519"/>
            <a:ext cx="10058400" cy="5191919"/>
          </a:xfrm>
          <a:prstGeom prst="rect">
            <a:avLst/>
          </a:prstGeom>
        </p:spPr>
      </p:pic>
      <p:sp>
        <p:nvSpPr>
          <p:cNvPr id="6" name="Slide Number Placeholder 5"/>
          <p:cNvSpPr txBox="1">
            <a:spLocks/>
          </p:cNvSpPr>
          <p:nvPr/>
        </p:nvSpPr>
        <p:spPr>
          <a:xfrm>
            <a:off x="9555162" y="5245461"/>
            <a:ext cx="419417" cy="301313"/>
          </a:xfrm>
          <a:prstGeom prst="rect">
            <a:avLst/>
          </a:prstGeom>
        </p:spPr>
        <p:txBody>
          <a:bodyPr/>
          <a:lst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a:lstStyle>
          <a:p>
            <a:fld id="{415ACC5E-6F00-4F61-BE38-5B0AEB14CA66}" type="slidenum">
              <a:rPr lang="en-US" smtClean="0"/>
              <a:pPr/>
              <a:t>9</a:t>
            </a:fld>
            <a:endParaRPr lang="en-US"/>
          </a:p>
        </p:txBody>
      </p:sp>
      <p:sp>
        <p:nvSpPr>
          <p:cNvPr id="7" name="Rectangle 6"/>
          <p:cNvSpPr/>
          <p:nvPr/>
        </p:nvSpPr>
        <p:spPr>
          <a:xfrm>
            <a:off x="0" y="467519"/>
            <a:ext cx="10058400" cy="5191919"/>
          </a:xfrm>
          <a:prstGeom prst="rect">
            <a:avLst/>
          </a:prstGeom>
          <a:solidFill>
            <a:srgbClr val="3789B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958340" y="1381919"/>
            <a:ext cx="5947800" cy="379236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sp>
        <p:nvSpPr>
          <p:cNvPr id="10" name="Footer Placeholder 3"/>
          <p:cNvSpPr txBox="1">
            <a:spLocks noGrp="1"/>
          </p:cNvSpPr>
          <p:nvPr/>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 Copyright © 2020 Cybage Software Pvt. Ltd. All Rights Reserved. Cybage Confidential.</a:t>
            </a:r>
          </a:p>
        </p:txBody>
      </p:sp>
      <p:sp>
        <p:nvSpPr>
          <p:cNvPr id="15" name="Title 8"/>
          <p:cNvSpPr txBox="1">
            <a:spLocks/>
          </p:cNvSpPr>
          <p:nvPr/>
        </p:nvSpPr>
        <p:spPr>
          <a:xfrm>
            <a:off x="3048000" y="1381919"/>
            <a:ext cx="3733800" cy="3792363"/>
          </a:xfrm>
          <a:prstGeom prst="rect">
            <a:avLst/>
          </a:prstGeom>
        </p:spPr>
        <p:txBody>
          <a:bodyPr lIns="100557" tIns="50278" rIns="100557" bIns="50278">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nSpc>
                <a:spcPct val="150000"/>
              </a:lnSpc>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Team Members</a:t>
            </a:r>
          </a:p>
          <a:p>
            <a:pPr algn="l">
              <a:lnSpc>
                <a:spcPct val="15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Isha Kothari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22779</a:t>
            </a:r>
          </a:p>
          <a:p>
            <a:pPr algn="l">
              <a:lnSpc>
                <a:spcPct val="15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Pranitha Kallem -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22760</a:t>
            </a:r>
          </a:p>
          <a:p>
            <a:pPr algn="l">
              <a:lnSpc>
                <a:spcPct val="150000"/>
              </a:lnSpc>
            </a:pPr>
            <a:r>
              <a:rPr lang="en-US" sz="1600" dirty="0" err="1" smtClean="0">
                <a:solidFill>
                  <a:srgbClr val="2B3B4B"/>
                </a:solidFill>
                <a:latin typeface="Tahoma" panose="020B0604030504040204" pitchFamily="34" charset="0"/>
                <a:ea typeface="Tahoma" panose="020B0604030504040204" pitchFamily="34" charset="0"/>
                <a:cs typeface="Tahoma" panose="020B0604030504040204" pitchFamily="34" charset="0"/>
              </a:rPr>
              <a:t>Dharshan</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Ajudiya-	22778</a:t>
            </a:r>
          </a:p>
          <a:p>
            <a:pPr algn="l">
              <a:lnSpc>
                <a:spcPct val="15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Keyur Khant - 	22780</a:t>
            </a:r>
          </a:p>
          <a:p>
            <a:pPr algn="l">
              <a:lnSpc>
                <a:spcPct val="15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Krupesh Prajapati - 	22781</a:t>
            </a:r>
          </a:p>
          <a:p>
            <a:pPr algn="l">
              <a:lnSpc>
                <a:spcPct val="15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Sunil Jaithwalla – 	22763</a:t>
            </a:r>
          </a:p>
          <a:p>
            <a:pPr algn="l">
              <a:lnSpc>
                <a:spcPct val="15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Kshitij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Gomkar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22724</a:t>
            </a:r>
          </a:p>
          <a:p>
            <a:pPr algn="l">
              <a:lnSpc>
                <a:spcPct val="15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Ayush Sharma -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22719</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50000"/>
              </a:lnSpc>
            </a:pP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50000"/>
              </a:lnSpc>
            </a:pPr>
            <a:endParaRPr lang="en-US" sz="22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50000"/>
              </a:lnSpc>
            </a:pPr>
            <a:endParaRPr lang="en-US" sz="22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r">
              <a:lnSpc>
                <a:spcPct val="150000"/>
              </a:lnSpc>
            </a:pPr>
            <a:endParaRPr lang="en-US" sz="12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r"/>
            <a:endParaRPr lang="en-US" sz="22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16" name="TextBox 15"/>
          <p:cNvSpPr txBox="1"/>
          <p:nvPr/>
        </p:nvSpPr>
        <p:spPr>
          <a:xfrm>
            <a:off x="8465821" y="5289984"/>
            <a:ext cx="1190782" cy="240037"/>
          </a:xfrm>
          <a:prstGeom prst="rect">
            <a:avLst/>
          </a:prstGeom>
          <a:noFill/>
        </p:spPr>
        <p:txBody>
          <a:bodyPr wrap="square" lIns="100557" tIns="50278" rIns="100557" bIns="50278" rtlCol="0">
            <a:spAutoFit/>
          </a:bodyPr>
          <a:lstStyle/>
          <a:p>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17" name="Group 16"/>
          <p:cNvGrpSpPr/>
          <p:nvPr/>
        </p:nvGrpSpPr>
        <p:grpSpPr>
          <a:xfrm>
            <a:off x="8534400" y="5191919"/>
            <a:ext cx="914400" cy="158898"/>
            <a:chOff x="8534400" y="5191919"/>
            <a:chExt cx="914400" cy="158898"/>
          </a:xfrm>
        </p:grpSpPr>
        <p:pic>
          <p:nvPicPr>
            <p:cNvPr id="18" name="Picture 2"/>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8712869" y="5195982"/>
              <a:ext cx="193846" cy="136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Group 18"/>
            <p:cNvGrpSpPr/>
            <p:nvPr userDrawn="1"/>
          </p:nvGrpSpPr>
          <p:grpSpPr>
            <a:xfrm>
              <a:off x="8933771" y="5191919"/>
              <a:ext cx="152335" cy="136446"/>
              <a:chOff x="8938916" y="5111750"/>
              <a:chExt cx="150813" cy="147638"/>
            </a:xfrm>
          </p:grpSpPr>
          <p:sp>
            <p:nvSpPr>
              <p:cNvPr id="28" name="Rectangle 27"/>
              <p:cNvSpPr/>
              <p:nvPr userDrawn="1"/>
            </p:nvSpPr>
            <p:spPr>
              <a:xfrm>
                <a:off x="8939149" y="5129240"/>
                <a:ext cx="150579" cy="1190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9"/>
              <p:cNvSpPr>
                <a:spLocks noEditPoints="1"/>
              </p:cNvSpPr>
              <p:nvPr userDrawn="1"/>
            </p:nvSpPr>
            <p:spPr bwMode="auto">
              <a:xfrm>
                <a:off x="8938916" y="5111750"/>
                <a:ext cx="150813" cy="147638"/>
              </a:xfrm>
              <a:custGeom>
                <a:avLst/>
                <a:gdLst>
                  <a:gd name="T0" fmla="*/ 49 w 54"/>
                  <a:gd name="T1" fmla="*/ 0 h 53"/>
                  <a:gd name="T2" fmla="*/ 5 w 54"/>
                  <a:gd name="T3" fmla="*/ 0 h 53"/>
                  <a:gd name="T4" fmla="*/ 0 w 54"/>
                  <a:gd name="T5" fmla="*/ 5 h 53"/>
                  <a:gd name="T6" fmla="*/ 0 w 54"/>
                  <a:gd name="T7" fmla="*/ 48 h 53"/>
                  <a:gd name="T8" fmla="*/ 5 w 54"/>
                  <a:gd name="T9" fmla="*/ 53 h 53"/>
                  <a:gd name="T10" fmla="*/ 49 w 54"/>
                  <a:gd name="T11" fmla="*/ 53 h 53"/>
                  <a:gd name="T12" fmla="*/ 54 w 54"/>
                  <a:gd name="T13" fmla="*/ 48 h 53"/>
                  <a:gd name="T14" fmla="*/ 54 w 54"/>
                  <a:gd name="T15" fmla="*/ 5 h 53"/>
                  <a:gd name="T16" fmla="*/ 49 w 54"/>
                  <a:gd name="T17" fmla="*/ 0 h 53"/>
                  <a:gd name="T18" fmla="*/ 17 w 54"/>
                  <a:gd name="T19" fmla="*/ 46 h 53"/>
                  <a:gd name="T20" fmla="*/ 15 w 54"/>
                  <a:gd name="T21" fmla="*/ 47 h 53"/>
                  <a:gd name="T22" fmla="*/ 10 w 54"/>
                  <a:gd name="T23" fmla="*/ 47 h 53"/>
                  <a:gd name="T24" fmla="*/ 8 w 54"/>
                  <a:gd name="T25" fmla="*/ 46 h 53"/>
                  <a:gd name="T26" fmla="*/ 8 w 54"/>
                  <a:gd name="T27" fmla="*/ 21 h 53"/>
                  <a:gd name="T28" fmla="*/ 10 w 54"/>
                  <a:gd name="T29" fmla="*/ 20 h 53"/>
                  <a:gd name="T30" fmla="*/ 15 w 54"/>
                  <a:gd name="T31" fmla="*/ 20 h 53"/>
                  <a:gd name="T32" fmla="*/ 17 w 54"/>
                  <a:gd name="T33" fmla="*/ 21 h 53"/>
                  <a:gd name="T34" fmla="*/ 17 w 54"/>
                  <a:gd name="T35" fmla="*/ 46 h 53"/>
                  <a:gd name="T36" fmla="*/ 13 w 54"/>
                  <a:gd name="T37" fmla="*/ 17 h 53"/>
                  <a:gd name="T38" fmla="*/ 7 w 54"/>
                  <a:gd name="T39" fmla="*/ 12 h 53"/>
                  <a:gd name="T40" fmla="*/ 13 w 54"/>
                  <a:gd name="T41" fmla="*/ 6 h 53"/>
                  <a:gd name="T42" fmla="*/ 18 w 54"/>
                  <a:gd name="T43" fmla="*/ 12 h 53"/>
                  <a:gd name="T44" fmla="*/ 13 w 54"/>
                  <a:gd name="T45" fmla="*/ 17 h 53"/>
                  <a:gd name="T46" fmla="*/ 48 w 54"/>
                  <a:gd name="T47" fmla="*/ 46 h 53"/>
                  <a:gd name="T48" fmla="*/ 47 w 54"/>
                  <a:gd name="T49" fmla="*/ 47 h 53"/>
                  <a:gd name="T50" fmla="*/ 40 w 54"/>
                  <a:gd name="T51" fmla="*/ 47 h 53"/>
                  <a:gd name="T52" fmla="*/ 39 w 54"/>
                  <a:gd name="T53" fmla="*/ 46 h 53"/>
                  <a:gd name="T54" fmla="*/ 39 w 54"/>
                  <a:gd name="T55" fmla="*/ 34 h 53"/>
                  <a:gd name="T56" fmla="*/ 35 w 54"/>
                  <a:gd name="T57" fmla="*/ 27 h 53"/>
                  <a:gd name="T58" fmla="*/ 30 w 54"/>
                  <a:gd name="T59" fmla="*/ 33 h 53"/>
                  <a:gd name="T60" fmla="*/ 30 w 54"/>
                  <a:gd name="T61" fmla="*/ 46 h 53"/>
                  <a:gd name="T62" fmla="*/ 28 w 54"/>
                  <a:gd name="T63" fmla="*/ 47 h 53"/>
                  <a:gd name="T64" fmla="*/ 22 w 54"/>
                  <a:gd name="T65" fmla="*/ 47 h 53"/>
                  <a:gd name="T66" fmla="*/ 21 w 54"/>
                  <a:gd name="T67" fmla="*/ 46 h 53"/>
                  <a:gd name="T68" fmla="*/ 21 w 54"/>
                  <a:gd name="T69" fmla="*/ 21 h 53"/>
                  <a:gd name="T70" fmla="*/ 22 w 54"/>
                  <a:gd name="T71" fmla="*/ 20 h 53"/>
                  <a:gd name="T72" fmla="*/ 28 w 54"/>
                  <a:gd name="T73" fmla="*/ 20 h 53"/>
                  <a:gd name="T74" fmla="*/ 30 w 54"/>
                  <a:gd name="T75" fmla="*/ 21 h 53"/>
                  <a:gd name="T76" fmla="*/ 30 w 54"/>
                  <a:gd name="T77" fmla="*/ 23 h 53"/>
                  <a:gd name="T78" fmla="*/ 38 w 54"/>
                  <a:gd name="T79" fmla="*/ 19 h 53"/>
                  <a:gd name="T80" fmla="*/ 48 w 54"/>
                  <a:gd name="T81" fmla="*/ 34 h 53"/>
                  <a:gd name="T82" fmla="*/ 48 w 54"/>
                  <a:gd name="T83" fmla="*/ 4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 h="53">
                    <a:moveTo>
                      <a:pt x="49" y="0"/>
                    </a:moveTo>
                    <a:cubicBezTo>
                      <a:pt x="5" y="0"/>
                      <a:pt x="5" y="0"/>
                      <a:pt x="5" y="0"/>
                    </a:cubicBezTo>
                    <a:cubicBezTo>
                      <a:pt x="3" y="0"/>
                      <a:pt x="0" y="2"/>
                      <a:pt x="0" y="5"/>
                    </a:cubicBezTo>
                    <a:cubicBezTo>
                      <a:pt x="0" y="48"/>
                      <a:pt x="0" y="48"/>
                      <a:pt x="0" y="48"/>
                    </a:cubicBezTo>
                    <a:cubicBezTo>
                      <a:pt x="0" y="51"/>
                      <a:pt x="3" y="53"/>
                      <a:pt x="5" y="53"/>
                    </a:cubicBezTo>
                    <a:cubicBezTo>
                      <a:pt x="49" y="53"/>
                      <a:pt x="49" y="53"/>
                      <a:pt x="49" y="53"/>
                    </a:cubicBezTo>
                    <a:cubicBezTo>
                      <a:pt x="52" y="53"/>
                      <a:pt x="54" y="51"/>
                      <a:pt x="54" y="48"/>
                    </a:cubicBezTo>
                    <a:cubicBezTo>
                      <a:pt x="54" y="5"/>
                      <a:pt x="54" y="5"/>
                      <a:pt x="54" y="5"/>
                    </a:cubicBezTo>
                    <a:cubicBezTo>
                      <a:pt x="54" y="2"/>
                      <a:pt x="52" y="0"/>
                      <a:pt x="49" y="0"/>
                    </a:cubicBezTo>
                    <a:close/>
                    <a:moveTo>
                      <a:pt x="17" y="46"/>
                    </a:moveTo>
                    <a:cubicBezTo>
                      <a:pt x="17" y="47"/>
                      <a:pt x="16" y="47"/>
                      <a:pt x="15" y="47"/>
                    </a:cubicBezTo>
                    <a:cubicBezTo>
                      <a:pt x="10" y="47"/>
                      <a:pt x="10" y="47"/>
                      <a:pt x="10" y="47"/>
                    </a:cubicBezTo>
                    <a:cubicBezTo>
                      <a:pt x="9" y="47"/>
                      <a:pt x="8" y="47"/>
                      <a:pt x="8" y="46"/>
                    </a:cubicBezTo>
                    <a:cubicBezTo>
                      <a:pt x="8" y="21"/>
                      <a:pt x="8" y="21"/>
                      <a:pt x="8" y="21"/>
                    </a:cubicBezTo>
                    <a:cubicBezTo>
                      <a:pt x="8" y="20"/>
                      <a:pt x="9" y="20"/>
                      <a:pt x="10" y="20"/>
                    </a:cubicBezTo>
                    <a:cubicBezTo>
                      <a:pt x="15" y="20"/>
                      <a:pt x="15" y="20"/>
                      <a:pt x="15" y="20"/>
                    </a:cubicBezTo>
                    <a:cubicBezTo>
                      <a:pt x="16" y="20"/>
                      <a:pt x="17" y="20"/>
                      <a:pt x="17" y="21"/>
                    </a:cubicBezTo>
                    <a:lnTo>
                      <a:pt x="17" y="46"/>
                    </a:lnTo>
                    <a:close/>
                    <a:moveTo>
                      <a:pt x="13" y="17"/>
                    </a:moveTo>
                    <a:cubicBezTo>
                      <a:pt x="9" y="17"/>
                      <a:pt x="7" y="15"/>
                      <a:pt x="7" y="12"/>
                    </a:cubicBezTo>
                    <a:cubicBezTo>
                      <a:pt x="7" y="8"/>
                      <a:pt x="9" y="6"/>
                      <a:pt x="13" y="6"/>
                    </a:cubicBezTo>
                    <a:cubicBezTo>
                      <a:pt x="16" y="6"/>
                      <a:pt x="18" y="8"/>
                      <a:pt x="18" y="12"/>
                    </a:cubicBezTo>
                    <a:cubicBezTo>
                      <a:pt x="18" y="15"/>
                      <a:pt x="16" y="17"/>
                      <a:pt x="13" y="17"/>
                    </a:cubicBezTo>
                    <a:close/>
                    <a:moveTo>
                      <a:pt x="48" y="46"/>
                    </a:moveTo>
                    <a:cubicBezTo>
                      <a:pt x="48" y="47"/>
                      <a:pt x="47" y="47"/>
                      <a:pt x="47" y="47"/>
                    </a:cubicBezTo>
                    <a:cubicBezTo>
                      <a:pt x="40" y="47"/>
                      <a:pt x="40" y="47"/>
                      <a:pt x="40" y="47"/>
                    </a:cubicBezTo>
                    <a:cubicBezTo>
                      <a:pt x="40" y="47"/>
                      <a:pt x="39" y="47"/>
                      <a:pt x="39" y="46"/>
                    </a:cubicBezTo>
                    <a:cubicBezTo>
                      <a:pt x="39" y="34"/>
                      <a:pt x="39" y="34"/>
                      <a:pt x="39" y="34"/>
                    </a:cubicBezTo>
                    <a:cubicBezTo>
                      <a:pt x="39" y="33"/>
                      <a:pt x="40" y="27"/>
                      <a:pt x="35" y="27"/>
                    </a:cubicBezTo>
                    <a:cubicBezTo>
                      <a:pt x="31" y="27"/>
                      <a:pt x="30" y="31"/>
                      <a:pt x="30" y="33"/>
                    </a:cubicBezTo>
                    <a:cubicBezTo>
                      <a:pt x="30" y="46"/>
                      <a:pt x="30" y="46"/>
                      <a:pt x="30" y="46"/>
                    </a:cubicBezTo>
                    <a:cubicBezTo>
                      <a:pt x="30" y="47"/>
                      <a:pt x="29" y="47"/>
                      <a:pt x="28" y="47"/>
                    </a:cubicBezTo>
                    <a:cubicBezTo>
                      <a:pt x="22" y="47"/>
                      <a:pt x="22" y="47"/>
                      <a:pt x="22" y="47"/>
                    </a:cubicBezTo>
                    <a:cubicBezTo>
                      <a:pt x="21" y="47"/>
                      <a:pt x="21" y="47"/>
                      <a:pt x="21" y="46"/>
                    </a:cubicBezTo>
                    <a:cubicBezTo>
                      <a:pt x="21" y="21"/>
                      <a:pt x="21" y="21"/>
                      <a:pt x="21" y="21"/>
                    </a:cubicBezTo>
                    <a:cubicBezTo>
                      <a:pt x="21" y="20"/>
                      <a:pt x="21" y="20"/>
                      <a:pt x="22" y="20"/>
                    </a:cubicBezTo>
                    <a:cubicBezTo>
                      <a:pt x="28" y="20"/>
                      <a:pt x="28" y="20"/>
                      <a:pt x="28" y="20"/>
                    </a:cubicBezTo>
                    <a:cubicBezTo>
                      <a:pt x="29" y="20"/>
                      <a:pt x="30" y="20"/>
                      <a:pt x="30" y="21"/>
                    </a:cubicBezTo>
                    <a:cubicBezTo>
                      <a:pt x="30" y="23"/>
                      <a:pt x="30" y="23"/>
                      <a:pt x="30" y="23"/>
                    </a:cubicBezTo>
                    <a:cubicBezTo>
                      <a:pt x="31" y="21"/>
                      <a:pt x="33" y="19"/>
                      <a:pt x="38" y="19"/>
                    </a:cubicBezTo>
                    <a:cubicBezTo>
                      <a:pt x="48" y="19"/>
                      <a:pt x="48" y="29"/>
                      <a:pt x="48" y="34"/>
                    </a:cubicBezTo>
                    <a:cubicBezTo>
                      <a:pt x="48" y="46"/>
                      <a:pt x="48" y="46"/>
                      <a:pt x="48" y="46"/>
                    </a:cubicBezTo>
                    <a:close/>
                  </a:path>
                </a:pathLst>
              </a:custGeom>
              <a:solidFill>
                <a:srgbClr val="0678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0" name="Group 19"/>
            <p:cNvGrpSpPr/>
            <p:nvPr userDrawn="1"/>
          </p:nvGrpSpPr>
          <p:grpSpPr>
            <a:xfrm>
              <a:off x="9110550" y="5191919"/>
              <a:ext cx="153938" cy="142315"/>
              <a:chOff x="9090025" y="5111750"/>
              <a:chExt cx="152400" cy="153988"/>
            </a:xfrm>
          </p:grpSpPr>
          <p:sp>
            <p:nvSpPr>
              <p:cNvPr id="26" name="Rectangle 10"/>
              <p:cNvSpPr>
                <a:spLocks noChangeArrowheads="1"/>
              </p:cNvSpPr>
              <p:nvPr userDrawn="1"/>
            </p:nvSpPr>
            <p:spPr bwMode="auto">
              <a:xfrm>
                <a:off x="9090025" y="5111750"/>
                <a:ext cx="152400" cy="153988"/>
              </a:xfrm>
              <a:prstGeom prst="rect">
                <a:avLst/>
              </a:prstGeom>
              <a:solidFill>
                <a:srgbClr val="5DA8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1"/>
              <p:cNvSpPr>
                <a:spLocks/>
              </p:cNvSpPr>
              <p:nvPr userDrawn="1"/>
            </p:nvSpPr>
            <p:spPr bwMode="auto">
              <a:xfrm>
                <a:off x="9105900" y="5145088"/>
                <a:ext cx="117475" cy="90488"/>
              </a:xfrm>
              <a:custGeom>
                <a:avLst/>
                <a:gdLst>
                  <a:gd name="T0" fmla="*/ 1 w 42"/>
                  <a:gd name="T1" fmla="*/ 29 h 32"/>
                  <a:gd name="T2" fmla="*/ 14 w 42"/>
                  <a:gd name="T3" fmla="*/ 32 h 32"/>
                  <a:gd name="T4" fmla="*/ 38 w 42"/>
                  <a:gd name="T5" fmla="*/ 9 h 32"/>
                  <a:gd name="T6" fmla="*/ 38 w 42"/>
                  <a:gd name="T7" fmla="*/ 8 h 32"/>
                  <a:gd name="T8" fmla="*/ 42 w 42"/>
                  <a:gd name="T9" fmla="*/ 4 h 32"/>
                  <a:gd name="T10" fmla="*/ 37 w 42"/>
                  <a:gd name="T11" fmla="*/ 5 h 32"/>
                  <a:gd name="T12" fmla="*/ 37 w 42"/>
                  <a:gd name="T13" fmla="*/ 5 h 32"/>
                  <a:gd name="T14" fmla="*/ 37 w 42"/>
                  <a:gd name="T15" fmla="*/ 5 h 32"/>
                  <a:gd name="T16" fmla="*/ 41 w 42"/>
                  <a:gd name="T17" fmla="*/ 0 h 32"/>
                  <a:gd name="T18" fmla="*/ 37 w 42"/>
                  <a:gd name="T19" fmla="*/ 2 h 32"/>
                  <a:gd name="T20" fmla="*/ 35 w 42"/>
                  <a:gd name="T21" fmla="*/ 2 h 32"/>
                  <a:gd name="T22" fmla="*/ 29 w 42"/>
                  <a:gd name="T23" fmla="*/ 0 h 32"/>
                  <a:gd name="T24" fmla="*/ 21 w 42"/>
                  <a:gd name="T25" fmla="*/ 8 h 32"/>
                  <a:gd name="T26" fmla="*/ 21 w 42"/>
                  <a:gd name="T27" fmla="*/ 10 h 32"/>
                  <a:gd name="T28" fmla="*/ 4 w 42"/>
                  <a:gd name="T29" fmla="*/ 1 h 32"/>
                  <a:gd name="T30" fmla="*/ 7 w 42"/>
                  <a:gd name="T31" fmla="*/ 12 h 32"/>
                  <a:gd name="T32" fmla="*/ 3 w 42"/>
                  <a:gd name="T33" fmla="*/ 11 h 32"/>
                  <a:gd name="T34" fmla="*/ 9 w 42"/>
                  <a:gd name="T35" fmla="*/ 19 h 32"/>
                  <a:gd name="T36" fmla="*/ 6 w 42"/>
                  <a:gd name="T37" fmla="*/ 19 h 32"/>
                  <a:gd name="T38" fmla="*/ 13 w 42"/>
                  <a:gd name="T39" fmla="*/ 25 h 32"/>
                  <a:gd name="T40" fmla="*/ 1 w 42"/>
                  <a:gd name="T41"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 h="32">
                    <a:moveTo>
                      <a:pt x="1" y="29"/>
                    </a:moveTo>
                    <a:cubicBezTo>
                      <a:pt x="5" y="31"/>
                      <a:pt x="9" y="32"/>
                      <a:pt x="14" y="32"/>
                    </a:cubicBezTo>
                    <a:cubicBezTo>
                      <a:pt x="27" y="32"/>
                      <a:pt x="38" y="22"/>
                      <a:pt x="38" y="9"/>
                    </a:cubicBezTo>
                    <a:cubicBezTo>
                      <a:pt x="38" y="8"/>
                      <a:pt x="38" y="8"/>
                      <a:pt x="38" y="8"/>
                    </a:cubicBezTo>
                    <a:cubicBezTo>
                      <a:pt x="38" y="7"/>
                      <a:pt x="41" y="5"/>
                      <a:pt x="42" y="4"/>
                    </a:cubicBezTo>
                    <a:cubicBezTo>
                      <a:pt x="42" y="4"/>
                      <a:pt x="39" y="5"/>
                      <a:pt x="37" y="5"/>
                    </a:cubicBezTo>
                    <a:cubicBezTo>
                      <a:pt x="37" y="5"/>
                      <a:pt x="37" y="5"/>
                      <a:pt x="37" y="5"/>
                    </a:cubicBezTo>
                    <a:cubicBezTo>
                      <a:pt x="37" y="5"/>
                      <a:pt x="37" y="5"/>
                      <a:pt x="37" y="5"/>
                    </a:cubicBezTo>
                    <a:cubicBezTo>
                      <a:pt x="37" y="5"/>
                      <a:pt x="40" y="3"/>
                      <a:pt x="41" y="0"/>
                    </a:cubicBezTo>
                    <a:cubicBezTo>
                      <a:pt x="41" y="0"/>
                      <a:pt x="39" y="1"/>
                      <a:pt x="37" y="2"/>
                    </a:cubicBezTo>
                    <a:cubicBezTo>
                      <a:pt x="36" y="2"/>
                      <a:pt x="36" y="2"/>
                      <a:pt x="35" y="2"/>
                    </a:cubicBezTo>
                    <a:cubicBezTo>
                      <a:pt x="34" y="1"/>
                      <a:pt x="32" y="0"/>
                      <a:pt x="29" y="0"/>
                    </a:cubicBezTo>
                    <a:cubicBezTo>
                      <a:pt x="25" y="0"/>
                      <a:pt x="21" y="3"/>
                      <a:pt x="21" y="8"/>
                    </a:cubicBezTo>
                    <a:cubicBezTo>
                      <a:pt x="21" y="9"/>
                      <a:pt x="21" y="9"/>
                      <a:pt x="21" y="10"/>
                    </a:cubicBezTo>
                    <a:cubicBezTo>
                      <a:pt x="21" y="10"/>
                      <a:pt x="11" y="9"/>
                      <a:pt x="4" y="1"/>
                    </a:cubicBezTo>
                    <a:cubicBezTo>
                      <a:pt x="4" y="1"/>
                      <a:pt x="0" y="7"/>
                      <a:pt x="7" y="12"/>
                    </a:cubicBezTo>
                    <a:cubicBezTo>
                      <a:pt x="7" y="12"/>
                      <a:pt x="5" y="12"/>
                      <a:pt x="3" y="11"/>
                    </a:cubicBezTo>
                    <a:cubicBezTo>
                      <a:pt x="3" y="11"/>
                      <a:pt x="2" y="18"/>
                      <a:pt x="9" y="19"/>
                    </a:cubicBezTo>
                    <a:cubicBezTo>
                      <a:pt x="9" y="19"/>
                      <a:pt x="8" y="20"/>
                      <a:pt x="6" y="19"/>
                    </a:cubicBezTo>
                    <a:cubicBezTo>
                      <a:pt x="6" y="19"/>
                      <a:pt x="7" y="25"/>
                      <a:pt x="13" y="25"/>
                    </a:cubicBezTo>
                    <a:cubicBezTo>
                      <a:pt x="13" y="25"/>
                      <a:pt x="8" y="30"/>
                      <a:pt x="1"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p:cNvGrpSpPr/>
            <p:nvPr userDrawn="1"/>
          </p:nvGrpSpPr>
          <p:grpSpPr>
            <a:xfrm>
              <a:off x="9293258" y="5191919"/>
              <a:ext cx="155542" cy="142315"/>
              <a:chOff x="9294812" y="5111750"/>
              <a:chExt cx="153988" cy="153988"/>
            </a:xfrm>
          </p:grpSpPr>
          <p:sp>
            <p:nvSpPr>
              <p:cNvPr id="23" name="Rectangle 22"/>
              <p:cNvSpPr/>
              <p:nvPr userDrawn="1"/>
            </p:nvSpPr>
            <p:spPr>
              <a:xfrm>
                <a:off x="9320150" y="5129240"/>
                <a:ext cx="128650" cy="135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12"/>
              <p:cNvSpPr>
                <a:spLocks/>
              </p:cNvSpPr>
              <p:nvPr userDrawn="1"/>
            </p:nvSpPr>
            <p:spPr bwMode="auto">
              <a:xfrm>
                <a:off x="9294812" y="5111750"/>
                <a:ext cx="153988" cy="153988"/>
              </a:xfrm>
              <a:custGeom>
                <a:avLst/>
                <a:gdLst>
                  <a:gd name="T0" fmla="*/ 0 w 55"/>
                  <a:gd name="T1" fmla="*/ 0 h 55"/>
                  <a:gd name="T2" fmla="*/ 0 w 55"/>
                  <a:gd name="T3" fmla="*/ 55 h 55"/>
                  <a:gd name="T4" fmla="*/ 29 w 55"/>
                  <a:gd name="T5" fmla="*/ 55 h 55"/>
                  <a:gd name="T6" fmla="*/ 29 w 55"/>
                  <a:gd name="T7" fmla="*/ 34 h 55"/>
                  <a:gd name="T8" fmla="*/ 22 w 55"/>
                  <a:gd name="T9" fmla="*/ 34 h 55"/>
                  <a:gd name="T10" fmla="*/ 22 w 55"/>
                  <a:gd name="T11" fmla="*/ 25 h 55"/>
                  <a:gd name="T12" fmla="*/ 29 w 55"/>
                  <a:gd name="T13" fmla="*/ 25 h 55"/>
                  <a:gd name="T14" fmla="*/ 29 w 55"/>
                  <a:gd name="T15" fmla="*/ 18 h 55"/>
                  <a:gd name="T16" fmla="*/ 39 w 55"/>
                  <a:gd name="T17" fmla="*/ 8 h 55"/>
                  <a:gd name="T18" fmla="*/ 46 w 55"/>
                  <a:gd name="T19" fmla="*/ 8 h 55"/>
                  <a:gd name="T20" fmla="*/ 46 w 55"/>
                  <a:gd name="T21" fmla="*/ 16 h 55"/>
                  <a:gd name="T22" fmla="*/ 41 w 55"/>
                  <a:gd name="T23" fmla="*/ 16 h 55"/>
                  <a:gd name="T24" fmla="*/ 38 w 55"/>
                  <a:gd name="T25" fmla="*/ 19 h 55"/>
                  <a:gd name="T26" fmla="*/ 38 w 55"/>
                  <a:gd name="T27" fmla="*/ 25 h 55"/>
                  <a:gd name="T28" fmla="*/ 46 w 55"/>
                  <a:gd name="T29" fmla="*/ 25 h 55"/>
                  <a:gd name="T30" fmla="*/ 45 w 55"/>
                  <a:gd name="T31" fmla="*/ 34 h 55"/>
                  <a:gd name="T32" fmla="*/ 38 w 55"/>
                  <a:gd name="T33" fmla="*/ 34 h 55"/>
                  <a:gd name="T34" fmla="*/ 38 w 55"/>
                  <a:gd name="T35" fmla="*/ 55 h 55"/>
                  <a:gd name="T36" fmla="*/ 55 w 55"/>
                  <a:gd name="T37" fmla="*/ 55 h 55"/>
                  <a:gd name="T38" fmla="*/ 55 w 55"/>
                  <a:gd name="T39" fmla="*/ 0 h 55"/>
                  <a:gd name="T40" fmla="*/ 0 w 55"/>
                  <a:gd name="T4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5" h="55">
                    <a:moveTo>
                      <a:pt x="0" y="0"/>
                    </a:moveTo>
                    <a:cubicBezTo>
                      <a:pt x="0" y="55"/>
                      <a:pt x="0" y="55"/>
                      <a:pt x="0" y="55"/>
                    </a:cubicBezTo>
                    <a:cubicBezTo>
                      <a:pt x="29" y="55"/>
                      <a:pt x="29" y="55"/>
                      <a:pt x="29" y="55"/>
                    </a:cubicBezTo>
                    <a:cubicBezTo>
                      <a:pt x="29" y="34"/>
                      <a:pt x="29" y="34"/>
                      <a:pt x="29" y="34"/>
                    </a:cubicBezTo>
                    <a:cubicBezTo>
                      <a:pt x="22" y="34"/>
                      <a:pt x="22" y="34"/>
                      <a:pt x="22" y="34"/>
                    </a:cubicBezTo>
                    <a:cubicBezTo>
                      <a:pt x="22" y="25"/>
                      <a:pt x="22" y="25"/>
                      <a:pt x="22" y="25"/>
                    </a:cubicBezTo>
                    <a:cubicBezTo>
                      <a:pt x="29" y="25"/>
                      <a:pt x="29" y="25"/>
                      <a:pt x="29" y="25"/>
                    </a:cubicBezTo>
                    <a:cubicBezTo>
                      <a:pt x="29" y="18"/>
                      <a:pt x="29" y="18"/>
                      <a:pt x="29" y="18"/>
                    </a:cubicBezTo>
                    <a:cubicBezTo>
                      <a:pt x="29" y="13"/>
                      <a:pt x="33" y="8"/>
                      <a:pt x="39" y="8"/>
                    </a:cubicBezTo>
                    <a:cubicBezTo>
                      <a:pt x="46" y="8"/>
                      <a:pt x="46" y="8"/>
                      <a:pt x="46" y="8"/>
                    </a:cubicBezTo>
                    <a:cubicBezTo>
                      <a:pt x="46" y="16"/>
                      <a:pt x="46" y="16"/>
                      <a:pt x="46" y="16"/>
                    </a:cubicBezTo>
                    <a:cubicBezTo>
                      <a:pt x="41" y="16"/>
                      <a:pt x="41" y="16"/>
                      <a:pt x="41" y="16"/>
                    </a:cubicBezTo>
                    <a:cubicBezTo>
                      <a:pt x="39" y="16"/>
                      <a:pt x="38" y="17"/>
                      <a:pt x="38" y="19"/>
                    </a:cubicBezTo>
                    <a:cubicBezTo>
                      <a:pt x="38" y="25"/>
                      <a:pt x="38" y="25"/>
                      <a:pt x="38" y="25"/>
                    </a:cubicBezTo>
                    <a:cubicBezTo>
                      <a:pt x="46" y="25"/>
                      <a:pt x="46" y="25"/>
                      <a:pt x="46" y="25"/>
                    </a:cubicBezTo>
                    <a:cubicBezTo>
                      <a:pt x="45" y="34"/>
                      <a:pt x="45" y="34"/>
                      <a:pt x="45" y="34"/>
                    </a:cubicBezTo>
                    <a:cubicBezTo>
                      <a:pt x="38" y="34"/>
                      <a:pt x="38" y="34"/>
                      <a:pt x="38" y="34"/>
                    </a:cubicBezTo>
                    <a:cubicBezTo>
                      <a:pt x="38" y="55"/>
                      <a:pt x="38" y="55"/>
                      <a:pt x="38" y="55"/>
                    </a:cubicBezTo>
                    <a:cubicBezTo>
                      <a:pt x="55" y="55"/>
                      <a:pt x="55" y="55"/>
                      <a:pt x="55" y="55"/>
                    </a:cubicBezTo>
                    <a:cubicBezTo>
                      <a:pt x="55" y="0"/>
                      <a:pt x="55" y="0"/>
                      <a:pt x="55" y="0"/>
                    </a:cubicBezTo>
                    <a:lnTo>
                      <a:pt x="0" y="0"/>
                    </a:lnTo>
                    <a:close/>
                  </a:path>
                </a:pathLst>
              </a:custGeom>
              <a:solidFill>
                <a:srgbClr val="3B56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2" name="Picture 13"/>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8534400" y="5191919"/>
              <a:ext cx="156192" cy="158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0" name="Rectangle 29"/>
          <p:cNvSpPr/>
          <p:nvPr/>
        </p:nvSpPr>
        <p:spPr>
          <a:xfrm>
            <a:off x="1731191" y="1534319"/>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45994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2025</TotalTime>
  <Words>517</Words>
  <Application>Microsoft Office PowerPoint</Application>
  <PresentationFormat>Custom</PresentationFormat>
  <Paragraphs>84</Paragraphs>
  <Slides>10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Segoe UI</vt:lpstr>
      <vt:lpstr>Segoe UI Light</vt:lpstr>
      <vt:lpstr>SFMono-Regular</vt:lpstr>
      <vt:lpstr>Tahoma</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Amruta Narkhede</dc:creator>
  <cp:lastModifiedBy>Ayush Vijay Sharma</cp:lastModifiedBy>
  <cp:revision>151</cp:revision>
  <dcterms:created xsi:type="dcterms:W3CDTF">2018-01-05T05:23:08Z</dcterms:created>
  <dcterms:modified xsi:type="dcterms:W3CDTF">2021-03-03T06:59:39Z</dcterms:modified>
</cp:coreProperties>
</file>