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631A9DF-8E45-4FAD-804E-E0CDC676AF4F}" type="datetimeFigureOut">
              <a:rPr lang="en-IN" smtClean="0"/>
              <a:t>09-05-2018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EB4C4E-9A5E-47A1-B563-C12DDF252890}" type="slidenum">
              <a:rPr lang="en-IN" smtClean="0"/>
              <a:t>‹#›</a:t>
            </a:fld>
            <a:endParaRPr lang="en-IN"/>
          </a:p>
        </p:txBody>
      </p:sp>
    </p:spTree>
    <p:extLst>
      <p:ext uri="{BB962C8B-B14F-4D97-AF65-F5344CB8AC3E}">
        <p14:creationId xmlns:p14="http://schemas.microsoft.com/office/powerpoint/2010/main" val="379372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631A9DF-8E45-4FAD-804E-E0CDC676AF4F}" type="datetimeFigureOut">
              <a:rPr lang="en-IN" smtClean="0"/>
              <a:t>09-05-2018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EB4C4E-9A5E-47A1-B563-C12DDF252890}" type="slidenum">
              <a:rPr lang="en-IN" smtClean="0"/>
              <a:t>‹#›</a:t>
            </a:fld>
            <a:endParaRPr lang="en-IN"/>
          </a:p>
        </p:txBody>
      </p:sp>
    </p:spTree>
    <p:extLst>
      <p:ext uri="{BB962C8B-B14F-4D97-AF65-F5344CB8AC3E}">
        <p14:creationId xmlns:p14="http://schemas.microsoft.com/office/powerpoint/2010/main" val="313179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631A9DF-8E45-4FAD-804E-E0CDC676AF4F}" type="datetimeFigureOut">
              <a:rPr lang="en-IN" smtClean="0"/>
              <a:t>09-05-2018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EB4C4E-9A5E-47A1-B563-C12DDF252890}" type="slidenum">
              <a:rPr lang="en-IN" smtClean="0"/>
              <a:t>‹#›</a:t>
            </a:fld>
            <a:endParaRPr lang="en-IN"/>
          </a:p>
        </p:txBody>
      </p:sp>
    </p:spTree>
    <p:extLst>
      <p:ext uri="{BB962C8B-B14F-4D97-AF65-F5344CB8AC3E}">
        <p14:creationId xmlns:p14="http://schemas.microsoft.com/office/powerpoint/2010/main" val="260836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631A9DF-8E45-4FAD-804E-E0CDC676AF4F}" type="datetimeFigureOut">
              <a:rPr lang="en-IN" smtClean="0"/>
              <a:t>09-05-2018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EB4C4E-9A5E-47A1-B563-C12DDF252890}" type="slidenum">
              <a:rPr lang="en-IN" smtClean="0"/>
              <a:t>‹#›</a:t>
            </a:fld>
            <a:endParaRPr lang="en-IN"/>
          </a:p>
        </p:txBody>
      </p:sp>
    </p:spTree>
    <p:extLst>
      <p:ext uri="{BB962C8B-B14F-4D97-AF65-F5344CB8AC3E}">
        <p14:creationId xmlns:p14="http://schemas.microsoft.com/office/powerpoint/2010/main" val="2968112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31A9DF-8E45-4FAD-804E-E0CDC676AF4F}" type="datetimeFigureOut">
              <a:rPr lang="en-IN" smtClean="0"/>
              <a:t>09-05-2018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EB4C4E-9A5E-47A1-B563-C12DDF252890}" type="slidenum">
              <a:rPr lang="en-IN" smtClean="0"/>
              <a:t>‹#›</a:t>
            </a:fld>
            <a:endParaRPr lang="en-IN"/>
          </a:p>
        </p:txBody>
      </p:sp>
    </p:spTree>
    <p:extLst>
      <p:ext uri="{BB962C8B-B14F-4D97-AF65-F5344CB8AC3E}">
        <p14:creationId xmlns:p14="http://schemas.microsoft.com/office/powerpoint/2010/main" val="2605893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631A9DF-8E45-4FAD-804E-E0CDC676AF4F}" type="datetimeFigureOut">
              <a:rPr lang="en-IN" smtClean="0"/>
              <a:t>09-05-2018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EB4C4E-9A5E-47A1-B563-C12DDF252890}" type="slidenum">
              <a:rPr lang="en-IN" smtClean="0"/>
              <a:t>‹#›</a:t>
            </a:fld>
            <a:endParaRPr lang="en-IN"/>
          </a:p>
        </p:txBody>
      </p:sp>
    </p:spTree>
    <p:extLst>
      <p:ext uri="{BB962C8B-B14F-4D97-AF65-F5344CB8AC3E}">
        <p14:creationId xmlns:p14="http://schemas.microsoft.com/office/powerpoint/2010/main" val="1494043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631A9DF-8E45-4FAD-804E-E0CDC676AF4F}" type="datetimeFigureOut">
              <a:rPr lang="en-IN" smtClean="0"/>
              <a:t>09-05-2018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7EB4C4E-9A5E-47A1-B563-C12DDF252890}" type="slidenum">
              <a:rPr lang="en-IN" smtClean="0"/>
              <a:t>‹#›</a:t>
            </a:fld>
            <a:endParaRPr lang="en-IN"/>
          </a:p>
        </p:txBody>
      </p:sp>
    </p:spTree>
    <p:extLst>
      <p:ext uri="{BB962C8B-B14F-4D97-AF65-F5344CB8AC3E}">
        <p14:creationId xmlns:p14="http://schemas.microsoft.com/office/powerpoint/2010/main" val="3438832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631A9DF-8E45-4FAD-804E-E0CDC676AF4F}" type="datetimeFigureOut">
              <a:rPr lang="en-IN" smtClean="0"/>
              <a:t>09-05-2018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7EB4C4E-9A5E-47A1-B563-C12DDF252890}" type="slidenum">
              <a:rPr lang="en-IN" smtClean="0"/>
              <a:t>‹#›</a:t>
            </a:fld>
            <a:endParaRPr lang="en-IN"/>
          </a:p>
        </p:txBody>
      </p:sp>
    </p:spTree>
    <p:extLst>
      <p:ext uri="{BB962C8B-B14F-4D97-AF65-F5344CB8AC3E}">
        <p14:creationId xmlns:p14="http://schemas.microsoft.com/office/powerpoint/2010/main" val="161632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31A9DF-8E45-4FAD-804E-E0CDC676AF4F}" type="datetimeFigureOut">
              <a:rPr lang="en-IN" smtClean="0"/>
              <a:t>09-05-2018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7EB4C4E-9A5E-47A1-B563-C12DDF252890}" type="slidenum">
              <a:rPr lang="en-IN" smtClean="0"/>
              <a:t>‹#›</a:t>
            </a:fld>
            <a:endParaRPr lang="en-IN"/>
          </a:p>
        </p:txBody>
      </p:sp>
    </p:spTree>
    <p:extLst>
      <p:ext uri="{BB962C8B-B14F-4D97-AF65-F5344CB8AC3E}">
        <p14:creationId xmlns:p14="http://schemas.microsoft.com/office/powerpoint/2010/main" val="3500791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31A9DF-8E45-4FAD-804E-E0CDC676AF4F}" type="datetimeFigureOut">
              <a:rPr lang="en-IN" smtClean="0"/>
              <a:t>09-05-2018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EB4C4E-9A5E-47A1-B563-C12DDF252890}" type="slidenum">
              <a:rPr lang="en-IN" smtClean="0"/>
              <a:t>‹#›</a:t>
            </a:fld>
            <a:endParaRPr lang="en-IN"/>
          </a:p>
        </p:txBody>
      </p:sp>
    </p:spTree>
    <p:extLst>
      <p:ext uri="{BB962C8B-B14F-4D97-AF65-F5344CB8AC3E}">
        <p14:creationId xmlns:p14="http://schemas.microsoft.com/office/powerpoint/2010/main" val="1973053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31A9DF-8E45-4FAD-804E-E0CDC676AF4F}" type="datetimeFigureOut">
              <a:rPr lang="en-IN" smtClean="0"/>
              <a:t>09-05-2018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EB4C4E-9A5E-47A1-B563-C12DDF252890}" type="slidenum">
              <a:rPr lang="en-IN" smtClean="0"/>
              <a:t>‹#›</a:t>
            </a:fld>
            <a:endParaRPr lang="en-IN"/>
          </a:p>
        </p:txBody>
      </p:sp>
    </p:spTree>
    <p:extLst>
      <p:ext uri="{BB962C8B-B14F-4D97-AF65-F5344CB8AC3E}">
        <p14:creationId xmlns:p14="http://schemas.microsoft.com/office/powerpoint/2010/main" val="2728950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31A9DF-8E45-4FAD-804E-E0CDC676AF4F}" type="datetimeFigureOut">
              <a:rPr lang="en-IN" smtClean="0"/>
              <a:t>09-05-2018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EB4C4E-9A5E-47A1-B563-C12DDF252890}" type="slidenum">
              <a:rPr lang="en-IN" smtClean="0"/>
              <a:t>‹#›</a:t>
            </a:fld>
            <a:endParaRPr lang="en-IN"/>
          </a:p>
        </p:txBody>
      </p:sp>
    </p:spTree>
    <p:extLst>
      <p:ext uri="{BB962C8B-B14F-4D97-AF65-F5344CB8AC3E}">
        <p14:creationId xmlns:p14="http://schemas.microsoft.com/office/powerpoint/2010/main" val="32491083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1556792"/>
            <a:ext cx="7772400" cy="1470025"/>
          </a:xfrm>
        </p:spPr>
        <p:txBody>
          <a:bodyPr>
            <a:normAutofit fontScale="90000"/>
          </a:bodyPr>
          <a:lstStyle/>
          <a:p>
            <a:r>
              <a:rPr lang="en-IN" sz="7200" b="1" u="sng" dirty="0" smtClean="0"/>
              <a:t>Client Server Simulation</a:t>
            </a:r>
            <a:endParaRPr lang="en-IN" sz="7200" b="1" u="sng" dirty="0"/>
          </a:p>
        </p:txBody>
      </p:sp>
      <p:sp>
        <p:nvSpPr>
          <p:cNvPr id="3" name="Subtitle 2"/>
          <p:cNvSpPr>
            <a:spLocks noGrp="1"/>
          </p:cNvSpPr>
          <p:nvPr>
            <p:ph type="subTitle" idx="1"/>
          </p:nvPr>
        </p:nvSpPr>
        <p:spPr>
          <a:xfrm>
            <a:off x="1475656" y="3861048"/>
            <a:ext cx="6400800" cy="1752600"/>
          </a:xfrm>
        </p:spPr>
        <p:txBody>
          <a:bodyPr/>
          <a:lstStyle/>
          <a:p>
            <a:r>
              <a:rPr lang="en-IN" dirty="0" smtClean="0"/>
              <a:t>A project by </a:t>
            </a:r>
          </a:p>
          <a:p>
            <a:r>
              <a:rPr lang="en-IN" dirty="0" smtClean="0"/>
              <a:t>Mohammed </a:t>
            </a:r>
            <a:r>
              <a:rPr lang="en-IN" dirty="0" err="1" smtClean="0"/>
              <a:t>Daaniyaal</a:t>
            </a:r>
            <a:r>
              <a:rPr lang="en-IN" dirty="0" smtClean="0"/>
              <a:t> – 1BY15CS051</a:t>
            </a:r>
          </a:p>
          <a:p>
            <a:r>
              <a:rPr lang="en-IN" dirty="0" smtClean="0"/>
              <a:t>Bhargav Sagiraju – 1BY15CS016</a:t>
            </a:r>
            <a:endParaRPr lang="en-IN" dirty="0"/>
          </a:p>
        </p:txBody>
      </p:sp>
    </p:spTree>
    <p:extLst>
      <p:ext uri="{BB962C8B-B14F-4D97-AF65-F5344CB8AC3E}">
        <p14:creationId xmlns:p14="http://schemas.microsoft.com/office/powerpoint/2010/main" val="11859048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a simulation?</a:t>
            </a:r>
            <a:endParaRPr lang="en-IN" dirty="0"/>
          </a:p>
        </p:txBody>
      </p:sp>
      <p:sp>
        <p:nvSpPr>
          <p:cNvPr id="3" name="Content Placeholder 2"/>
          <p:cNvSpPr>
            <a:spLocks noGrp="1"/>
          </p:cNvSpPr>
          <p:nvPr>
            <p:ph idx="1"/>
          </p:nvPr>
        </p:nvSpPr>
        <p:spPr/>
        <p:txBody>
          <a:bodyPr>
            <a:normAutofit/>
          </a:bodyPr>
          <a:lstStyle/>
          <a:p>
            <a:pPr marL="0" indent="0">
              <a:buNone/>
            </a:pPr>
            <a:r>
              <a:rPr lang="en-IN" dirty="0" smtClean="0"/>
              <a:t>Modern network architecture by itself is so vast and complex that it can confuse even the best of us because of several of its components and aspects. It is similar to teaching a kid about doing taxes.</a:t>
            </a:r>
          </a:p>
          <a:p>
            <a:pPr marL="0" indent="0">
              <a:buNone/>
            </a:pPr>
            <a:endParaRPr lang="en-IN" dirty="0" smtClean="0"/>
          </a:p>
          <a:p>
            <a:pPr marL="0" indent="0">
              <a:buNone/>
            </a:pPr>
            <a:r>
              <a:rPr lang="en-IN" dirty="0" smtClean="0"/>
              <a:t>A graphical representation always helps.</a:t>
            </a:r>
            <a:endParaRPr lang="en-IN" dirty="0"/>
          </a:p>
        </p:txBody>
      </p:sp>
    </p:spTree>
    <p:extLst>
      <p:ext uri="{BB962C8B-B14F-4D97-AF65-F5344CB8AC3E}">
        <p14:creationId xmlns:p14="http://schemas.microsoft.com/office/powerpoint/2010/main" val="218795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it does.</a:t>
            </a:r>
            <a:endParaRPr lang="en-IN" dirty="0"/>
          </a:p>
        </p:txBody>
      </p:sp>
      <p:sp>
        <p:nvSpPr>
          <p:cNvPr id="3" name="Content Placeholder 2"/>
          <p:cNvSpPr>
            <a:spLocks noGrp="1"/>
          </p:cNvSpPr>
          <p:nvPr>
            <p:ph idx="1"/>
          </p:nvPr>
        </p:nvSpPr>
        <p:spPr/>
        <p:txBody>
          <a:bodyPr/>
          <a:lstStyle/>
          <a:p>
            <a:r>
              <a:rPr lang="en-IN" dirty="0" smtClean="0"/>
              <a:t>A graphical representation of Client Server in a network which helps the user understand how exactly the request and response during a handshake work.</a:t>
            </a:r>
          </a:p>
          <a:p>
            <a:endParaRPr lang="en-IN" dirty="0"/>
          </a:p>
          <a:p>
            <a:r>
              <a:rPr lang="en-IN" dirty="0" smtClean="0"/>
              <a:t>It keeps it simple and gives an actual visual of the packet transfer between the client and server.</a:t>
            </a:r>
            <a:endParaRPr lang="en-IN" dirty="0"/>
          </a:p>
        </p:txBody>
      </p:sp>
    </p:spTree>
    <p:extLst>
      <p:ext uri="{BB962C8B-B14F-4D97-AF65-F5344CB8AC3E}">
        <p14:creationId xmlns:p14="http://schemas.microsoft.com/office/powerpoint/2010/main" val="4127844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mph" presetSubtype="2" fill="hold" grpId="0" nodeType="clickEffect">
                                  <p:stCondLst>
                                    <p:cond delay="0"/>
                                  </p:stCondLst>
                                  <p:childTnLst>
                                    <p:animClr clrSpc="rgb" dir="cw">
                                      <p:cBhvr override="childStyle">
                                        <p:cTn id="11" dur="2000" fill="hold"/>
                                        <p:tgtEl>
                                          <p:spTgt spid="3">
                                            <p:txEl>
                                              <p:pRg st="0" end="0"/>
                                            </p:txEl>
                                          </p:spTgt>
                                        </p:tgtEl>
                                        <p:attrNameLst>
                                          <p:attrName>style.color</p:attrName>
                                        </p:attrNameLst>
                                      </p:cBhvr>
                                      <p:to>
                                        <a:schemeClr val="accent2"/>
                                      </p:to>
                                    </p:animClr>
                                  </p:childTnLst>
                                </p:cTn>
                              </p:par>
                            </p:childTnLst>
                          </p:cTn>
                        </p:par>
                      </p:childTnLst>
                    </p:cTn>
                  </p:par>
                  <p:par>
                    <p:cTn id="12" fill="hold">
                      <p:stCondLst>
                        <p:cond delay="indefinite"/>
                      </p:stCondLst>
                      <p:childTnLst>
                        <p:par>
                          <p:cTn id="13" fill="hold">
                            <p:stCondLst>
                              <p:cond delay="0"/>
                            </p:stCondLst>
                            <p:childTnLst>
                              <p:par>
                                <p:cTn id="14" presetID="3" presetClass="emph" presetSubtype="2" fill="hold" grpId="0" nodeType="clickEffect">
                                  <p:stCondLst>
                                    <p:cond delay="0"/>
                                  </p:stCondLst>
                                  <p:childTnLst>
                                    <p:animClr clrSpc="rgb" dir="cw">
                                      <p:cBhvr override="childStyle">
                                        <p:cTn id="15" dur="2000" fill="hold"/>
                                        <p:tgtEl>
                                          <p:spTgt spid="3">
                                            <p:txEl>
                                              <p:pRg st="2" end="2"/>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we need it.</a:t>
            </a:r>
            <a:endParaRPr lang="en-IN" dirty="0"/>
          </a:p>
        </p:txBody>
      </p:sp>
      <p:sp>
        <p:nvSpPr>
          <p:cNvPr id="3" name="Content Placeholder 2"/>
          <p:cNvSpPr>
            <a:spLocks noGrp="1"/>
          </p:cNvSpPr>
          <p:nvPr>
            <p:ph idx="1"/>
          </p:nvPr>
        </p:nvSpPr>
        <p:spPr/>
        <p:txBody>
          <a:bodyPr/>
          <a:lstStyle/>
          <a:p>
            <a:r>
              <a:rPr lang="en-IN" dirty="0" smtClean="0"/>
              <a:t>How exactly would you explain the basic part of an internet connection to someone who has no idea of how the internet serves information. Lets make it simpler, how would you explain what the internet actually is to a 5 year old?  This question would definitely be better answered by a graphical system.</a:t>
            </a:r>
            <a:endParaRPr lang="en-IN" dirty="0"/>
          </a:p>
        </p:txBody>
      </p:sp>
    </p:spTree>
    <p:extLst>
      <p:ext uri="{BB962C8B-B14F-4D97-AF65-F5344CB8AC3E}">
        <p14:creationId xmlns:p14="http://schemas.microsoft.com/office/powerpoint/2010/main" val="1330854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492896"/>
            <a:ext cx="8229600" cy="1143000"/>
          </a:xfrm>
        </p:spPr>
        <p:txBody>
          <a:bodyPr>
            <a:normAutofit/>
          </a:bodyPr>
          <a:lstStyle/>
          <a:p>
            <a:r>
              <a:rPr lang="en-IN" sz="5400" dirty="0" smtClean="0"/>
              <a:t>Enough talk lets get to it.</a:t>
            </a:r>
            <a:endParaRPr lang="en-IN" sz="5400" dirty="0"/>
          </a:p>
        </p:txBody>
      </p:sp>
    </p:spTree>
    <p:extLst>
      <p:ext uri="{BB962C8B-B14F-4D97-AF65-F5344CB8AC3E}">
        <p14:creationId xmlns:p14="http://schemas.microsoft.com/office/powerpoint/2010/main" val="37085375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Screenshots</a:t>
            </a: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6957" y="1600200"/>
            <a:ext cx="805008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28841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Transfer in progress.</a:t>
            </a:r>
            <a:endParaRPr lang="en-IN" dirty="0"/>
          </a:p>
        </p:txBody>
      </p:sp>
      <p:pic>
        <p:nvPicPr>
          <p:cNvPr id="205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6957" y="1600200"/>
            <a:ext cx="805008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68709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908720"/>
            <a:ext cx="8229600" cy="4525963"/>
          </a:xfrm>
        </p:spPr>
        <p:txBody>
          <a:bodyPr/>
          <a:lstStyle/>
          <a:p>
            <a:pPr marL="0" indent="0">
              <a:buNone/>
            </a:pPr>
            <a:r>
              <a:rPr lang="en-IN" dirty="0"/>
              <a:t>A</a:t>
            </a:r>
            <a:r>
              <a:rPr lang="en-IN" dirty="0" smtClean="0"/>
              <a:t> Professor or Teacher can explain how Client Server simulation works to a student and can explain even complex situations in TCP oriented network. </a:t>
            </a:r>
          </a:p>
          <a:p>
            <a:endParaRPr lang="en-IN" dirty="0" smtClean="0"/>
          </a:p>
          <a:p>
            <a:pPr marL="0" indent="0">
              <a:buNone/>
            </a:pPr>
            <a:r>
              <a:rPr lang="en-IN" dirty="0" smtClean="0"/>
              <a:t>This will help several people understand how TCP connections work  in real life. </a:t>
            </a:r>
            <a:endParaRPr lang="en-IN" dirty="0"/>
          </a:p>
        </p:txBody>
      </p:sp>
    </p:spTree>
    <p:extLst>
      <p:ext uri="{BB962C8B-B14F-4D97-AF65-F5344CB8AC3E}">
        <p14:creationId xmlns:p14="http://schemas.microsoft.com/office/powerpoint/2010/main" val="9317815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Thank you.</a:t>
            </a:r>
            <a:endParaRPr lang="en-IN" dirty="0"/>
          </a:p>
        </p:txBody>
      </p:sp>
      <p:sp>
        <p:nvSpPr>
          <p:cNvPr id="3" name="Content Placeholder 2"/>
          <p:cNvSpPr>
            <a:spLocks noGrp="1"/>
          </p:cNvSpPr>
          <p:nvPr>
            <p:ph idx="1"/>
          </p:nvPr>
        </p:nvSpPr>
        <p:spPr/>
        <p:txBody>
          <a:bodyPr/>
          <a:lstStyle/>
          <a:p>
            <a:pPr marL="0" indent="0">
              <a:buNone/>
            </a:pPr>
            <a:r>
              <a:rPr lang="en-IN" dirty="0" smtClean="0"/>
              <a:t>This would not have been accomplished without the help of our guide </a:t>
            </a:r>
            <a:r>
              <a:rPr lang="en-IN" dirty="0" err="1" smtClean="0"/>
              <a:t>Mr.</a:t>
            </a:r>
            <a:r>
              <a:rPr lang="en-IN" dirty="0" smtClean="0"/>
              <a:t> Shankar R </a:t>
            </a:r>
          </a:p>
          <a:p>
            <a:pPr marL="0" indent="0">
              <a:buNone/>
            </a:pPr>
            <a:r>
              <a:rPr lang="en-IN" dirty="0" smtClean="0"/>
              <a:t>We thank all our friends and family for </a:t>
            </a:r>
            <a:r>
              <a:rPr lang="en-IN" dirty="0" err="1" smtClean="0"/>
              <a:t>ther</a:t>
            </a:r>
            <a:r>
              <a:rPr lang="en-IN" dirty="0" smtClean="0"/>
              <a:t> support.</a:t>
            </a:r>
          </a:p>
          <a:p>
            <a:endParaRPr lang="en-IN" dirty="0" smtClean="0"/>
          </a:p>
        </p:txBody>
      </p:sp>
    </p:spTree>
    <p:extLst>
      <p:ext uri="{BB962C8B-B14F-4D97-AF65-F5344CB8AC3E}">
        <p14:creationId xmlns:p14="http://schemas.microsoft.com/office/powerpoint/2010/main" val="11169568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TotalTime>
  <Words>254</Words>
  <Application>Microsoft Office PowerPoint</Application>
  <PresentationFormat>On-screen Show (4:3)</PresentationFormat>
  <Paragraphs>23</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Client Server Simulation</vt:lpstr>
      <vt:lpstr>Why a simulation?</vt:lpstr>
      <vt:lpstr>What it does.</vt:lpstr>
      <vt:lpstr>Why we need it.</vt:lpstr>
      <vt:lpstr>Enough talk lets get to it.</vt:lpstr>
      <vt:lpstr>Screenshots</vt:lpstr>
      <vt:lpstr>Transfer in progress.</vt:lpstr>
      <vt:lpstr>PowerPoint Presentation</vt:lpstr>
      <vt:lpstr>Thank you.</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Client Server Simulation</dc:title>
  <dc:creator>Bhargav</dc:creator>
  <cp:lastModifiedBy>Bhargav</cp:lastModifiedBy>
  <cp:revision>5</cp:revision>
  <dcterms:created xsi:type="dcterms:W3CDTF">2018-05-09T15:25:26Z</dcterms:created>
  <dcterms:modified xsi:type="dcterms:W3CDTF">2018-05-09T16:54:41Z</dcterms:modified>
</cp:coreProperties>
</file>