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F7F15B-FB34-4BA5-9BF0-855601BAFAB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267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 smtClean="0"/>
              <a:t>Neural developmental intelligence system 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1600" b="1" dirty="0" smtClean="0"/>
              <a:t>Students Names(USNs)</a:t>
            </a:r>
            <a:endParaRPr lang="en-US" sz="1600" b="1" dirty="0"/>
          </a:p>
          <a:p>
            <a:pPr algn="ctr"/>
            <a:r>
              <a:rPr lang="en-US" sz="1600" b="1" dirty="0" smtClean="0"/>
              <a:t>Adarsh </a:t>
            </a:r>
            <a:r>
              <a:rPr lang="en-US" sz="1600" b="1" dirty="0" err="1" smtClean="0"/>
              <a:t>kumar</a:t>
            </a:r>
            <a:r>
              <a:rPr lang="en-US" sz="1600" b="1" dirty="0" smtClean="0"/>
              <a:t> sah-1by15cs006</a:t>
            </a:r>
          </a:p>
          <a:p>
            <a:pPr algn="ctr"/>
            <a:r>
              <a:rPr lang="en-US" sz="1600" b="1" dirty="0" smtClean="0"/>
              <a:t>Bhargav sagiraju-1by15cs016</a:t>
            </a:r>
          </a:p>
          <a:p>
            <a:pPr algn="ctr"/>
            <a:r>
              <a:rPr lang="en-US" sz="1600" b="1" dirty="0" err="1" smtClean="0"/>
              <a:t>Chandrashekar</a:t>
            </a:r>
            <a:r>
              <a:rPr lang="en-US" sz="1600" b="1" dirty="0" smtClean="0"/>
              <a:t> s-1by15cs020</a:t>
            </a:r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r>
              <a:rPr lang="en-US" dirty="0"/>
              <a:t>Under the guidance of:</a:t>
            </a:r>
          </a:p>
          <a:p>
            <a:pPr algn="ctr"/>
            <a:r>
              <a:rPr lang="en-US" sz="1900" dirty="0" smtClean="0"/>
              <a:t>Dr. Thippeswamy g</a:t>
            </a:r>
            <a:endParaRPr lang="en-US" sz="1900" dirty="0"/>
          </a:p>
          <a:p>
            <a:pPr algn="ctr"/>
            <a:r>
              <a:rPr lang="en-US" sz="1900" dirty="0" smtClean="0"/>
              <a:t>HOD, </a:t>
            </a:r>
            <a:r>
              <a:rPr lang="en-US" sz="1900" dirty="0"/>
              <a:t>CSE</a:t>
            </a:r>
          </a:p>
          <a:p>
            <a:pPr algn="ctr"/>
            <a:r>
              <a:rPr lang="en-US" sz="1900" dirty="0"/>
              <a:t>BMSIT&amp;M</a:t>
            </a:r>
          </a:p>
          <a:p>
            <a:pPr algn="ctr"/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5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Abstract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Literature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Limitations of Existing Systems </a:t>
            </a:r>
          </a:p>
          <a:p>
            <a:r>
              <a:rPr lang="en-US" dirty="0"/>
              <a:t>Research </a:t>
            </a:r>
            <a:r>
              <a:rPr lang="en-US" dirty="0" smtClean="0"/>
              <a:t>Gap and Research Challenges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(Gaps identified and </a:t>
            </a:r>
            <a:r>
              <a:rPr lang="en-IN" b="0" dirty="0" smtClean="0">
                <a:solidFill>
                  <a:schemeClr val="bg2">
                    <a:lumMod val="75000"/>
                  </a:schemeClr>
                </a:solidFill>
              </a:rPr>
              <a:t>Challenges being faced and ongoing work, if available)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0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7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8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Gap and Research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8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651</TotalTime>
  <Words>98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PowerPoint Presentation</vt:lpstr>
      <vt:lpstr>Content </vt:lpstr>
      <vt:lpstr>introduction</vt:lpstr>
      <vt:lpstr>Problem statement</vt:lpstr>
      <vt:lpstr>objective</vt:lpstr>
      <vt:lpstr>Literature survey</vt:lpstr>
      <vt:lpstr>Limitations of Existing Systems</vt:lpstr>
      <vt:lpstr>Research Gap and Research Challenges</vt:lpstr>
      <vt:lpstr>Proposed Methodology</vt:lpstr>
      <vt:lpstr>Expected outcomes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Bhargav</cp:lastModifiedBy>
  <cp:revision>48</cp:revision>
  <dcterms:created xsi:type="dcterms:W3CDTF">2018-02-17T15:35:37Z</dcterms:created>
  <dcterms:modified xsi:type="dcterms:W3CDTF">2018-11-01T18:03:52Z</dcterms:modified>
</cp:coreProperties>
</file>