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 Slab" panose="020B0604020202020204" charset="0"/>
      <p:regular r:id="rId36"/>
      <p:bold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7E69104-9706-4E09-9F0E-F1807B334CFE}">
          <p14:sldIdLst/>
        </p14:section>
        <p14:section name="Untitled Section" id="{2C5553D2-6668-494B-BED4-14A20125B5DE}">
          <p14:sldIdLst>
            <p14:sldId id="28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2DE2F-4B6D-4003-A1A2-7F0BF6DEC256}">
  <a:tblStyle styleId="{9B42DE2F-4B6D-4003-A1A2-7F0BF6DEC2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cordeli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athtothestockphoto.com/wp-content/uploads/DeathtotheStockPhoto-License.pdf" TargetMode="External"/><Relationship Id="rId5" Type="http://schemas.openxmlformats.org/officeDocument/2006/relationships/hyperlink" Target="http://deathtothestockphoto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2E9A-03A3-41AF-A49F-7B456B58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130" y="410826"/>
            <a:ext cx="7007290" cy="936900"/>
          </a:xfrm>
        </p:spPr>
        <p:txBody>
          <a:bodyPr/>
          <a:lstStyle/>
          <a:p>
            <a:pPr algn="ctr"/>
            <a:r>
              <a:rPr lang="en-US" kern="1200" dirty="0">
                <a:solidFill>
                  <a:schemeClr val="tx1"/>
                </a:solidFill>
              </a:rPr>
              <a:t>BMS INSTITUTE OF TECHNOLOGY &amp; MANAGEMENT, YELAHANKA, BANGALORE.</a:t>
            </a:r>
            <a:br>
              <a:rPr lang="en-IN" kern="1200" dirty="0">
                <a:solidFill>
                  <a:schemeClr val="tx1"/>
                </a:solidFill>
              </a:rPr>
            </a:br>
            <a:r>
              <a:rPr lang="en-US" kern="1200" dirty="0">
                <a:solidFill>
                  <a:schemeClr val="tx1"/>
                </a:solidFill>
              </a:rPr>
              <a:t>Department of Computer Science &amp; Engineering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69C69-D202-4A1C-B181-0B94B1BD32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1" y="45587"/>
            <a:ext cx="1453515" cy="1302139"/>
          </a:xfrm>
          <a:prstGeom prst="rect">
            <a:avLst/>
          </a:prstGeom>
        </p:spPr>
      </p:pic>
      <p:sp>
        <p:nvSpPr>
          <p:cNvPr id="5" name="Google Shape;852;p40">
            <a:extLst>
              <a:ext uri="{FF2B5EF4-FFF2-40B4-BE49-F238E27FC236}">
                <a16:creationId xmlns:a16="http://schemas.microsoft.com/office/drawing/2014/main" id="{DDA10441-4BEF-49DB-A81F-85F971BB0E55}"/>
              </a:ext>
            </a:extLst>
          </p:cNvPr>
          <p:cNvSpPr txBox="1"/>
          <p:nvPr/>
        </p:nvSpPr>
        <p:spPr>
          <a:xfrm>
            <a:off x="221920" y="1347726"/>
            <a:ext cx="8731163" cy="471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ym typeface="Source Sans Pro"/>
              </a:rPr>
              <a:t>NEURAL DEVELOPMENTAL INTELLIGENT SYSTEM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ym typeface="Source Sans Pro"/>
              </a:rPr>
              <a:t>Adarsh Kumar Sah (1BY15CS006)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ym typeface="Source Sans Pro"/>
              </a:rPr>
              <a:t>Bhargav Sagiraju (1BY15CS016)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ym typeface="Source Sans Pro"/>
              </a:rPr>
              <a:t>Chandrashekar S (1BY15CS020)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ym typeface="Source Sans Pro"/>
              </a:rPr>
              <a:t>Under the guidance of </a:t>
            </a:r>
          </a:p>
          <a:p>
            <a:pPr lvl="0" algn="ctr">
              <a:lnSpc>
                <a:spcPct val="115000"/>
              </a:lnSpc>
            </a:pPr>
            <a:r>
              <a:rPr lang="en-IN" sz="2000" b="1" dirty="0">
                <a:sym typeface="Source Sans Pro"/>
              </a:rPr>
              <a:t>Dr. THIPPESWAMY.G</a:t>
            </a:r>
          </a:p>
          <a:p>
            <a:pPr lvl="0" algn="ctr">
              <a:lnSpc>
                <a:spcPct val="115000"/>
              </a:lnSpc>
            </a:pPr>
            <a:r>
              <a:rPr lang="en-IN" sz="1800" dirty="0">
                <a:sym typeface="Source Sans Pro"/>
              </a:rPr>
              <a:t>Professor and HOD of CSE Department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776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24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{9B42DE2F-4B6D-4003-A1A2-7F0BF6DEC256}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6" descr="mapa_linea_n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226" name="Google Shape;226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229" name="Google Shape;229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232" name="Google Shape;232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235" name="Google Shape;23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238" name="Google Shape;23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241" name="Google Shape;24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2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3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87" name="Google Shape;287;p30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288" name="Google Shape;288;p3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300" name="Google Shape;300;p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3453692" y="1777657"/>
            <a:ext cx="359272" cy="376691"/>
            <a:chOff x="5961125" y="1623900"/>
            <a:chExt cx="427450" cy="448175"/>
          </a:xfrm>
        </p:grpSpPr>
        <p:sp>
          <p:nvSpPr>
            <p:cNvPr id="321" name="Google Shape;321;p3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8" name="Google Shape;328;p30"/>
          <p:cNvGrpSpPr/>
          <p:nvPr/>
        </p:nvGrpSpPr>
        <p:grpSpPr>
          <a:xfrm>
            <a:off x="6040971" y="1803252"/>
            <a:ext cx="345971" cy="325505"/>
            <a:chOff x="5972700" y="2330200"/>
            <a:chExt cx="411625" cy="387275"/>
          </a:xfrm>
        </p:grpSpPr>
        <p:sp>
          <p:nvSpPr>
            <p:cNvPr id="329" name="Google Shape;329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553112"/>
            <a:ext cx="3179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553112"/>
            <a:ext cx="33183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116575" y="4820325"/>
            <a:ext cx="5338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4645" y="6333134"/>
            <a:ext cx="8878439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1400" dirty="0"/>
              <a:t>Neural Developmental Intelligent System                                                                                                                                                        1                                                                                                                                               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46" name="Google Shape;346;p3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/>
          <p:nvPr/>
        </p:nvSpPr>
        <p:spPr>
          <a:xfrm>
            <a:off x="5523468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53" name="Google Shape;353;p33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4787663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2001838" y="59161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385" name="Google Shape;385;p3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lang="en" sz="1800" b="1"/>
              <a:t>Roboto Slab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lang="en" sz="1800" b="1"/>
              <a:t>Source Sans Pro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8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8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lang="en" sz="1800" b="1">
                <a:solidFill>
                  <a:srgbClr val="0091EA"/>
                </a:solidFill>
              </a:rPr>
              <a:t>#0091ea</a:t>
            </a:r>
            <a:endParaRPr sz="1800" b="1">
              <a:solidFill>
                <a:srgbClr val="0091E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lang="en" sz="1800" b="1"/>
              <a:t>#263238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lang="en" sz="1800" b="1">
                <a:solidFill>
                  <a:srgbClr val="607D8B"/>
                </a:solidFill>
              </a:rPr>
              <a:t>#607d8b</a:t>
            </a:r>
            <a:endParaRPr sz="1800" b="1">
              <a:solidFill>
                <a:srgbClr val="607D8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lang="en" sz="18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8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3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4" name="Google Shape;854;p4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6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1216</Words>
  <Application>Microsoft Office PowerPoint</Application>
  <PresentationFormat>On-screen Show (4:3)</PresentationFormat>
  <Paragraphs>191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Roboto Slab</vt:lpstr>
      <vt:lpstr>Source Sans Pro</vt:lpstr>
      <vt:lpstr>Calibri</vt:lpstr>
      <vt:lpstr>Cordelia template</vt:lpstr>
      <vt:lpstr>BMS INSTITUTE OF TECHNOLOGY &amp; MANAGEMENT, YELAHANKA, BANGALORE. Department of Computer Science &amp; Engineering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INSTITUTE OF TECHNOLOGY &amp; MANAGEMENT, YELAHANKA, BANGALORE. Department of Computer Science &amp; Engineering</dc:title>
  <dc:creator>ADARSH</dc:creator>
  <cp:lastModifiedBy>ADARSH KUMAR SAH</cp:lastModifiedBy>
  <cp:revision>4</cp:revision>
  <dcterms:modified xsi:type="dcterms:W3CDTF">2018-11-02T13:17:48Z</dcterms:modified>
</cp:coreProperties>
</file>