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tree/main/10.Applied_Data_Science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bhargav1010/data-science-1/tree/main/10.Applied_Data_Science_Capstone/Week%201%20Introduction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bhargav1010/data-science-1/blob/main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B Sai Bhargav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https://github.com/bhargav1010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4575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lang="en-IN"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https://github.com/bhargav1010/data-science-1/blob/main/10.Applied_Data_Science_Capstone/Week%201%20Introduction/Data%20wrangling%20.ipynb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https://github.com/bhargav1010/data-science-1/blob/main/10.Applied_Data_Science_Capstone/Week%202%20EDA/EDA%20with%20Visualization.ipynb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https://github.com/bhargav1010/data-science-1/blob/main/10.Applied_Data_Science_Capstone/Week%202%20EDA/EDA%20with%20SQL.ipynb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473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https://github.com/bhargav1010/data-science-1/blob/main/10.Applied_Data_Science_Capstone/Week%203%20Interactive%20Visual%20Analytics%20and%20Dashboard/spacex_dash_app.py</a:t>
            </a:r>
            <a:r>
              <a:rPr lang="en-IN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https://github.com/bhargav1010/data-science-1/blob/main/10.Applied_Data_Science_Capstone/Week%204%20Predictive%20Analysis%20(Classification)/Machine%20Learning%20Prediction.ipynb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8203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750" dirty="0">
              <a:latin typeface="Carlito"/>
              <a:cs typeface="Carlito"/>
              <a:hlinkClick r:id="rId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https://github.com/bhargav1010/data-science-1/tree/main/10.Applied_Data_Science_Capstone</a:t>
            </a:r>
            <a:r>
              <a:rPr lang="en-IN" sz="1750" dirty="0">
                <a:latin typeface="Carlito"/>
                <a:cs typeface="Carlito"/>
              </a:rPr>
              <a:t>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lang="en-IN"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lang="en-IN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https://github.com/bhargav1010/data-science-1/tree/main/10.Applied_Data_Science_Capstone/Week%201%20Introduction</a:t>
            </a: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77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https://github.com/bhargav1010/data-science-1/blob/main/10.Applied_Data_Science_Capstone/Week%201%20Introduction/Data%20Collection%20with%20Web%20Scraping.ipynb</a:t>
            </a:r>
            <a:r>
              <a:rPr lang="en-IN" sz="1500" dirty="0">
                <a:latin typeface="Carlito"/>
                <a:cs typeface="Carlito"/>
              </a:rPr>
              <a:t> </a:t>
            </a: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2846</Words>
  <Application>Microsoft Office PowerPoint</Application>
  <PresentationFormat>Widescreen</PresentationFormat>
  <Paragraphs>282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B Bhargav</cp:lastModifiedBy>
  <cp:revision>3</cp:revision>
  <dcterms:created xsi:type="dcterms:W3CDTF">2021-08-26T16:53:12Z</dcterms:created>
  <dcterms:modified xsi:type="dcterms:W3CDTF">2021-11-10T05:51:46Z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