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7da6c54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7da6c54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7da6c54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7da6c54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7da6c54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7da6c54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b128604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b12860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82349a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82349a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82349a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82349a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93825" y="-1186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pic>
        <p:nvPicPr>
          <p:cNvPr descr="Image result for java memes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0" y="149775"/>
            <a:ext cx="2262575" cy="171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ava memes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375" y="2055275"/>
            <a:ext cx="3035450" cy="303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ava memes funny"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425" y="2774075"/>
            <a:ext cx="3035450" cy="22737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ava memes funny"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0775" y="235725"/>
            <a:ext cx="2336025" cy="23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Name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Major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CS Courses Taken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 fun fact</a:t>
            </a:r>
            <a:endParaRPr sz="2400"/>
          </a:p>
        </p:txBody>
      </p:sp>
      <p:pic>
        <p:nvPicPr>
          <p:cNvPr descr="Image result for java memes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206" y="191862"/>
            <a:ext cx="3391250" cy="45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28575"/>
            <a:ext cx="85206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of Hands of people that have Java Running on their computer </a:t>
            </a:r>
            <a:endParaRPr/>
          </a:p>
        </p:txBody>
      </p:sp>
      <p:pic>
        <p:nvPicPr>
          <p:cNvPr descr="Image result for java memes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325" y="1921725"/>
            <a:ext cx="4355325" cy="30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Hell0 W0rld Pr0gram</a:t>
            </a:r>
            <a:endParaRPr/>
          </a:p>
        </p:txBody>
      </p:sp>
      <p:pic>
        <p:nvPicPr>
          <p:cNvPr descr="Image result for hello world java program"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00" y="1093850"/>
            <a:ext cx="7645399" cy="363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ava memes"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550" y="964075"/>
            <a:ext cx="37528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java memes"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00" y="128575"/>
            <a:ext cx="3824375" cy="46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Program from Command Line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command prompt by typing cmd into the search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Windows, type in “dir” or “ls” on Mac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should see all the files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your directory based on where you kept your java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 javac (FileName).java and press 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 java (FileName) and press 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should be seeing the output of your first program</a:t>
            </a:r>
            <a:endParaRPr/>
          </a:p>
        </p:txBody>
      </p:sp>
      <p:pic>
        <p:nvPicPr>
          <p:cNvPr descr="Image result for command line memes"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50" y="4125500"/>
            <a:ext cx="3200400" cy="10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Questions???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